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5" r:id="rId2"/>
    <p:sldId id="265" r:id="rId3"/>
    <p:sldId id="267" r:id="rId4"/>
    <p:sldId id="278" r:id="rId5"/>
    <p:sldId id="276" r:id="rId6"/>
    <p:sldId id="289" r:id="rId7"/>
    <p:sldId id="290" r:id="rId8"/>
    <p:sldId id="291" r:id="rId9"/>
    <p:sldId id="294" r:id="rId10"/>
    <p:sldId id="270" r:id="rId11"/>
    <p:sldId id="282" r:id="rId12"/>
    <p:sldId id="283" r:id="rId13"/>
    <p:sldId id="275" r:id="rId14"/>
    <p:sldId id="256" r:id="rId15"/>
    <p:sldId id="260" r:id="rId16"/>
    <p:sldId id="277" r:id="rId17"/>
    <p:sldId id="262" r:id="rId18"/>
    <p:sldId id="264" r:id="rId19"/>
    <p:sldId id="258" r:id="rId20"/>
    <p:sldId id="259" r:id="rId21"/>
    <p:sldId id="269" r:id="rId22"/>
    <p:sldId id="272" r:id="rId23"/>
    <p:sldId id="257" r:id="rId24"/>
    <p:sldId id="273" r:id="rId25"/>
    <p:sldId id="281" r:id="rId26"/>
    <p:sldId id="261" r:id="rId27"/>
    <p:sldId id="279" r:id="rId28"/>
    <p:sldId id="288" r:id="rId29"/>
    <p:sldId id="271" r:id="rId30"/>
    <p:sldId id="284" r:id="rId31"/>
    <p:sldId id="274" r:id="rId32"/>
    <p:sldId id="268" r:id="rId33"/>
    <p:sldId id="293" r:id="rId34"/>
    <p:sldId id="292" r:id="rId35"/>
    <p:sldId id="280" r:id="rId36"/>
    <p:sldId id="286" r:id="rId37"/>
    <p:sldId id="266" r:id="rId38"/>
    <p:sldId id="296"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B5C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27" autoAdjust="0"/>
    <p:restoredTop sz="94660"/>
  </p:normalViewPr>
  <p:slideViewPr>
    <p:cSldViewPr snapToGrid="0">
      <p:cViewPr varScale="1">
        <p:scale>
          <a:sx n="81" d="100"/>
          <a:sy n="81" d="100"/>
        </p:scale>
        <p:origin x="557"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ED1B79-EBBF-4BD4-B22F-5F7CE42B235A}" type="doc">
      <dgm:prSet loTypeId="urn:microsoft.com/office/officeart/2005/8/layout/default" loCatId="list" qsTypeId="urn:microsoft.com/office/officeart/2005/8/quickstyle/3d1" qsCatId="3D" csTypeId="urn:microsoft.com/office/officeart/2005/8/colors/accent1_1" csCatId="accent1" phldr="1"/>
      <dgm:spPr/>
      <dgm:t>
        <a:bodyPr/>
        <a:lstStyle/>
        <a:p>
          <a:endParaRPr lang="en-US"/>
        </a:p>
      </dgm:t>
    </dgm:pt>
    <dgm:pt modelId="{E65910B3-BFFE-4C7F-8592-761308BC27CD}">
      <dgm:prSet phldrT="[Text]" custT="1"/>
      <dgm:spPr>
        <a:solidFill>
          <a:srgbClr val="41B5CA"/>
        </a:solidFill>
      </dgm:spPr>
      <dgm:t>
        <a:bodyPr/>
        <a:lstStyle/>
        <a:p>
          <a:pPr algn="ctr"/>
          <a:r>
            <a:rPr lang="fa-IR" sz="2400" dirty="0">
              <a:cs typeface="B Titr" panose="00000700000000000000" pitchFamily="2" charset="-78"/>
            </a:rPr>
            <a:t>اسکات روی جعبه</a:t>
          </a:r>
          <a:endParaRPr lang="en-US" sz="2400" dirty="0">
            <a:cs typeface="B Titr" panose="00000700000000000000" pitchFamily="2" charset="-78"/>
          </a:endParaRPr>
        </a:p>
      </dgm:t>
    </dgm:pt>
    <dgm:pt modelId="{BB9E55BA-FF50-431C-AA93-A7AE01565D78}" type="parTrans" cxnId="{772E6003-2ED1-47C2-B5D4-6C8F6E672AD2}">
      <dgm:prSet/>
      <dgm:spPr/>
      <dgm:t>
        <a:bodyPr/>
        <a:lstStyle/>
        <a:p>
          <a:endParaRPr lang="en-US"/>
        </a:p>
      </dgm:t>
    </dgm:pt>
    <dgm:pt modelId="{A0283ACD-6ADD-46FF-9FD1-BD3452788507}" type="sibTrans" cxnId="{772E6003-2ED1-47C2-B5D4-6C8F6E672AD2}">
      <dgm:prSet/>
      <dgm:spPr/>
      <dgm:t>
        <a:bodyPr/>
        <a:lstStyle/>
        <a:p>
          <a:endParaRPr lang="en-US"/>
        </a:p>
      </dgm:t>
    </dgm:pt>
    <dgm:pt modelId="{1DA163F3-7B8D-485B-815E-EA53E517B4E4}">
      <dgm:prSet custT="1"/>
      <dgm:spPr>
        <a:solidFill>
          <a:srgbClr val="41B5CA"/>
        </a:solidFill>
      </dgm:spPr>
      <dgm:t>
        <a:bodyPr/>
        <a:lstStyle/>
        <a:p>
          <a:pPr algn="ctr"/>
          <a:r>
            <a:rPr lang="fa-IR" sz="2400">
              <a:cs typeface="B Titr" panose="00000700000000000000" pitchFamily="2" charset="-78"/>
            </a:rPr>
            <a:t>    تمرینات ساق</a:t>
          </a:r>
          <a:endParaRPr lang="en-US" sz="2400">
            <a:cs typeface="B Titr" panose="00000700000000000000" pitchFamily="2" charset="-78"/>
          </a:endParaRPr>
        </a:p>
      </dgm:t>
    </dgm:pt>
    <dgm:pt modelId="{93FDAAB6-2737-4D9F-9FF0-8B690EE1959C}" type="parTrans" cxnId="{2042DDBC-7C18-4970-A445-DDC73B353EF3}">
      <dgm:prSet/>
      <dgm:spPr/>
      <dgm:t>
        <a:bodyPr/>
        <a:lstStyle/>
        <a:p>
          <a:endParaRPr lang="en-US"/>
        </a:p>
      </dgm:t>
    </dgm:pt>
    <dgm:pt modelId="{AAA7F8AF-2A57-40F2-958E-3605FE42587D}" type="sibTrans" cxnId="{2042DDBC-7C18-4970-A445-DDC73B353EF3}">
      <dgm:prSet/>
      <dgm:spPr/>
      <dgm:t>
        <a:bodyPr/>
        <a:lstStyle/>
        <a:p>
          <a:endParaRPr lang="en-US"/>
        </a:p>
      </dgm:t>
    </dgm:pt>
    <dgm:pt modelId="{47F5FB99-3134-4976-86A2-BD5AD3AB0EFE}">
      <dgm:prSet custT="1"/>
      <dgm:spPr>
        <a:solidFill>
          <a:srgbClr val="41B5CA"/>
        </a:solidFill>
      </dgm:spPr>
      <dgm:t>
        <a:bodyPr/>
        <a:lstStyle/>
        <a:p>
          <a:pPr algn="ctr"/>
          <a:r>
            <a:rPr lang="fa-IR" sz="2400">
              <a:cs typeface="B Titr" panose="00000700000000000000" pitchFamily="2" charset="-78"/>
            </a:rPr>
            <a:t>    شنا سوئدی</a:t>
          </a:r>
          <a:endParaRPr lang="en-US" sz="2400">
            <a:cs typeface="B Titr" panose="00000700000000000000" pitchFamily="2" charset="-78"/>
          </a:endParaRPr>
        </a:p>
      </dgm:t>
    </dgm:pt>
    <dgm:pt modelId="{462FBE4A-1B4E-4019-BD24-C4B0CE4961A9}" type="parTrans" cxnId="{ACF2DE32-B80F-4B84-8D71-DB653741E5F4}">
      <dgm:prSet/>
      <dgm:spPr/>
      <dgm:t>
        <a:bodyPr/>
        <a:lstStyle/>
        <a:p>
          <a:endParaRPr lang="en-US"/>
        </a:p>
      </dgm:t>
    </dgm:pt>
    <dgm:pt modelId="{A83EE40B-E871-46A1-9FED-7EDFF05A8F12}" type="sibTrans" cxnId="{ACF2DE32-B80F-4B84-8D71-DB653741E5F4}">
      <dgm:prSet/>
      <dgm:spPr/>
      <dgm:t>
        <a:bodyPr/>
        <a:lstStyle/>
        <a:p>
          <a:endParaRPr lang="en-US"/>
        </a:p>
      </dgm:t>
    </dgm:pt>
    <dgm:pt modelId="{203EA65E-F8FE-4C1C-B90B-333251AA8850}">
      <dgm:prSet custT="1"/>
      <dgm:spPr>
        <a:solidFill>
          <a:srgbClr val="41B5CA"/>
        </a:solidFill>
      </dgm:spPr>
      <dgm:t>
        <a:bodyPr/>
        <a:lstStyle/>
        <a:p>
          <a:pPr algn="ctr"/>
          <a:r>
            <a:rPr lang="fa-IR" sz="2400">
              <a:cs typeface="B Titr" panose="00000700000000000000" pitchFamily="2" charset="-78"/>
            </a:rPr>
            <a:t>    پرس سینه</a:t>
          </a:r>
          <a:endParaRPr lang="en-US" sz="2400">
            <a:cs typeface="B Titr" panose="00000700000000000000" pitchFamily="2" charset="-78"/>
          </a:endParaRPr>
        </a:p>
      </dgm:t>
    </dgm:pt>
    <dgm:pt modelId="{4BE78038-00DE-440C-BCC4-5D8DF904FE19}" type="parTrans" cxnId="{17F41596-9B12-4AA3-970B-76B03850E574}">
      <dgm:prSet/>
      <dgm:spPr/>
      <dgm:t>
        <a:bodyPr/>
        <a:lstStyle/>
        <a:p>
          <a:endParaRPr lang="en-US"/>
        </a:p>
      </dgm:t>
    </dgm:pt>
    <dgm:pt modelId="{45D0CE33-4F6B-4518-9734-53B409ECD6BA}" type="sibTrans" cxnId="{17F41596-9B12-4AA3-970B-76B03850E574}">
      <dgm:prSet/>
      <dgm:spPr/>
      <dgm:t>
        <a:bodyPr/>
        <a:lstStyle/>
        <a:p>
          <a:endParaRPr lang="en-US"/>
        </a:p>
      </dgm:t>
    </dgm:pt>
    <dgm:pt modelId="{3258A9F0-18E8-4E57-B8EE-588680ED42E2}">
      <dgm:prSet custT="1"/>
      <dgm:spPr>
        <a:solidFill>
          <a:srgbClr val="41B5CA"/>
        </a:solidFill>
      </dgm:spPr>
      <dgm:t>
        <a:bodyPr/>
        <a:lstStyle/>
        <a:p>
          <a:pPr algn="ctr"/>
          <a:r>
            <a:rPr lang="fa-IR" sz="2400" dirty="0">
              <a:cs typeface="B Titr" panose="00000700000000000000" pitchFamily="2" charset="-78"/>
            </a:rPr>
            <a:t>    ددلیفت</a:t>
          </a:r>
          <a:endParaRPr lang="en-US" sz="2400" dirty="0">
            <a:cs typeface="B Titr" panose="00000700000000000000" pitchFamily="2" charset="-78"/>
          </a:endParaRPr>
        </a:p>
      </dgm:t>
    </dgm:pt>
    <dgm:pt modelId="{0EEF82ED-68B7-4109-9F90-68EDD3C9D5B0}" type="parTrans" cxnId="{1AE221FE-7EB2-4CDC-81DF-91C9DCAF3261}">
      <dgm:prSet/>
      <dgm:spPr/>
      <dgm:t>
        <a:bodyPr/>
        <a:lstStyle/>
        <a:p>
          <a:endParaRPr lang="en-US"/>
        </a:p>
      </dgm:t>
    </dgm:pt>
    <dgm:pt modelId="{49823DBC-3DC6-41D7-8B4F-F433EDD35247}" type="sibTrans" cxnId="{1AE221FE-7EB2-4CDC-81DF-91C9DCAF3261}">
      <dgm:prSet/>
      <dgm:spPr/>
      <dgm:t>
        <a:bodyPr/>
        <a:lstStyle/>
        <a:p>
          <a:endParaRPr lang="en-US"/>
        </a:p>
      </dgm:t>
    </dgm:pt>
    <dgm:pt modelId="{A1F12572-06A9-4159-8B4C-C846F3DEDD25}">
      <dgm:prSet custT="1"/>
      <dgm:spPr>
        <a:solidFill>
          <a:srgbClr val="41B5CA"/>
        </a:solidFill>
      </dgm:spPr>
      <dgm:t>
        <a:bodyPr/>
        <a:lstStyle/>
        <a:p>
          <a:pPr algn="ctr"/>
          <a:r>
            <a:rPr lang="fa-IR" sz="2400">
              <a:cs typeface="B Titr" panose="00000700000000000000" pitchFamily="2" charset="-78"/>
            </a:rPr>
            <a:t>    پرس پا</a:t>
          </a:r>
          <a:endParaRPr lang="en-US" sz="2400">
            <a:cs typeface="B Titr" panose="00000700000000000000" pitchFamily="2" charset="-78"/>
          </a:endParaRPr>
        </a:p>
      </dgm:t>
    </dgm:pt>
    <dgm:pt modelId="{0DFAACF9-6567-4D5F-98C0-352D28FB1991}" type="parTrans" cxnId="{6099F04C-497F-476E-9D20-A56D764D5528}">
      <dgm:prSet/>
      <dgm:spPr/>
      <dgm:t>
        <a:bodyPr/>
        <a:lstStyle/>
        <a:p>
          <a:endParaRPr lang="en-US"/>
        </a:p>
      </dgm:t>
    </dgm:pt>
    <dgm:pt modelId="{8E21F28B-44EC-45C7-882E-3218DBAEB2B0}" type="sibTrans" cxnId="{6099F04C-497F-476E-9D20-A56D764D5528}">
      <dgm:prSet/>
      <dgm:spPr/>
      <dgm:t>
        <a:bodyPr/>
        <a:lstStyle/>
        <a:p>
          <a:endParaRPr lang="en-US"/>
        </a:p>
      </dgm:t>
    </dgm:pt>
    <dgm:pt modelId="{D267820B-8E66-446F-B406-ACC8D851D664}" type="pres">
      <dgm:prSet presAssocID="{F6ED1B79-EBBF-4BD4-B22F-5F7CE42B235A}" presName="diagram" presStyleCnt="0">
        <dgm:presLayoutVars>
          <dgm:dir/>
          <dgm:resizeHandles val="exact"/>
        </dgm:presLayoutVars>
      </dgm:prSet>
      <dgm:spPr/>
    </dgm:pt>
    <dgm:pt modelId="{BF301D6D-36C4-4F60-9545-33F973DA3EE0}" type="pres">
      <dgm:prSet presAssocID="{E65910B3-BFFE-4C7F-8592-761308BC27CD}" presName="node" presStyleLbl="node1" presStyleIdx="0" presStyleCnt="6">
        <dgm:presLayoutVars>
          <dgm:bulletEnabled val="1"/>
        </dgm:presLayoutVars>
      </dgm:prSet>
      <dgm:spPr/>
    </dgm:pt>
    <dgm:pt modelId="{7978DE17-A578-4A78-B59B-3823AF6AD8E8}" type="pres">
      <dgm:prSet presAssocID="{A0283ACD-6ADD-46FF-9FD1-BD3452788507}" presName="sibTrans" presStyleCnt="0"/>
      <dgm:spPr/>
    </dgm:pt>
    <dgm:pt modelId="{512EFF00-DF08-427F-ADBE-1EB0DAA8AFB3}" type="pres">
      <dgm:prSet presAssocID="{1DA163F3-7B8D-485B-815E-EA53E517B4E4}" presName="node" presStyleLbl="node1" presStyleIdx="1" presStyleCnt="6">
        <dgm:presLayoutVars>
          <dgm:bulletEnabled val="1"/>
        </dgm:presLayoutVars>
      </dgm:prSet>
      <dgm:spPr/>
    </dgm:pt>
    <dgm:pt modelId="{3578169C-5D74-4765-B622-8E03EB3D7879}" type="pres">
      <dgm:prSet presAssocID="{AAA7F8AF-2A57-40F2-958E-3605FE42587D}" presName="sibTrans" presStyleCnt="0"/>
      <dgm:spPr/>
    </dgm:pt>
    <dgm:pt modelId="{93138004-2834-48E4-BF5F-0A6481E52B04}" type="pres">
      <dgm:prSet presAssocID="{47F5FB99-3134-4976-86A2-BD5AD3AB0EFE}" presName="node" presStyleLbl="node1" presStyleIdx="2" presStyleCnt="6">
        <dgm:presLayoutVars>
          <dgm:bulletEnabled val="1"/>
        </dgm:presLayoutVars>
      </dgm:prSet>
      <dgm:spPr/>
    </dgm:pt>
    <dgm:pt modelId="{4AD03F8B-F905-4484-B403-24B2AB0EF8D6}" type="pres">
      <dgm:prSet presAssocID="{A83EE40B-E871-46A1-9FED-7EDFF05A8F12}" presName="sibTrans" presStyleCnt="0"/>
      <dgm:spPr/>
    </dgm:pt>
    <dgm:pt modelId="{B3E5A7B7-D66A-49C2-80E8-66479281D104}" type="pres">
      <dgm:prSet presAssocID="{203EA65E-F8FE-4C1C-B90B-333251AA8850}" presName="node" presStyleLbl="node1" presStyleIdx="3" presStyleCnt="6">
        <dgm:presLayoutVars>
          <dgm:bulletEnabled val="1"/>
        </dgm:presLayoutVars>
      </dgm:prSet>
      <dgm:spPr/>
    </dgm:pt>
    <dgm:pt modelId="{85A98A80-8FC4-446A-9F45-14D9C73C8ADC}" type="pres">
      <dgm:prSet presAssocID="{45D0CE33-4F6B-4518-9734-53B409ECD6BA}" presName="sibTrans" presStyleCnt="0"/>
      <dgm:spPr/>
    </dgm:pt>
    <dgm:pt modelId="{71759FEB-D8A1-4C40-83C9-6337DC8E563E}" type="pres">
      <dgm:prSet presAssocID="{3258A9F0-18E8-4E57-B8EE-588680ED42E2}" presName="node" presStyleLbl="node1" presStyleIdx="4" presStyleCnt="6">
        <dgm:presLayoutVars>
          <dgm:bulletEnabled val="1"/>
        </dgm:presLayoutVars>
      </dgm:prSet>
      <dgm:spPr/>
    </dgm:pt>
    <dgm:pt modelId="{4EE799D7-79C6-468C-950F-45753399E9F9}" type="pres">
      <dgm:prSet presAssocID="{49823DBC-3DC6-41D7-8B4F-F433EDD35247}" presName="sibTrans" presStyleCnt="0"/>
      <dgm:spPr/>
    </dgm:pt>
    <dgm:pt modelId="{4972C31E-5386-4901-AE04-FCD31862CC5F}" type="pres">
      <dgm:prSet presAssocID="{A1F12572-06A9-4159-8B4C-C846F3DEDD25}" presName="node" presStyleLbl="node1" presStyleIdx="5" presStyleCnt="6">
        <dgm:presLayoutVars>
          <dgm:bulletEnabled val="1"/>
        </dgm:presLayoutVars>
      </dgm:prSet>
      <dgm:spPr/>
    </dgm:pt>
  </dgm:ptLst>
  <dgm:cxnLst>
    <dgm:cxn modelId="{772E6003-2ED1-47C2-B5D4-6C8F6E672AD2}" srcId="{F6ED1B79-EBBF-4BD4-B22F-5F7CE42B235A}" destId="{E65910B3-BFFE-4C7F-8592-761308BC27CD}" srcOrd="0" destOrd="0" parTransId="{BB9E55BA-FF50-431C-AA93-A7AE01565D78}" sibTransId="{A0283ACD-6ADD-46FF-9FD1-BD3452788507}"/>
    <dgm:cxn modelId="{ACF2DE32-B80F-4B84-8D71-DB653741E5F4}" srcId="{F6ED1B79-EBBF-4BD4-B22F-5F7CE42B235A}" destId="{47F5FB99-3134-4976-86A2-BD5AD3AB0EFE}" srcOrd="2" destOrd="0" parTransId="{462FBE4A-1B4E-4019-BD24-C4B0CE4961A9}" sibTransId="{A83EE40B-E871-46A1-9FED-7EDFF05A8F12}"/>
    <dgm:cxn modelId="{6099F04C-497F-476E-9D20-A56D764D5528}" srcId="{F6ED1B79-EBBF-4BD4-B22F-5F7CE42B235A}" destId="{A1F12572-06A9-4159-8B4C-C846F3DEDD25}" srcOrd="5" destOrd="0" parTransId="{0DFAACF9-6567-4D5F-98C0-352D28FB1991}" sibTransId="{8E21F28B-44EC-45C7-882E-3218DBAEB2B0}"/>
    <dgm:cxn modelId="{E30CCF50-1937-4E30-84AD-53A7697F04D7}" type="presOf" srcId="{3258A9F0-18E8-4E57-B8EE-588680ED42E2}" destId="{71759FEB-D8A1-4C40-83C9-6337DC8E563E}" srcOrd="0" destOrd="0" presId="urn:microsoft.com/office/officeart/2005/8/layout/default"/>
    <dgm:cxn modelId="{98034581-C7B6-4638-A18B-B3F85047E222}" type="presOf" srcId="{A1F12572-06A9-4159-8B4C-C846F3DEDD25}" destId="{4972C31E-5386-4901-AE04-FCD31862CC5F}" srcOrd="0" destOrd="0" presId="urn:microsoft.com/office/officeart/2005/8/layout/default"/>
    <dgm:cxn modelId="{62EC9892-7021-46C2-9877-0B0D75C618DF}" type="presOf" srcId="{E65910B3-BFFE-4C7F-8592-761308BC27CD}" destId="{BF301D6D-36C4-4F60-9545-33F973DA3EE0}" srcOrd="0" destOrd="0" presId="urn:microsoft.com/office/officeart/2005/8/layout/default"/>
    <dgm:cxn modelId="{17F41596-9B12-4AA3-970B-76B03850E574}" srcId="{F6ED1B79-EBBF-4BD4-B22F-5F7CE42B235A}" destId="{203EA65E-F8FE-4C1C-B90B-333251AA8850}" srcOrd="3" destOrd="0" parTransId="{4BE78038-00DE-440C-BCC4-5D8DF904FE19}" sibTransId="{45D0CE33-4F6B-4518-9734-53B409ECD6BA}"/>
    <dgm:cxn modelId="{960C93AE-B36C-4D31-9469-B22163CBA801}" type="presOf" srcId="{203EA65E-F8FE-4C1C-B90B-333251AA8850}" destId="{B3E5A7B7-D66A-49C2-80E8-66479281D104}" srcOrd="0" destOrd="0" presId="urn:microsoft.com/office/officeart/2005/8/layout/default"/>
    <dgm:cxn modelId="{2042DDBC-7C18-4970-A445-DDC73B353EF3}" srcId="{F6ED1B79-EBBF-4BD4-B22F-5F7CE42B235A}" destId="{1DA163F3-7B8D-485B-815E-EA53E517B4E4}" srcOrd="1" destOrd="0" parTransId="{93FDAAB6-2737-4D9F-9FF0-8B690EE1959C}" sibTransId="{AAA7F8AF-2A57-40F2-958E-3605FE42587D}"/>
    <dgm:cxn modelId="{82ED81CB-A532-46C8-B844-DB97D7F27159}" type="presOf" srcId="{47F5FB99-3134-4976-86A2-BD5AD3AB0EFE}" destId="{93138004-2834-48E4-BF5F-0A6481E52B04}" srcOrd="0" destOrd="0" presId="urn:microsoft.com/office/officeart/2005/8/layout/default"/>
    <dgm:cxn modelId="{01D9A4D5-2C17-4C02-B75F-8CA52601A339}" type="presOf" srcId="{F6ED1B79-EBBF-4BD4-B22F-5F7CE42B235A}" destId="{D267820B-8E66-446F-B406-ACC8D851D664}" srcOrd="0" destOrd="0" presId="urn:microsoft.com/office/officeart/2005/8/layout/default"/>
    <dgm:cxn modelId="{785A80E6-1C69-4A7B-9BB6-2571F4FBFE7B}" type="presOf" srcId="{1DA163F3-7B8D-485B-815E-EA53E517B4E4}" destId="{512EFF00-DF08-427F-ADBE-1EB0DAA8AFB3}" srcOrd="0" destOrd="0" presId="urn:microsoft.com/office/officeart/2005/8/layout/default"/>
    <dgm:cxn modelId="{1AE221FE-7EB2-4CDC-81DF-91C9DCAF3261}" srcId="{F6ED1B79-EBBF-4BD4-B22F-5F7CE42B235A}" destId="{3258A9F0-18E8-4E57-B8EE-588680ED42E2}" srcOrd="4" destOrd="0" parTransId="{0EEF82ED-68B7-4109-9F90-68EDD3C9D5B0}" sibTransId="{49823DBC-3DC6-41D7-8B4F-F433EDD35247}"/>
    <dgm:cxn modelId="{3B0B5F07-A802-453A-A803-FC4EFFC883BD}" type="presParOf" srcId="{D267820B-8E66-446F-B406-ACC8D851D664}" destId="{BF301D6D-36C4-4F60-9545-33F973DA3EE0}" srcOrd="0" destOrd="0" presId="urn:microsoft.com/office/officeart/2005/8/layout/default"/>
    <dgm:cxn modelId="{2FAFF3D1-30E1-4A33-96CC-DC11498DEA3D}" type="presParOf" srcId="{D267820B-8E66-446F-B406-ACC8D851D664}" destId="{7978DE17-A578-4A78-B59B-3823AF6AD8E8}" srcOrd="1" destOrd="0" presId="urn:microsoft.com/office/officeart/2005/8/layout/default"/>
    <dgm:cxn modelId="{4A5FB9D6-B23B-43ED-92A4-8EEB59A4F8FA}" type="presParOf" srcId="{D267820B-8E66-446F-B406-ACC8D851D664}" destId="{512EFF00-DF08-427F-ADBE-1EB0DAA8AFB3}" srcOrd="2" destOrd="0" presId="urn:microsoft.com/office/officeart/2005/8/layout/default"/>
    <dgm:cxn modelId="{9F390E7C-6C5B-4503-A5C3-D06157B10A96}" type="presParOf" srcId="{D267820B-8E66-446F-B406-ACC8D851D664}" destId="{3578169C-5D74-4765-B622-8E03EB3D7879}" srcOrd="3" destOrd="0" presId="urn:microsoft.com/office/officeart/2005/8/layout/default"/>
    <dgm:cxn modelId="{8C58B27E-BD83-4B07-A65C-818B5B6570A1}" type="presParOf" srcId="{D267820B-8E66-446F-B406-ACC8D851D664}" destId="{93138004-2834-48E4-BF5F-0A6481E52B04}" srcOrd="4" destOrd="0" presId="urn:microsoft.com/office/officeart/2005/8/layout/default"/>
    <dgm:cxn modelId="{D82DCB6F-8401-43C3-A1D5-3AD627491873}" type="presParOf" srcId="{D267820B-8E66-446F-B406-ACC8D851D664}" destId="{4AD03F8B-F905-4484-B403-24B2AB0EF8D6}" srcOrd="5" destOrd="0" presId="urn:microsoft.com/office/officeart/2005/8/layout/default"/>
    <dgm:cxn modelId="{0CDC5D65-8983-489A-A417-0D77AD28B94A}" type="presParOf" srcId="{D267820B-8E66-446F-B406-ACC8D851D664}" destId="{B3E5A7B7-D66A-49C2-80E8-66479281D104}" srcOrd="6" destOrd="0" presId="urn:microsoft.com/office/officeart/2005/8/layout/default"/>
    <dgm:cxn modelId="{D0443D65-E99B-4B51-A20C-4462DFA22128}" type="presParOf" srcId="{D267820B-8E66-446F-B406-ACC8D851D664}" destId="{85A98A80-8FC4-446A-9F45-14D9C73C8ADC}" srcOrd="7" destOrd="0" presId="urn:microsoft.com/office/officeart/2005/8/layout/default"/>
    <dgm:cxn modelId="{342A4436-6C6D-47F0-AC8E-EF1F74996135}" type="presParOf" srcId="{D267820B-8E66-446F-B406-ACC8D851D664}" destId="{71759FEB-D8A1-4C40-83C9-6337DC8E563E}" srcOrd="8" destOrd="0" presId="urn:microsoft.com/office/officeart/2005/8/layout/default"/>
    <dgm:cxn modelId="{372C164F-2CE8-4ACE-BC43-12621BAE4AE8}" type="presParOf" srcId="{D267820B-8E66-446F-B406-ACC8D851D664}" destId="{4EE799D7-79C6-468C-950F-45753399E9F9}" srcOrd="9" destOrd="0" presId="urn:microsoft.com/office/officeart/2005/8/layout/default"/>
    <dgm:cxn modelId="{5BB367E0-EB8E-4150-ACF0-2976F2FFAEE5}" type="presParOf" srcId="{D267820B-8E66-446F-B406-ACC8D851D664}" destId="{4972C31E-5386-4901-AE04-FCD31862CC5F}"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301D6D-36C4-4F60-9545-33F973DA3EE0}">
      <dsp:nvSpPr>
        <dsp:cNvPr id="0" name=""/>
        <dsp:cNvSpPr/>
      </dsp:nvSpPr>
      <dsp:spPr>
        <a:xfrm>
          <a:off x="0" y="54178"/>
          <a:ext cx="2283951" cy="1370370"/>
        </a:xfrm>
        <a:prstGeom prst="rect">
          <a:avLst/>
        </a:prstGeom>
        <a:solidFill>
          <a:srgbClr val="41B5CA"/>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a-IR" sz="2400" kern="1200" dirty="0">
              <a:cs typeface="B Titr" panose="00000700000000000000" pitchFamily="2" charset="-78"/>
            </a:rPr>
            <a:t>اسکات روی جعبه</a:t>
          </a:r>
          <a:endParaRPr lang="en-US" sz="2400" kern="1200" dirty="0">
            <a:cs typeface="B Titr" panose="00000700000000000000" pitchFamily="2" charset="-78"/>
          </a:endParaRPr>
        </a:p>
      </dsp:txBody>
      <dsp:txXfrm>
        <a:off x="0" y="54178"/>
        <a:ext cx="2283951" cy="1370370"/>
      </dsp:txXfrm>
    </dsp:sp>
    <dsp:sp modelId="{512EFF00-DF08-427F-ADBE-1EB0DAA8AFB3}">
      <dsp:nvSpPr>
        <dsp:cNvPr id="0" name=""/>
        <dsp:cNvSpPr/>
      </dsp:nvSpPr>
      <dsp:spPr>
        <a:xfrm>
          <a:off x="2512346" y="54178"/>
          <a:ext cx="2283951" cy="1370370"/>
        </a:xfrm>
        <a:prstGeom prst="rect">
          <a:avLst/>
        </a:prstGeom>
        <a:solidFill>
          <a:srgbClr val="41B5CA"/>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a-IR" sz="2400" kern="1200">
              <a:cs typeface="B Titr" panose="00000700000000000000" pitchFamily="2" charset="-78"/>
            </a:rPr>
            <a:t>    تمرینات ساق</a:t>
          </a:r>
          <a:endParaRPr lang="en-US" sz="2400" kern="1200">
            <a:cs typeface="B Titr" panose="00000700000000000000" pitchFamily="2" charset="-78"/>
          </a:endParaRPr>
        </a:p>
      </dsp:txBody>
      <dsp:txXfrm>
        <a:off x="2512346" y="54178"/>
        <a:ext cx="2283951" cy="1370370"/>
      </dsp:txXfrm>
    </dsp:sp>
    <dsp:sp modelId="{93138004-2834-48E4-BF5F-0A6481E52B04}">
      <dsp:nvSpPr>
        <dsp:cNvPr id="0" name=""/>
        <dsp:cNvSpPr/>
      </dsp:nvSpPr>
      <dsp:spPr>
        <a:xfrm>
          <a:off x="5024693" y="54178"/>
          <a:ext cx="2283951" cy="1370370"/>
        </a:xfrm>
        <a:prstGeom prst="rect">
          <a:avLst/>
        </a:prstGeom>
        <a:solidFill>
          <a:srgbClr val="41B5CA"/>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a-IR" sz="2400" kern="1200">
              <a:cs typeface="B Titr" panose="00000700000000000000" pitchFamily="2" charset="-78"/>
            </a:rPr>
            <a:t>    شنا سوئدی</a:t>
          </a:r>
          <a:endParaRPr lang="en-US" sz="2400" kern="1200">
            <a:cs typeface="B Titr" panose="00000700000000000000" pitchFamily="2" charset="-78"/>
          </a:endParaRPr>
        </a:p>
      </dsp:txBody>
      <dsp:txXfrm>
        <a:off x="5024693" y="54178"/>
        <a:ext cx="2283951" cy="1370370"/>
      </dsp:txXfrm>
    </dsp:sp>
    <dsp:sp modelId="{B3E5A7B7-D66A-49C2-80E8-66479281D104}">
      <dsp:nvSpPr>
        <dsp:cNvPr id="0" name=""/>
        <dsp:cNvSpPr/>
      </dsp:nvSpPr>
      <dsp:spPr>
        <a:xfrm>
          <a:off x="0" y="1652945"/>
          <a:ext cx="2283951" cy="1370370"/>
        </a:xfrm>
        <a:prstGeom prst="rect">
          <a:avLst/>
        </a:prstGeom>
        <a:solidFill>
          <a:srgbClr val="41B5CA"/>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a-IR" sz="2400" kern="1200">
              <a:cs typeface="B Titr" panose="00000700000000000000" pitchFamily="2" charset="-78"/>
            </a:rPr>
            <a:t>    پرس سینه</a:t>
          </a:r>
          <a:endParaRPr lang="en-US" sz="2400" kern="1200">
            <a:cs typeface="B Titr" panose="00000700000000000000" pitchFamily="2" charset="-78"/>
          </a:endParaRPr>
        </a:p>
      </dsp:txBody>
      <dsp:txXfrm>
        <a:off x="0" y="1652945"/>
        <a:ext cx="2283951" cy="1370370"/>
      </dsp:txXfrm>
    </dsp:sp>
    <dsp:sp modelId="{71759FEB-D8A1-4C40-83C9-6337DC8E563E}">
      <dsp:nvSpPr>
        <dsp:cNvPr id="0" name=""/>
        <dsp:cNvSpPr/>
      </dsp:nvSpPr>
      <dsp:spPr>
        <a:xfrm>
          <a:off x="2512346" y="1652945"/>
          <a:ext cx="2283951" cy="1370370"/>
        </a:xfrm>
        <a:prstGeom prst="rect">
          <a:avLst/>
        </a:prstGeom>
        <a:solidFill>
          <a:srgbClr val="41B5CA"/>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a-IR" sz="2400" kern="1200" dirty="0">
              <a:cs typeface="B Titr" panose="00000700000000000000" pitchFamily="2" charset="-78"/>
            </a:rPr>
            <a:t>    ددلیفت</a:t>
          </a:r>
          <a:endParaRPr lang="en-US" sz="2400" kern="1200" dirty="0">
            <a:cs typeface="B Titr" panose="00000700000000000000" pitchFamily="2" charset="-78"/>
          </a:endParaRPr>
        </a:p>
      </dsp:txBody>
      <dsp:txXfrm>
        <a:off x="2512346" y="1652945"/>
        <a:ext cx="2283951" cy="1370370"/>
      </dsp:txXfrm>
    </dsp:sp>
    <dsp:sp modelId="{4972C31E-5386-4901-AE04-FCD31862CC5F}">
      <dsp:nvSpPr>
        <dsp:cNvPr id="0" name=""/>
        <dsp:cNvSpPr/>
      </dsp:nvSpPr>
      <dsp:spPr>
        <a:xfrm>
          <a:off x="5024693" y="1652945"/>
          <a:ext cx="2283951" cy="1370370"/>
        </a:xfrm>
        <a:prstGeom prst="rect">
          <a:avLst/>
        </a:prstGeom>
        <a:solidFill>
          <a:srgbClr val="41B5CA"/>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a-IR" sz="2400" kern="1200">
              <a:cs typeface="B Titr" panose="00000700000000000000" pitchFamily="2" charset="-78"/>
            </a:rPr>
            <a:t>    پرس پا</a:t>
          </a:r>
          <a:endParaRPr lang="en-US" sz="2400" kern="1200">
            <a:cs typeface="B Titr" panose="00000700000000000000" pitchFamily="2" charset="-78"/>
          </a:endParaRPr>
        </a:p>
      </dsp:txBody>
      <dsp:txXfrm>
        <a:off x="5024693" y="1652945"/>
        <a:ext cx="2283951" cy="137037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F495D206-4BDF-6FFC-ABA8-BDA6D5DE37AB}"/>
              </a:ext>
            </a:extLst>
          </p:cNvPr>
          <p:cNvSpPr/>
          <p:nvPr userDrawn="1"/>
        </p:nvSpPr>
        <p:spPr>
          <a:xfrm>
            <a:off x="5302257" y="303958"/>
            <a:ext cx="6006363" cy="611842"/>
          </a:xfrm>
          <a:custGeom>
            <a:avLst/>
            <a:gdLst>
              <a:gd name="connsiteX0" fmla="*/ 0 w 6006363"/>
              <a:gd name="connsiteY0" fmla="*/ 305920 h 611842"/>
              <a:gd name="connsiteX1" fmla="*/ 0 w 6006363"/>
              <a:gd name="connsiteY1" fmla="*/ 305921 h 611842"/>
              <a:gd name="connsiteX2" fmla="*/ 0 w 6006363"/>
              <a:gd name="connsiteY2" fmla="*/ 305921 h 611842"/>
              <a:gd name="connsiteX3" fmla="*/ 305921 w 6006363"/>
              <a:gd name="connsiteY3" fmla="*/ 0 h 611842"/>
              <a:gd name="connsiteX4" fmla="*/ 6006363 w 6006363"/>
              <a:gd name="connsiteY4" fmla="*/ 0 h 611842"/>
              <a:gd name="connsiteX5" fmla="*/ 6006363 w 6006363"/>
              <a:gd name="connsiteY5" fmla="*/ 611842 h 611842"/>
              <a:gd name="connsiteX6" fmla="*/ 305921 w 6006363"/>
              <a:gd name="connsiteY6" fmla="*/ 611841 h 611842"/>
              <a:gd name="connsiteX7" fmla="*/ 24041 w 6006363"/>
              <a:gd name="connsiteY7" fmla="*/ 424998 h 611842"/>
              <a:gd name="connsiteX8" fmla="*/ 0 w 6006363"/>
              <a:gd name="connsiteY8" fmla="*/ 305921 h 611842"/>
              <a:gd name="connsiteX9" fmla="*/ 24041 w 6006363"/>
              <a:gd name="connsiteY9" fmla="*/ 186843 h 611842"/>
              <a:gd name="connsiteX10" fmla="*/ 305921 w 6006363"/>
              <a:gd name="connsiteY10" fmla="*/ 0 h 611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6363" h="611842">
                <a:moveTo>
                  <a:pt x="0" y="305920"/>
                </a:moveTo>
                <a:lnTo>
                  <a:pt x="0" y="305921"/>
                </a:lnTo>
                <a:lnTo>
                  <a:pt x="0" y="305921"/>
                </a:lnTo>
                <a:close/>
                <a:moveTo>
                  <a:pt x="305921" y="0"/>
                </a:moveTo>
                <a:lnTo>
                  <a:pt x="6006363" y="0"/>
                </a:lnTo>
                <a:lnTo>
                  <a:pt x="6006363" y="611842"/>
                </a:lnTo>
                <a:lnTo>
                  <a:pt x="305921" y="611841"/>
                </a:lnTo>
                <a:cubicBezTo>
                  <a:pt x="179204" y="611841"/>
                  <a:pt x="70482" y="534798"/>
                  <a:pt x="24041" y="424998"/>
                </a:cubicBezTo>
                <a:lnTo>
                  <a:pt x="0" y="305921"/>
                </a:lnTo>
                <a:lnTo>
                  <a:pt x="24041" y="186843"/>
                </a:lnTo>
                <a:cubicBezTo>
                  <a:pt x="70482" y="77043"/>
                  <a:pt x="179204" y="0"/>
                  <a:pt x="305921" y="0"/>
                </a:cubicBezTo>
                <a:close/>
              </a:path>
            </a:pathLst>
          </a:custGeom>
          <a:solidFill>
            <a:srgbClr val="41B5C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Shape 12">
            <a:extLst>
              <a:ext uri="{FF2B5EF4-FFF2-40B4-BE49-F238E27FC236}">
                <a16:creationId xmlns:a16="http://schemas.microsoft.com/office/drawing/2014/main" id="{76D7A4B4-B9CC-5028-2E40-3B4CBF2DE69A}"/>
              </a:ext>
            </a:extLst>
          </p:cNvPr>
          <p:cNvSpPr/>
          <p:nvPr/>
        </p:nvSpPr>
        <p:spPr>
          <a:xfrm>
            <a:off x="11515206" y="874690"/>
            <a:ext cx="292176" cy="208302"/>
          </a:xfrm>
          <a:custGeom>
            <a:avLst/>
            <a:gdLst>
              <a:gd name="connsiteX0" fmla="*/ 222744 w 292176"/>
              <a:gd name="connsiteY0" fmla="*/ 121427 h 208302"/>
              <a:gd name="connsiteX1" fmla="*/ 193730 w 292176"/>
              <a:gd name="connsiteY1" fmla="*/ 97357 h 208302"/>
              <a:gd name="connsiteX2" fmla="*/ 114889 w 292176"/>
              <a:gd name="connsiteY2" fmla="*/ -188 h 208302"/>
              <a:gd name="connsiteX3" fmla="*/ 25813 w 292176"/>
              <a:gd name="connsiteY3" fmla="*/ 92834 h 208302"/>
              <a:gd name="connsiteX4" fmla="*/ 8796 w 292176"/>
              <a:gd name="connsiteY4" fmla="*/ 108166 h 208302"/>
              <a:gd name="connsiteX5" fmla="*/ -96 w 292176"/>
              <a:gd name="connsiteY5" fmla="*/ 183673 h 208302"/>
              <a:gd name="connsiteX6" fmla="*/ 363 w 292176"/>
              <a:gd name="connsiteY6" fmla="*/ 183941 h 208302"/>
              <a:gd name="connsiteX7" fmla="*/ 180928 w 292176"/>
              <a:gd name="connsiteY7" fmla="*/ 183941 h 208302"/>
              <a:gd name="connsiteX8" fmla="*/ 292080 w 292176"/>
              <a:gd name="connsiteY8" fmla="*/ 119779 h 208302"/>
              <a:gd name="connsiteX9" fmla="*/ 222744 w 292176"/>
              <a:gd name="connsiteY9" fmla="*/ 121427 h 208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2176" h="208302">
                <a:moveTo>
                  <a:pt x="222744" y="121427"/>
                </a:moveTo>
                <a:cubicBezTo>
                  <a:pt x="210594" y="119204"/>
                  <a:pt x="209253" y="112075"/>
                  <a:pt x="193730" y="97357"/>
                </a:cubicBezTo>
                <a:cubicBezTo>
                  <a:pt x="178207" y="82639"/>
                  <a:pt x="114889" y="-188"/>
                  <a:pt x="114889" y="-188"/>
                </a:cubicBezTo>
                <a:cubicBezTo>
                  <a:pt x="87319" y="32782"/>
                  <a:pt x="57561" y="63862"/>
                  <a:pt x="25813" y="92834"/>
                </a:cubicBezTo>
                <a:lnTo>
                  <a:pt x="8796" y="108166"/>
                </a:lnTo>
                <a:cubicBezTo>
                  <a:pt x="10636" y="133669"/>
                  <a:pt x="7619" y="159292"/>
                  <a:pt x="-96" y="183673"/>
                </a:cubicBezTo>
                <a:lnTo>
                  <a:pt x="363" y="183941"/>
                </a:lnTo>
                <a:cubicBezTo>
                  <a:pt x="56239" y="216171"/>
                  <a:pt x="125053" y="216171"/>
                  <a:pt x="180928" y="183941"/>
                </a:cubicBezTo>
                <a:lnTo>
                  <a:pt x="292080" y="119779"/>
                </a:lnTo>
                <a:cubicBezTo>
                  <a:pt x="235469" y="122807"/>
                  <a:pt x="224508" y="121734"/>
                  <a:pt x="222744" y="121427"/>
                </a:cubicBezTo>
                <a:close/>
              </a:path>
            </a:pathLst>
          </a:custGeom>
          <a:solidFill>
            <a:srgbClr val="0779BE"/>
          </a:solidFill>
          <a:ln w="3793"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768A51F5-19EC-F371-0873-4EE4635BA510}"/>
              </a:ext>
            </a:extLst>
          </p:cNvPr>
          <p:cNvSpPr/>
          <p:nvPr/>
        </p:nvSpPr>
        <p:spPr>
          <a:xfrm>
            <a:off x="11661505" y="499034"/>
            <a:ext cx="67994" cy="137522"/>
          </a:xfrm>
          <a:custGeom>
            <a:avLst/>
            <a:gdLst>
              <a:gd name="connsiteX0" fmla="*/ 22901 w 67994"/>
              <a:gd name="connsiteY0" fmla="*/ 113953 h 137522"/>
              <a:gd name="connsiteX1" fmla="*/ 56706 w 67994"/>
              <a:gd name="connsiteY1" fmla="*/ 43122 h 137522"/>
              <a:gd name="connsiteX2" fmla="*/ 67898 w 67994"/>
              <a:gd name="connsiteY2" fmla="*/ 8627 h 137522"/>
              <a:gd name="connsiteX3" fmla="*/ 1168 w 67994"/>
              <a:gd name="connsiteY3" fmla="*/ -188 h 137522"/>
              <a:gd name="connsiteX4" fmla="*/ -96 w 67994"/>
              <a:gd name="connsiteY4" fmla="*/ 137334 h 137522"/>
              <a:gd name="connsiteX5" fmla="*/ 22901 w 67994"/>
              <a:gd name="connsiteY5" fmla="*/ 113953 h 13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994" h="137522">
                <a:moveTo>
                  <a:pt x="22901" y="113953"/>
                </a:moveTo>
                <a:cubicBezTo>
                  <a:pt x="33173" y="95556"/>
                  <a:pt x="56706" y="43122"/>
                  <a:pt x="56706" y="43122"/>
                </a:cubicBezTo>
                <a:lnTo>
                  <a:pt x="67898" y="8627"/>
                </a:lnTo>
                <a:cubicBezTo>
                  <a:pt x="67898" y="8627"/>
                  <a:pt x="47469" y="9087"/>
                  <a:pt x="1168" y="-188"/>
                </a:cubicBezTo>
                <a:lnTo>
                  <a:pt x="-96" y="137334"/>
                </a:lnTo>
                <a:cubicBezTo>
                  <a:pt x="-96" y="137334"/>
                  <a:pt x="12629" y="132389"/>
                  <a:pt x="22901" y="113953"/>
                </a:cubicBezTo>
                <a:close/>
              </a:path>
            </a:pathLst>
          </a:custGeom>
          <a:solidFill>
            <a:srgbClr val="F48020"/>
          </a:solidFill>
          <a:ln w="3793"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C878BC5F-98B5-BB9B-3B69-C9C6FA323781}"/>
              </a:ext>
            </a:extLst>
          </p:cNvPr>
          <p:cNvSpPr/>
          <p:nvPr/>
        </p:nvSpPr>
        <p:spPr>
          <a:xfrm>
            <a:off x="11759511" y="888297"/>
            <a:ext cx="222955" cy="55001"/>
          </a:xfrm>
          <a:custGeom>
            <a:avLst/>
            <a:gdLst>
              <a:gd name="connsiteX0" fmla="*/ 20639 w 222955"/>
              <a:gd name="connsiteY0" fmla="*/ 39903 h 55001"/>
              <a:gd name="connsiteX1" fmla="*/ 135892 w 222955"/>
              <a:gd name="connsiteY1" fmla="*/ 54468 h 55001"/>
              <a:gd name="connsiteX2" fmla="*/ 136697 w 222955"/>
              <a:gd name="connsiteY2" fmla="*/ 54813 h 55001"/>
              <a:gd name="connsiteX3" fmla="*/ 190089 w 222955"/>
              <a:gd name="connsiteY3" fmla="*/ 24150 h 55001"/>
              <a:gd name="connsiteX4" fmla="*/ 222859 w 222955"/>
              <a:gd name="connsiteY4" fmla="*/ -188 h 55001"/>
              <a:gd name="connsiteX5" fmla="*/ -96 w 222955"/>
              <a:gd name="connsiteY5" fmla="*/ -188 h 55001"/>
              <a:gd name="connsiteX6" fmla="*/ 20639 w 222955"/>
              <a:gd name="connsiteY6" fmla="*/ 39903 h 55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955" h="55001">
                <a:moveTo>
                  <a:pt x="20639" y="39903"/>
                </a:moveTo>
                <a:cubicBezTo>
                  <a:pt x="20639" y="39903"/>
                  <a:pt x="69163" y="24917"/>
                  <a:pt x="135892" y="54468"/>
                </a:cubicBezTo>
                <a:lnTo>
                  <a:pt x="136697" y="54813"/>
                </a:lnTo>
                <a:lnTo>
                  <a:pt x="190089" y="24150"/>
                </a:lnTo>
                <a:cubicBezTo>
                  <a:pt x="201886" y="17285"/>
                  <a:pt x="212879" y="9121"/>
                  <a:pt x="222859" y="-188"/>
                </a:cubicBezTo>
                <a:lnTo>
                  <a:pt x="-96" y="-188"/>
                </a:lnTo>
                <a:cubicBezTo>
                  <a:pt x="12399" y="25606"/>
                  <a:pt x="20639" y="39903"/>
                  <a:pt x="20639" y="39903"/>
                </a:cubicBezTo>
                <a:close/>
              </a:path>
            </a:pathLst>
          </a:custGeom>
          <a:solidFill>
            <a:srgbClr val="634B9E"/>
          </a:solidFill>
          <a:ln w="3793"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90B06F47-5C41-4E6F-A2B5-BB05410F27BA}"/>
              </a:ext>
            </a:extLst>
          </p:cNvPr>
          <p:cNvSpPr/>
          <p:nvPr/>
        </p:nvSpPr>
        <p:spPr>
          <a:xfrm>
            <a:off x="11171938" y="136505"/>
            <a:ext cx="790943" cy="879462"/>
          </a:xfrm>
          <a:custGeom>
            <a:avLst/>
            <a:gdLst>
              <a:gd name="connsiteX0" fmla="*/ 388821 w 790943"/>
              <a:gd name="connsiteY0" fmla="*/ 622705 h 879462"/>
              <a:gd name="connsiteX1" fmla="*/ 378932 w 790943"/>
              <a:gd name="connsiteY1" fmla="*/ 582383 h 879462"/>
              <a:gd name="connsiteX2" fmla="*/ 358695 w 790943"/>
              <a:gd name="connsiteY2" fmla="*/ 506915 h 879462"/>
              <a:gd name="connsiteX3" fmla="*/ 275178 w 790943"/>
              <a:gd name="connsiteY3" fmla="*/ 460154 h 879462"/>
              <a:gd name="connsiteX4" fmla="*/ 243442 w 790943"/>
              <a:gd name="connsiteY4" fmla="*/ 429491 h 879462"/>
              <a:gd name="connsiteX5" fmla="*/ 247504 w 790943"/>
              <a:gd name="connsiteY5" fmla="*/ 423742 h 879462"/>
              <a:gd name="connsiteX6" fmla="*/ 255170 w 790943"/>
              <a:gd name="connsiteY6" fmla="*/ 412244 h 879462"/>
              <a:gd name="connsiteX7" fmla="*/ 257662 w 790943"/>
              <a:gd name="connsiteY7" fmla="*/ 411209 h 879462"/>
              <a:gd name="connsiteX8" fmla="*/ 266439 w 790943"/>
              <a:gd name="connsiteY8" fmla="*/ 401818 h 879462"/>
              <a:gd name="connsiteX9" fmla="*/ 295300 w 790943"/>
              <a:gd name="connsiteY9" fmla="*/ 423972 h 879462"/>
              <a:gd name="connsiteX10" fmla="*/ 304959 w 790943"/>
              <a:gd name="connsiteY10" fmla="*/ 445168 h 879462"/>
              <a:gd name="connsiteX11" fmla="*/ 348155 w 790943"/>
              <a:gd name="connsiteY11" fmla="*/ 456666 h 879462"/>
              <a:gd name="connsiteX12" fmla="*/ 334318 w 790943"/>
              <a:gd name="connsiteY12" fmla="*/ 368779 h 879462"/>
              <a:gd name="connsiteX13" fmla="*/ 349918 w 790943"/>
              <a:gd name="connsiteY13" fmla="*/ 315924 h 879462"/>
              <a:gd name="connsiteX14" fmla="*/ 340221 w 790943"/>
              <a:gd name="connsiteY14" fmla="*/ 286987 h 879462"/>
              <a:gd name="connsiteX15" fmla="*/ 324353 w 790943"/>
              <a:gd name="connsiteY15" fmla="*/ 288635 h 879462"/>
              <a:gd name="connsiteX16" fmla="*/ 304192 w 790943"/>
              <a:gd name="connsiteY16" fmla="*/ 280969 h 879462"/>
              <a:gd name="connsiteX17" fmla="*/ 301547 w 790943"/>
              <a:gd name="connsiteY17" fmla="*/ 269892 h 879462"/>
              <a:gd name="connsiteX18" fmla="*/ 296756 w 790943"/>
              <a:gd name="connsiteY18" fmla="*/ 256669 h 879462"/>
              <a:gd name="connsiteX19" fmla="*/ 284376 w 790943"/>
              <a:gd name="connsiteY19" fmla="*/ 256171 h 879462"/>
              <a:gd name="connsiteX20" fmla="*/ 293690 w 790943"/>
              <a:gd name="connsiteY20" fmla="*/ 231334 h 879462"/>
              <a:gd name="connsiteX21" fmla="*/ 288669 w 790943"/>
              <a:gd name="connsiteY21" fmla="*/ 217957 h 879462"/>
              <a:gd name="connsiteX22" fmla="*/ 283801 w 790943"/>
              <a:gd name="connsiteY22" fmla="*/ 182504 h 879462"/>
              <a:gd name="connsiteX23" fmla="*/ 365747 w 790943"/>
              <a:gd name="connsiteY23" fmla="*/ 145402 h 879462"/>
              <a:gd name="connsiteX24" fmla="*/ 395260 w 790943"/>
              <a:gd name="connsiteY24" fmla="*/ 178824 h 879462"/>
              <a:gd name="connsiteX25" fmla="*/ 790847 w 790943"/>
              <a:gd name="connsiteY25" fmla="*/ 178824 h 879462"/>
              <a:gd name="connsiteX26" fmla="*/ 777662 w 790943"/>
              <a:gd name="connsiteY26" fmla="*/ 170315 h 879462"/>
              <a:gd name="connsiteX27" fmla="*/ 524197 w 790943"/>
              <a:gd name="connsiteY27" fmla="*/ 24016 h 879462"/>
              <a:gd name="connsiteX28" fmla="*/ 343632 w 790943"/>
              <a:gd name="connsiteY28" fmla="*/ 24016 h 879462"/>
              <a:gd name="connsiteX29" fmla="*/ 90205 w 790943"/>
              <a:gd name="connsiteY29" fmla="*/ 170430 h 879462"/>
              <a:gd name="connsiteX30" fmla="*/ -96 w 790943"/>
              <a:gd name="connsiteY30" fmla="*/ 326810 h 879462"/>
              <a:gd name="connsiteX31" fmla="*/ -96 w 790943"/>
              <a:gd name="connsiteY31" fmla="*/ 619485 h 879462"/>
              <a:gd name="connsiteX32" fmla="*/ 90205 w 790943"/>
              <a:gd name="connsiteY32" fmla="*/ 775788 h 879462"/>
              <a:gd name="connsiteX33" fmla="*/ 269697 w 790943"/>
              <a:gd name="connsiteY33" fmla="*/ 879274 h 879462"/>
              <a:gd name="connsiteX34" fmla="*/ 274143 w 790943"/>
              <a:gd name="connsiteY34" fmla="*/ 846120 h 879462"/>
              <a:gd name="connsiteX35" fmla="*/ 278244 w 790943"/>
              <a:gd name="connsiteY35" fmla="*/ 794914 h 879462"/>
              <a:gd name="connsiteX36" fmla="*/ 388821 w 790943"/>
              <a:gd name="connsiteY36" fmla="*/ 622705 h 879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90943" h="879462">
                <a:moveTo>
                  <a:pt x="388821" y="622705"/>
                </a:moveTo>
                <a:cubicBezTo>
                  <a:pt x="388821" y="622705"/>
                  <a:pt x="379239" y="584376"/>
                  <a:pt x="378932" y="582383"/>
                </a:cubicBezTo>
                <a:cubicBezTo>
                  <a:pt x="376786" y="568968"/>
                  <a:pt x="358695" y="506915"/>
                  <a:pt x="358695" y="506915"/>
                </a:cubicBezTo>
                <a:cubicBezTo>
                  <a:pt x="358695" y="506915"/>
                  <a:pt x="306338" y="478475"/>
                  <a:pt x="275178" y="460154"/>
                </a:cubicBezTo>
                <a:cubicBezTo>
                  <a:pt x="244017" y="441833"/>
                  <a:pt x="244170" y="444286"/>
                  <a:pt x="243442" y="429491"/>
                </a:cubicBezTo>
                <a:lnTo>
                  <a:pt x="247504" y="423742"/>
                </a:lnTo>
                <a:cubicBezTo>
                  <a:pt x="247504" y="423742"/>
                  <a:pt x="248348" y="415042"/>
                  <a:pt x="255170" y="412244"/>
                </a:cubicBezTo>
                <a:lnTo>
                  <a:pt x="257662" y="411209"/>
                </a:lnTo>
                <a:cubicBezTo>
                  <a:pt x="258045" y="409599"/>
                  <a:pt x="260230" y="401013"/>
                  <a:pt x="266439" y="401818"/>
                </a:cubicBezTo>
                <a:cubicBezTo>
                  <a:pt x="273261" y="402738"/>
                  <a:pt x="292962" y="413585"/>
                  <a:pt x="295300" y="423972"/>
                </a:cubicBezTo>
                <a:cubicBezTo>
                  <a:pt x="297638" y="434359"/>
                  <a:pt x="286753" y="439840"/>
                  <a:pt x="304959" y="445168"/>
                </a:cubicBezTo>
                <a:cubicBezTo>
                  <a:pt x="323165" y="450495"/>
                  <a:pt x="348155" y="456666"/>
                  <a:pt x="348155" y="456666"/>
                </a:cubicBezTo>
                <a:cubicBezTo>
                  <a:pt x="348155" y="456666"/>
                  <a:pt x="333207" y="397909"/>
                  <a:pt x="334318" y="368779"/>
                </a:cubicBezTo>
                <a:cubicBezTo>
                  <a:pt x="335430" y="339650"/>
                  <a:pt x="342597" y="331716"/>
                  <a:pt x="349918" y="315924"/>
                </a:cubicBezTo>
                <a:cubicBezTo>
                  <a:pt x="357238" y="300133"/>
                  <a:pt x="345702" y="286258"/>
                  <a:pt x="340221" y="286987"/>
                </a:cubicBezTo>
                <a:cubicBezTo>
                  <a:pt x="333130" y="287945"/>
                  <a:pt x="327879" y="288175"/>
                  <a:pt x="324353" y="288635"/>
                </a:cubicBezTo>
                <a:cubicBezTo>
                  <a:pt x="312854" y="290053"/>
                  <a:pt x="305879" y="287025"/>
                  <a:pt x="304192" y="280969"/>
                </a:cubicBezTo>
                <a:cubicBezTo>
                  <a:pt x="303092" y="277332"/>
                  <a:pt x="302207" y="273633"/>
                  <a:pt x="301547" y="269892"/>
                </a:cubicBezTo>
                <a:lnTo>
                  <a:pt x="296756" y="256669"/>
                </a:lnTo>
                <a:cubicBezTo>
                  <a:pt x="296756" y="256669"/>
                  <a:pt x="286331" y="258547"/>
                  <a:pt x="284376" y="256171"/>
                </a:cubicBezTo>
                <a:cubicBezTo>
                  <a:pt x="282422" y="253794"/>
                  <a:pt x="293614" y="242449"/>
                  <a:pt x="293690" y="231334"/>
                </a:cubicBezTo>
                <a:cubicBezTo>
                  <a:pt x="293767" y="220219"/>
                  <a:pt x="288669" y="217957"/>
                  <a:pt x="288669" y="217957"/>
                </a:cubicBezTo>
                <a:cubicBezTo>
                  <a:pt x="288669" y="217957"/>
                  <a:pt x="283188" y="195650"/>
                  <a:pt x="283801" y="182504"/>
                </a:cubicBezTo>
                <a:cubicBezTo>
                  <a:pt x="284721" y="162611"/>
                  <a:pt x="324583" y="132945"/>
                  <a:pt x="365747" y="145402"/>
                </a:cubicBezTo>
                <a:cubicBezTo>
                  <a:pt x="382535" y="150461"/>
                  <a:pt x="390622" y="164834"/>
                  <a:pt x="395260" y="178824"/>
                </a:cubicBezTo>
                <a:lnTo>
                  <a:pt x="790847" y="178824"/>
                </a:lnTo>
                <a:cubicBezTo>
                  <a:pt x="786554" y="175834"/>
                  <a:pt x="782223" y="172960"/>
                  <a:pt x="777662" y="170315"/>
                </a:cubicBezTo>
                <a:lnTo>
                  <a:pt x="524197" y="24016"/>
                </a:lnTo>
                <a:cubicBezTo>
                  <a:pt x="468333" y="-8257"/>
                  <a:pt x="399495" y="-8257"/>
                  <a:pt x="343632" y="24016"/>
                </a:cubicBezTo>
                <a:lnTo>
                  <a:pt x="90205" y="170430"/>
                </a:lnTo>
                <a:cubicBezTo>
                  <a:pt x="34334" y="202687"/>
                  <a:pt x="-87" y="262295"/>
                  <a:pt x="-96" y="326810"/>
                </a:cubicBezTo>
                <a:lnTo>
                  <a:pt x="-96" y="619485"/>
                </a:lnTo>
                <a:cubicBezTo>
                  <a:pt x="-59" y="683972"/>
                  <a:pt x="34357" y="743546"/>
                  <a:pt x="90205" y="775788"/>
                </a:cubicBezTo>
                <a:lnTo>
                  <a:pt x="269697" y="879274"/>
                </a:lnTo>
                <a:cubicBezTo>
                  <a:pt x="272610" y="860110"/>
                  <a:pt x="274143" y="846120"/>
                  <a:pt x="274143" y="846120"/>
                </a:cubicBezTo>
                <a:cubicBezTo>
                  <a:pt x="274143" y="846120"/>
                  <a:pt x="265979" y="810973"/>
                  <a:pt x="278244" y="794914"/>
                </a:cubicBezTo>
                <a:cubicBezTo>
                  <a:pt x="290509" y="778854"/>
                  <a:pt x="366169" y="663908"/>
                  <a:pt x="388821" y="622705"/>
                </a:cubicBezTo>
                <a:close/>
              </a:path>
            </a:pathLst>
          </a:custGeom>
          <a:solidFill>
            <a:srgbClr val="41B5CA"/>
          </a:solidFill>
          <a:ln w="3793"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7C2D8843-4FB8-F575-C58E-CA490274D20B}"/>
              </a:ext>
            </a:extLst>
          </p:cNvPr>
          <p:cNvSpPr/>
          <p:nvPr/>
        </p:nvSpPr>
        <p:spPr>
          <a:xfrm>
            <a:off x="11569975" y="339473"/>
            <a:ext cx="464005" cy="78333"/>
          </a:xfrm>
          <a:custGeom>
            <a:avLst/>
            <a:gdLst>
              <a:gd name="connsiteX0" fmla="*/ 1133 w 464005"/>
              <a:gd name="connsiteY0" fmla="*/ 28059 h 78333"/>
              <a:gd name="connsiteX1" fmla="*/ 194614 w 464005"/>
              <a:gd name="connsiteY1" fmla="*/ 28059 h 78333"/>
              <a:gd name="connsiteX2" fmla="*/ 202280 w 464005"/>
              <a:gd name="connsiteY2" fmla="*/ 35725 h 78333"/>
              <a:gd name="connsiteX3" fmla="*/ 194614 w 464005"/>
              <a:gd name="connsiteY3" fmla="*/ 43391 h 78333"/>
              <a:gd name="connsiteX4" fmla="*/ -55 w 464005"/>
              <a:gd name="connsiteY4" fmla="*/ 43391 h 78333"/>
              <a:gd name="connsiteX5" fmla="*/ 290 w 464005"/>
              <a:gd name="connsiteY5" fmla="*/ 47492 h 78333"/>
              <a:gd name="connsiteX6" fmla="*/ 29841 w 464005"/>
              <a:gd name="connsiteY6" fmla="*/ 77656 h 78333"/>
              <a:gd name="connsiteX7" fmla="*/ 65678 w 464005"/>
              <a:gd name="connsiteY7" fmla="*/ 77656 h 78333"/>
              <a:gd name="connsiteX8" fmla="*/ 463909 w 464005"/>
              <a:gd name="connsiteY8" fmla="*/ 77656 h 78333"/>
              <a:gd name="connsiteX9" fmla="*/ 420675 w 464005"/>
              <a:gd name="connsiteY9" fmla="*/ -188 h 78333"/>
              <a:gd name="connsiteX10" fmla="*/ 1554 w 464005"/>
              <a:gd name="connsiteY10" fmla="*/ -188 h 78333"/>
              <a:gd name="connsiteX11" fmla="*/ 1133 w 464005"/>
              <a:gd name="connsiteY11" fmla="*/ 28059 h 78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4005" h="78333">
                <a:moveTo>
                  <a:pt x="1133" y="28059"/>
                </a:moveTo>
                <a:lnTo>
                  <a:pt x="194614" y="28059"/>
                </a:lnTo>
                <a:cubicBezTo>
                  <a:pt x="198849" y="28059"/>
                  <a:pt x="202280" y="31490"/>
                  <a:pt x="202280" y="35725"/>
                </a:cubicBezTo>
                <a:cubicBezTo>
                  <a:pt x="202280" y="39960"/>
                  <a:pt x="198849" y="43391"/>
                  <a:pt x="194614" y="43391"/>
                </a:cubicBezTo>
                <a:lnTo>
                  <a:pt x="-55" y="43391"/>
                </a:lnTo>
                <a:cubicBezTo>
                  <a:pt x="-167" y="44767"/>
                  <a:pt x="-52" y="46154"/>
                  <a:pt x="290" y="47492"/>
                </a:cubicBezTo>
                <a:cubicBezTo>
                  <a:pt x="10715" y="74322"/>
                  <a:pt x="15199" y="80033"/>
                  <a:pt x="29841" y="77656"/>
                </a:cubicBezTo>
                <a:cubicBezTo>
                  <a:pt x="41692" y="75510"/>
                  <a:pt x="53827" y="75510"/>
                  <a:pt x="65678" y="77656"/>
                </a:cubicBezTo>
                <a:lnTo>
                  <a:pt x="463909" y="77656"/>
                </a:lnTo>
                <a:cubicBezTo>
                  <a:pt x="456220" y="48508"/>
                  <a:pt x="441356" y="21747"/>
                  <a:pt x="420675" y="-188"/>
                </a:cubicBezTo>
                <a:lnTo>
                  <a:pt x="1554" y="-188"/>
                </a:lnTo>
                <a:cubicBezTo>
                  <a:pt x="2091" y="9225"/>
                  <a:pt x="1949" y="18665"/>
                  <a:pt x="1133" y="28059"/>
                </a:cubicBezTo>
                <a:close/>
              </a:path>
            </a:pathLst>
          </a:custGeom>
          <a:solidFill>
            <a:srgbClr val="8EC244"/>
          </a:solidFill>
          <a:ln w="3793"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E907D706-ED3C-0D84-69BD-EDB635D08901}"/>
              </a:ext>
            </a:extLst>
          </p:cNvPr>
          <p:cNvSpPr/>
          <p:nvPr/>
        </p:nvSpPr>
        <p:spPr>
          <a:xfrm>
            <a:off x="11691210" y="441541"/>
            <a:ext cx="348749" cy="84207"/>
          </a:xfrm>
          <a:custGeom>
            <a:avLst/>
            <a:gdLst>
              <a:gd name="connsiteX0" fmla="*/ 347273 w 348749"/>
              <a:gd name="connsiteY0" fmla="*/ -188 h 84207"/>
              <a:gd name="connsiteX1" fmla="*/ -96 w 348749"/>
              <a:gd name="connsiteY1" fmla="*/ -188 h 84207"/>
              <a:gd name="connsiteX2" fmla="*/ 99864 w 348749"/>
              <a:gd name="connsiteY2" fmla="*/ 40286 h 84207"/>
              <a:gd name="connsiteX3" fmla="*/ 200092 w 348749"/>
              <a:gd name="connsiteY3" fmla="*/ 40286 h 84207"/>
              <a:gd name="connsiteX4" fmla="*/ 207758 w 348749"/>
              <a:gd name="connsiteY4" fmla="*/ 47952 h 84207"/>
              <a:gd name="connsiteX5" fmla="*/ 200092 w 348749"/>
              <a:gd name="connsiteY5" fmla="*/ 55618 h 84207"/>
              <a:gd name="connsiteX6" fmla="*/ 101857 w 348749"/>
              <a:gd name="connsiteY6" fmla="*/ 55618 h 84207"/>
              <a:gd name="connsiteX7" fmla="*/ 87637 w 348749"/>
              <a:gd name="connsiteY7" fmla="*/ 81297 h 84207"/>
              <a:gd name="connsiteX8" fmla="*/ 85529 w 348749"/>
              <a:gd name="connsiteY8" fmla="*/ 84019 h 84207"/>
              <a:gd name="connsiteX9" fmla="*/ 348653 w 348749"/>
              <a:gd name="connsiteY9" fmla="*/ 84019 h 84207"/>
              <a:gd name="connsiteX10" fmla="*/ 348653 w 348749"/>
              <a:gd name="connsiteY10" fmla="*/ 21697 h 84207"/>
              <a:gd name="connsiteX11" fmla="*/ 347273 w 348749"/>
              <a:gd name="connsiteY11" fmla="*/ -188 h 84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8749" h="84207">
                <a:moveTo>
                  <a:pt x="347273" y="-188"/>
                </a:moveTo>
                <a:lnTo>
                  <a:pt x="-96" y="-188"/>
                </a:lnTo>
                <a:cubicBezTo>
                  <a:pt x="26312" y="8742"/>
                  <a:pt x="80700" y="22540"/>
                  <a:pt x="99864" y="40286"/>
                </a:cubicBezTo>
                <a:lnTo>
                  <a:pt x="200092" y="40286"/>
                </a:lnTo>
                <a:cubicBezTo>
                  <a:pt x="204328" y="40286"/>
                  <a:pt x="207758" y="43717"/>
                  <a:pt x="207758" y="47952"/>
                </a:cubicBezTo>
                <a:cubicBezTo>
                  <a:pt x="207758" y="52187"/>
                  <a:pt x="204328" y="55618"/>
                  <a:pt x="200092" y="55618"/>
                </a:cubicBezTo>
                <a:lnTo>
                  <a:pt x="101857" y="55618"/>
                </a:lnTo>
                <a:cubicBezTo>
                  <a:pt x="98618" y="64927"/>
                  <a:pt x="93808" y="73613"/>
                  <a:pt x="87637" y="81297"/>
                </a:cubicBezTo>
                <a:cubicBezTo>
                  <a:pt x="87024" y="82026"/>
                  <a:pt x="86296" y="82984"/>
                  <a:pt x="85529" y="84019"/>
                </a:cubicBezTo>
                <a:lnTo>
                  <a:pt x="348653" y="84019"/>
                </a:lnTo>
                <a:lnTo>
                  <a:pt x="348653" y="21697"/>
                </a:lnTo>
                <a:cubicBezTo>
                  <a:pt x="348638" y="14380"/>
                  <a:pt x="348178" y="7071"/>
                  <a:pt x="347273" y="-188"/>
                </a:cubicBezTo>
                <a:close/>
              </a:path>
            </a:pathLst>
          </a:custGeom>
          <a:solidFill>
            <a:srgbClr val="F8B716"/>
          </a:solidFill>
          <a:ln w="3793"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BCC4BD0C-44DD-F838-AFB8-B32A34FE964A}"/>
              </a:ext>
            </a:extLst>
          </p:cNvPr>
          <p:cNvSpPr/>
          <p:nvPr/>
        </p:nvSpPr>
        <p:spPr>
          <a:xfrm>
            <a:off x="11708113" y="549934"/>
            <a:ext cx="331884" cy="91604"/>
          </a:xfrm>
          <a:custGeom>
            <a:avLst/>
            <a:gdLst>
              <a:gd name="connsiteX0" fmla="*/ 22134 w 331884"/>
              <a:gd name="connsiteY0" fmla="*/ 46764 h 91604"/>
              <a:gd name="connsiteX1" fmla="*/ 282537 w 331884"/>
              <a:gd name="connsiteY1" fmla="*/ 46764 h 91604"/>
              <a:gd name="connsiteX2" fmla="*/ 290202 w 331884"/>
              <a:gd name="connsiteY2" fmla="*/ 54429 h 91604"/>
              <a:gd name="connsiteX3" fmla="*/ 282537 w 331884"/>
              <a:gd name="connsiteY3" fmla="*/ 62095 h 91604"/>
              <a:gd name="connsiteX4" fmla="*/ 12475 w 331884"/>
              <a:gd name="connsiteY4" fmla="*/ 62095 h 91604"/>
              <a:gd name="connsiteX5" fmla="*/ 977 w 331884"/>
              <a:gd name="connsiteY5" fmla="*/ 80646 h 91604"/>
              <a:gd name="connsiteX6" fmla="*/ -96 w 331884"/>
              <a:gd name="connsiteY6" fmla="*/ 91416 h 91604"/>
              <a:gd name="connsiteX7" fmla="*/ 331789 w 331884"/>
              <a:gd name="connsiteY7" fmla="*/ 91416 h 91604"/>
              <a:gd name="connsiteX8" fmla="*/ 331789 w 331884"/>
              <a:gd name="connsiteY8" fmla="*/ -188 h 91604"/>
              <a:gd name="connsiteX9" fmla="*/ 52298 w 331884"/>
              <a:gd name="connsiteY9" fmla="*/ -188 h 91604"/>
              <a:gd name="connsiteX10" fmla="*/ 22134 w 331884"/>
              <a:gd name="connsiteY10" fmla="*/ 46764 h 91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1884" h="91604">
                <a:moveTo>
                  <a:pt x="22134" y="46764"/>
                </a:moveTo>
                <a:lnTo>
                  <a:pt x="282537" y="46764"/>
                </a:lnTo>
                <a:cubicBezTo>
                  <a:pt x="286772" y="46764"/>
                  <a:pt x="290202" y="50194"/>
                  <a:pt x="290202" y="54429"/>
                </a:cubicBezTo>
                <a:cubicBezTo>
                  <a:pt x="290202" y="58665"/>
                  <a:pt x="286772" y="62095"/>
                  <a:pt x="282537" y="62095"/>
                </a:cubicBezTo>
                <a:lnTo>
                  <a:pt x="12475" y="62095"/>
                </a:lnTo>
                <a:lnTo>
                  <a:pt x="977" y="80646"/>
                </a:lnTo>
                <a:cubicBezTo>
                  <a:pt x="977" y="80646"/>
                  <a:pt x="977" y="85207"/>
                  <a:pt x="-96" y="91416"/>
                </a:cubicBezTo>
                <a:lnTo>
                  <a:pt x="331789" y="91416"/>
                </a:lnTo>
                <a:lnTo>
                  <a:pt x="331789" y="-188"/>
                </a:lnTo>
                <a:lnTo>
                  <a:pt x="52298" y="-188"/>
                </a:lnTo>
                <a:cubicBezTo>
                  <a:pt x="42640" y="14300"/>
                  <a:pt x="31563" y="31777"/>
                  <a:pt x="22134" y="46764"/>
                </a:cubicBezTo>
                <a:close/>
              </a:path>
            </a:pathLst>
          </a:custGeom>
          <a:solidFill>
            <a:srgbClr val="F48020"/>
          </a:solidFill>
          <a:ln w="3793"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D6B3DC1-4CA4-8ECD-526E-56A1686AAB90}"/>
              </a:ext>
            </a:extLst>
          </p:cNvPr>
          <p:cNvSpPr/>
          <p:nvPr/>
        </p:nvSpPr>
        <p:spPr>
          <a:xfrm>
            <a:off x="11672698" y="665149"/>
            <a:ext cx="367299" cy="85663"/>
          </a:xfrm>
          <a:custGeom>
            <a:avLst/>
            <a:gdLst>
              <a:gd name="connsiteX0" fmla="*/ 28956 w 367299"/>
              <a:gd name="connsiteY0" fmla="*/ -188 h 85663"/>
              <a:gd name="connsiteX1" fmla="*/ 20523 w 367299"/>
              <a:gd name="connsiteY1" fmla="*/ 10812 h 85663"/>
              <a:gd name="connsiteX2" fmla="*/ 133 w 367299"/>
              <a:gd name="connsiteY2" fmla="*/ 24150 h 85663"/>
              <a:gd name="connsiteX3" fmla="*/ 4579 w 367299"/>
              <a:gd name="connsiteY3" fmla="*/ 39481 h 85663"/>
              <a:gd name="connsiteX4" fmla="*/ 195032 w 367299"/>
              <a:gd name="connsiteY4" fmla="*/ 39481 h 85663"/>
              <a:gd name="connsiteX5" fmla="*/ 202698 w 367299"/>
              <a:gd name="connsiteY5" fmla="*/ 47147 h 85663"/>
              <a:gd name="connsiteX6" fmla="*/ 195032 w 367299"/>
              <a:gd name="connsiteY6" fmla="*/ 54813 h 85663"/>
              <a:gd name="connsiteX7" fmla="*/ 11785 w 367299"/>
              <a:gd name="connsiteY7" fmla="*/ 54813 h 85663"/>
              <a:gd name="connsiteX8" fmla="*/ 27116 w 367299"/>
              <a:gd name="connsiteY8" fmla="*/ 85475 h 85663"/>
              <a:gd name="connsiteX9" fmla="*/ 367203 w 367299"/>
              <a:gd name="connsiteY9" fmla="*/ 85475 h 85663"/>
              <a:gd name="connsiteX10" fmla="*/ 367203 w 367299"/>
              <a:gd name="connsiteY10" fmla="*/ 425 h 85663"/>
              <a:gd name="connsiteX11" fmla="*/ 32597 w 367299"/>
              <a:gd name="connsiteY11" fmla="*/ 425 h 85663"/>
              <a:gd name="connsiteX12" fmla="*/ 28956 w 367299"/>
              <a:gd name="connsiteY12" fmla="*/ -188 h 8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7299" h="85663">
                <a:moveTo>
                  <a:pt x="28956" y="-188"/>
                </a:moveTo>
                <a:cubicBezTo>
                  <a:pt x="27170" y="4162"/>
                  <a:pt x="24260" y="7960"/>
                  <a:pt x="20523" y="10812"/>
                </a:cubicBezTo>
                <a:cubicBezTo>
                  <a:pt x="6150" y="20777"/>
                  <a:pt x="-1554" y="16024"/>
                  <a:pt x="133" y="24150"/>
                </a:cubicBezTo>
                <a:cubicBezTo>
                  <a:pt x="1217" y="29366"/>
                  <a:pt x="2705" y="34495"/>
                  <a:pt x="4579" y="39481"/>
                </a:cubicBezTo>
                <a:lnTo>
                  <a:pt x="195032" y="39481"/>
                </a:lnTo>
                <a:cubicBezTo>
                  <a:pt x="199268" y="39481"/>
                  <a:pt x="202698" y="42912"/>
                  <a:pt x="202698" y="47147"/>
                </a:cubicBezTo>
                <a:cubicBezTo>
                  <a:pt x="202698" y="51382"/>
                  <a:pt x="199268" y="54813"/>
                  <a:pt x="195032" y="54813"/>
                </a:cubicBezTo>
                <a:lnTo>
                  <a:pt x="11785" y="54813"/>
                </a:lnTo>
                <a:cubicBezTo>
                  <a:pt x="17664" y="64632"/>
                  <a:pt x="22789" y="74881"/>
                  <a:pt x="27116" y="85475"/>
                </a:cubicBezTo>
                <a:lnTo>
                  <a:pt x="367203" y="85475"/>
                </a:lnTo>
                <a:lnTo>
                  <a:pt x="367203" y="425"/>
                </a:lnTo>
                <a:lnTo>
                  <a:pt x="32597" y="425"/>
                </a:lnTo>
                <a:cubicBezTo>
                  <a:pt x="31359" y="398"/>
                  <a:pt x="30132" y="191"/>
                  <a:pt x="28956" y="-188"/>
                </a:cubicBezTo>
                <a:close/>
              </a:path>
            </a:pathLst>
          </a:custGeom>
          <a:solidFill>
            <a:srgbClr val="EE3E36"/>
          </a:solidFill>
          <a:ln w="3793"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33AEE70-4FE0-A4A0-4BA9-380B4BC869B2}"/>
              </a:ext>
            </a:extLst>
          </p:cNvPr>
          <p:cNvSpPr/>
          <p:nvPr/>
        </p:nvSpPr>
        <p:spPr>
          <a:xfrm>
            <a:off x="11703015" y="775036"/>
            <a:ext cx="335871" cy="88960"/>
          </a:xfrm>
          <a:custGeom>
            <a:avLst/>
            <a:gdLst>
              <a:gd name="connsiteX0" fmla="*/ -96 w 335871"/>
              <a:gd name="connsiteY0" fmla="*/ 18669 h 88960"/>
              <a:gd name="connsiteX1" fmla="*/ 12820 w 335871"/>
              <a:gd name="connsiteY1" fmla="*/ 38562 h 88960"/>
              <a:gd name="connsiteX2" fmla="*/ 87522 w 335871"/>
              <a:gd name="connsiteY2" fmla="*/ 38562 h 88960"/>
              <a:gd name="connsiteX3" fmla="*/ 95188 w 335871"/>
              <a:gd name="connsiteY3" fmla="*/ 46227 h 88960"/>
              <a:gd name="connsiteX4" fmla="*/ 87522 w 335871"/>
              <a:gd name="connsiteY4" fmla="*/ 53893 h 88960"/>
              <a:gd name="connsiteX5" fmla="*/ 22594 w 335871"/>
              <a:gd name="connsiteY5" fmla="*/ 53893 h 88960"/>
              <a:gd name="connsiteX6" fmla="*/ 43713 w 335871"/>
              <a:gd name="connsiteY6" fmla="*/ 88772 h 88960"/>
              <a:gd name="connsiteX7" fmla="*/ 300972 w 335871"/>
              <a:gd name="connsiteY7" fmla="*/ 88772 h 88960"/>
              <a:gd name="connsiteX8" fmla="*/ 335775 w 335871"/>
              <a:gd name="connsiteY8" fmla="*/ -188 h 88960"/>
              <a:gd name="connsiteX9" fmla="*/ 1245 w 335871"/>
              <a:gd name="connsiteY9" fmla="*/ -188 h 88960"/>
              <a:gd name="connsiteX10" fmla="*/ -96 w 335871"/>
              <a:gd name="connsiteY10" fmla="*/ 18669 h 8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5871" h="88960">
                <a:moveTo>
                  <a:pt x="-96" y="18669"/>
                </a:moveTo>
                <a:cubicBezTo>
                  <a:pt x="-96" y="18669"/>
                  <a:pt x="5308" y="26833"/>
                  <a:pt x="12820" y="38562"/>
                </a:cubicBezTo>
                <a:lnTo>
                  <a:pt x="87522" y="38562"/>
                </a:lnTo>
                <a:cubicBezTo>
                  <a:pt x="91757" y="38562"/>
                  <a:pt x="95188" y="41992"/>
                  <a:pt x="95188" y="46227"/>
                </a:cubicBezTo>
                <a:cubicBezTo>
                  <a:pt x="95188" y="50463"/>
                  <a:pt x="91757" y="53893"/>
                  <a:pt x="87522" y="53893"/>
                </a:cubicBezTo>
                <a:lnTo>
                  <a:pt x="22594" y="53893"/>
                </a:lnTo>
                <a:cubicBezTo>
                  <a:pt x="29685" y="65161"/>
                  <a:pt x="37312" y="77580"/>
                  <a:pt x="43713" y="88772"/>
                </a:cubicBezTo>
                <a:lnTo>
                  <a:pt x="300972" y="88772"/>
                </a:lnTo>
                <a:cubicBezTo>
                  <a:pt x="320359" y="62785"/>
                  <a:pt x="332379" y="32053"/>
                  <a:pt x="335775" y="-188"/>
                </a:cubicBezTo>
                <a:lnTo>
                  <a:pt x="1245" y="-188"/>
                </a:lnTo>
                <a:cubicBezTo>
                  <a:pt x="1218" y="6120"/>
                  <a:pt x="770" y="12422"/>
                  <a:pt x="-96" y="18669"/>
                </a:cubicBezTo>
                <a:close/>
              </a:path>
            </a:pathLst>
          </a:custGeom>
          <a:solidFill>
            <a:srgbClr val="CD3893"/>
          </a:solidFill>
          <a:ln w="3793" cap="flat">
            <a:noFill/>
            <a:prstDash val="solid"/>
            <a:miter/>
          </a:ln>
        </p:spPr>
        <p:txBody>
          <a:bodyPr rtlCol="0" anchor="ctr"/>
          <a:lstStyle/>
          <a:p>
            <a:endParaRPr lang="en-US"/>
          </a:p>
        </p:txBody>
      </p:sp>
    </p:spTree>
    <p:extLst>
      <p:ext uri="{BB962C8B-B14F-4D97-AF65-F5344CB8AC3E}">
        <p14:creationId xmlns:p14="http://schemas.microsoft.com/office/powerpoint/2010/main" val="582170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EDFF51F9-6423-9094-CC4A-11F9F62CC6C4}"/>
              </a:ext>
            </a:extLst>
          </p:cNvPr>
          <p:cNvSpPr/>
          <p:nvPr userDrawn="1"/>
        </p:nvSpPr>
        <p:spPr>
          <a:xfrm>
            <a:off x="7013357" y="1910917"/>
            <a:ext cx="3036165" cy="3036165"/>
          </a:xfrm>
          <a:prstGeom prst="ellipse">
            <a:avLst/>
          </a:prstGeom>
          <a:solidFill>
            <a:srgbClr val="41B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4875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46F15883-8100-8864-45AE-64D9F89D21DA}"/>
              </a:ext>
            </a:extLst>
          </p:cNvPr>
          <p:cNvSpPr>
            <a:spLocks noGrp="1"/>
          </p:cNvSpPr>
          <p:nvPr>
            <p:ph type="pic" sz="quarter" idx="10"/>
          </p:nvPr>
        </p:nvSpPr>
        <p:spPr>
          <a:xfrm>
            <a:off x="-1" y="0"/>
            <a:ext cx="9463597" cy="6857999"/>
          </a:xfrm>
          <a:custGeom>
            <a:avLst/>
            <a:gdLst>
              <a:gd name="connsiteX0" fmla="*/ 0 w 4528142"/>
              <a:gd name="connsiteY0" fmla="*/ 6831929 h 6857999"/>
              <a:gd name="connsiteX1" fmla="*/ 6570 w 4528142"/>
              <a:gd name="connsiteY1" fmla="*/ 6857999 h 6857999"/>
              <a:gd name="connsiteX2" fmla="*/ 0 w 4528142"/>
              <a:gd name="connsiteY2" fmla="*/ 6857999 h 6857999"/>
              <a:gd name="connsiteX3" fmla="*/ 3905135 w 4528142"/>
              <a:gd name="connsiteY3" fmla="*/ 6825094 h 6857999"/>
              <a:gd name="connsiteX4" fmla="*/ 3909979 w 4528142"/>
              <a:gd name="connsiteY4" fmla="*/ 6825301 h 6857999"/>
              <a:gd name="connsiteX5" fmla="*/ 3912541 w 4528142"/>
              <a:gd name="connsiteY5" fmla="*/ 6825544 h 6857999"/>
              <a:gd name="connsiteX6" fmla="*/ 3915665 w 4528142"/>
              <a:gd name="connsiteY6" fmla="*/ 6826349 h 6857999"/>
              <a:gd name="connsiteX7" fmla="*/ 3919981 w 4528142"/>
              <a:gd name="connsiteY7" fmla="*/ 6829890 h 6857999"/>
              <a:gd name="connsiteX8" fmla="*/ 3907263 w 4528142"/>
              <a:gd name="connsiteY8" fmla="*/ 6840362 h 6857999"/>
              <a:gd name="connsiteX9" fmla="*/ 3892332 w 4528142"/>
              <a:gd name="connsiteY9" fmla="*/ 6852488 h 6857999"/>
              <a:gd name="connsiteX10" fmla="*/ 3884532 w 4528142"/>
              <a:gd name="connsiteY10" fmla="*/ 6857999 h 6857999"/>
              <a:gd name="connsiteX11" fmla="*/ 3845300 w 4528142"/>
              <a:gd name="connsiteY11" fmla="*/ 6857999 h 6857999"/>
              <a:gd name="connsiteX12" fmla="*/ 3851502 w 4528142"/>
              <a:gd name="connsiteY12" fmla="*/ 6855718 h 6857999"/>
              <a:gd name="connsiteX13" fmla="*/ 3858316 w 4528142"/>
              <a:gd name="connsiteY13" fmla="*/ 6851710 h 6857999"/>
              <a:gd name="connsiteX14" fmla="*/ 3864463 w 4528142"/>
              <a:gd name="connsiteY14" fmla="*/ 6847807 h 6857999"/>
              <a:gd name="connsiteX15" fmla="*/ 3876476 w 4528142"/>
              <a:gd name="connsiteY15" fmla="*/ 6839722 h 6857999"/>
              <a:gd name="connsiteX16" fmla="*/ 3888876 w 4528142"/>
              <a:gd name="connsiteY16" fmla="*/ 6831252 h 6857999"/>
              <a:gd name="connsiteX17" fmla="*/ 3893862 w 4528142"/>
              <a:gd name="connsiteY17" fmla="*/ 6828510 h 6857999"/>
              <a:gd name="connsiteX18" fmla="*/ 3900078 w 4528142"/>
              <a:gd name="connsiteY18" fmla="*/ 6826222 h 6857999"/>
              <a:gd name="connsiteX19" fmla="*/ 4191774 w 4528142"/>
              <a:gd name="connsiteY19" fmla="*/ 6720248 h 6857999"/>
              <a:gd name="connsiteX20" fmla="*/ 4191213 w 4528142"/>
              <a:gd name="connsiteY20" fmla="*/ 6726048 h 6857999"/>
              <a:gd name="connsiteX21" fmla="*/ 4189963 w 4528142"/>
              <a:gd name="connsiteY21" fmla="*/ 6731954 h 6857999"/>
              <a:gd name="connsiteX22" fmla="*/ 4188132 w 4528142"/>
              <a:gd name="connsiteY22" fmla="*/ 6737278 h 6857999"/>
              <a:gd name="connsiteX23" fmla="*/ 4185029 w 4528142"/>
              <a:gd name="connsiteY23" fmla="*/ 6742127 h 6857999"/>
              <a:gd name="connsiteX24" fmla="*/ 4181926 w 4528142"/>
              <a:gd name="connsiteY24" fmla="*/ 6746976 h 6857999"/>
              <a:gd name="connsiteX25" fmla="*/ 4178347 w 4528142"/>
              <a:gd name="connsiteY25" fmla="*/ 6750555 h 6857999"/>
              <a:gd name="connsiteX26" fmla="*/ 4173975 w 4528142"/>
              <a:gd name="connsiteY26" fmla="*/ 6754927 h 6857999"/>
              <a:gd name="connsiteX27" fmla="*/ 4168729 w 4528142"/>
              <a:gd name="connsiteY27" fmla="*/ 6758426 h 6857999"/>
              <a:gd name="connsiteX28" fmla="*/ 4164569 w 4528142"/>
              <a:gd name="connsiteY28" fmla="*/ 6761423 h 6857999"/>
              <a:gd name="connsiteX29" fmla="*/ 4159826 w 4528142"/>
              <a:gd name="connsiteY29" fmla="*/ 6763838 h 6857999"/>
              <a:gd name="connsiteX30" fmla="*/ 4155084 w 4528142"/>
              <a:gd name="connsiteY30" fmla="*/ 6766252 h 6857999"/>
              <a:gd name="connsiteX31" fmla="*/ 4149654 w 4528142"/>
              <a:gd name="connsiteY31" fmla="*/ 6768772 h 6857999"/>
              <a:gd name="connsiteX32" fmla="*/ 4144726 w 4528142"/>
              <a:gd name="connsiteY32" fmla="*/ 6770206 h 6857999"/>
              <a:gd name="connsiteX33" fmla="*/ 4140596 w 4528142"/>
              <a:gd name="connsiteY33" fmla="*/ 6770845 h 6857999"/>
              <a:gd name="connsiteX34" fmla="*/ 4135775 w 4528142"/>
              <a:gd name="connsiteY34" fmla="*/ 6771592 h 6857999"/>
              <a:gd name="connsiteX35" fmla="*/ 4131750 w 4528142"/>
              <a:gd name="connsiteY35" fmla="*/ 6771542 h 6857999"/>
              <a:gd name="connsiteX36" fmla="*/ 4134271 w 4528142"/>
              <a:gd name="connsiteY36" fmla="*/ 6766111 h 6857999"/>
              <a:gd name="connsiteX37" fmla="*/ 4137082 w 4528142"/>
              <a:gd name="connsiteY37" fmla="*/ 6760972 h 6857999"/>
              <a:gd name="connsiteX38" fmla="*/ 4139971 w 4528142"/>
              <a:gd name="connsiteY38" fmla="*/ 6757500 h 6857999"/>
              <a:gd name="connsiteX39" fmla="*/ 4143550 w 4528142"/>
              <a:gd name="connsiteY39" fmla="*/ 6753921 h 6857999"/>
              <a:gd name="connsiteX40" fmla="*/ 4147603 w 4528142"/>
              <a:gd name="connsiteY40" fmla="*/ 6751614 h 6857999"/>
              <a:gd name="connsiteX41" fmla="*/ 4150570 w 4528142"/>
              <a:gd name="connsiteY41" fmla="*/ 6749811 h 6857999"/>
              <a:gd name="connsiteX42" fmla="*/ 4159550 w 4528142"/>
              <a:gd name="connsiteY42" fmla="*/ 6746069 h 6857999"/>
              <a:gd name="connsiteX43" fmla="*/ 4167843 w 4528142"/>
              <a:gd name="connsiteY43" fmla="*/ 6742433 h 6857999"/>
              <a:gd name="connsiteX44" fmla="*/ 4172187 w 4528142"/>
              <a:gd name="connsiteY44" fmla="*/ 6740417 h 6857999"/>
              <a:gd name="connsiteX45" fmla="*/ 4176638 w 4528142"/>
              <a:gd name="connsiteY45" fmla="*/ 6737713 h 6857999"/>
              <a:gd name="connsiteX46" fmla="*/ 4180110 w 4528142"/>
              <a:gd name="connsiteY46" fmla="*/ 6734822 h 6857999"/>
              <a:gd name="connsiteX47" fmla="*/ 4184482 w 4528142"/>
              <a:gd name="connsiteY47" fmla="*/ 6730450 h 6857999"/>
              <a:gd name="connsiteX48" fmla="*/ 4188169 w 4528142"/>
              <a:gd name="connsiteY48" fmla="*/ 6726182 h 6857999"/>
              <a:gd name="connsiteX49" fmla="*/ 223007 w 4528142"/>
              <a:gd name="connsiteY49" fmla="*/ 6663105 h 6857999"/>
              <a:gd name="connsiteX50" fmla="*/ 223577 w 4528142"/>
              <a:gd name="connsiteY50" fmla="*/ 6663675 h 6857999"/>
              <a:gd name="connsiteX51" fmla="*/ 224891 w 4528142"/>
              <a:gd name="connsiteY51" fmla="*/ 6665781 h 6857999"/>
              <a:gd name="connsiteX52" fmla="*/ 229820 w 4528142"/>
              <a:gd name="connsiteY52" fmla="*/ 6676240 h 6857999"/>
              <a:gd name="connsiteX53" fmla="*/ 242738 w 4528142"/>
              <a:gd name="connsiteY53" fmla="*/ 6708914 h 6857999"/>
              <a:gd name="connsiteX54" fmla="*/ 250424 w 4528142"/>
              <a:gd name="connsiteY54" fmla="*/ 6726873 h 6857999"/>
              <a:gd name="connsiteX55" fmla="*/ 257539 w 4528142"/>
              <a:gd name="connsiteY55" fmla="*/ 6744263 h 6857999"/>
              <a:gd name="connsiteX56" fmla="*/ 264067 w 4528142"/>
              <a:gd name="connsiteY56" fmla="*/ 6757112 h 6857999"/>
              <a:gd name="connsiteX57" fmla="*/ 266586 w 4528142"/>
              <a:gd name="connsiteY57" fmla="*/ 6762001 h 6857999"/>
              <a:gd name="connsiteX58" fmla="*/ 269151 w 4528142"/>
              <a:gd name="connsiteY58" fmla="*/ 6764566 h 6857999"/>
              <a:gd name="connsiteX59" fmla="*/ 267175 w 4528142"/>
              <a:gd name="connsiteY59" fmla="*/ 6766542 h 6857999"/>
              <a:gd name="connsiteX60" fmla="*/ 265309 w 4528142"/>
              <a:gd name="connsiteY60" fmla="*/ 6767838 h 6857999"/>
              <a:gd name="connsiteX61" fmla="*/ 262875 w 4528142"/>
              <a:gd name="connsiteY61" fmla="*/ 6768562 h 6857999"/>
              <a:gd name="connsiteX62" fmla="*/ 260835 w 4528142"/>
              <a:gd name="connsiteY62" fmla="*/ 6768893 h 6857999"/>
              <a:gd name="connsiteX63" fmla="*/ 258730 w 4528142"/>
              <a:gd name="connsiteY63" fmla="*/ 6767578 h 6857999"/>
              <a:gd name="connsiteX64" fmla="*/ 256625 w 4528142"/>
              <a:gd name="connsiteY64" fmla="*/ 6766264 h 6857999"/>
              <a:gd name="connsiteX65" fmla="*/ 251276 w 4528142"/>
              <a:gd name="connsiteY65" fmla="*/ 6762495 h 6857999"/>
              <a:gd name="connsiteX66" fmla="*/ 246762 w 4528142"/>
              <a:gd name="connsiteY66" fmla="*/ 6755610 h 6857999"/>
              <a:gd name="connsiteX67" fmla="*/ 241789 w 4528142"/>
              <a:gd name="connsiteY67" fmla="*/ 6747476 h 6857999"/>
              <a:gd name="connsiteX68" fmla="*/ 237209 w 4528142"/>
              <a:gd name="connsiteY68" fmla="*/ 6738947 h 6857999"/>
              <a:gd name="connsiteX69" fmla="*/ 233532 w 4528142"/>
              <a:gd name="connsiteY69" fmla="*/ 6728947 h 6857999"/>
              <a:gd name="connsiteX70" fmla="*/ 229569 w 4528142"/>
              <a:gd name="connsiteY70" fmla="*/ 6718663 h 6857999"/>
              <a:gd name="connsiteX71" fmla="*/ 226288 w 4528142"/>
              <a:gd name="connsiteY71" fmla="*/ 6708267 h 6857999"/>
              <a:gd name="connsiteX72" fmla="*/ 223289 w 4528142"/>
              <a:gd name="connsiteY72" fmla="*/ 6698158 h 6857999"/>
              <a:gd name="connsiteX73" fmla="*/ 221826 w 4528142"/>
              <a:gd name="connsiteY73" fmla="*/ 6688792 h 6857999"/>
              <a:gd name="connsiteX74" fmla="*/ 219968 w 4528142"/>
              <a:gd name="connsiteY74" fmla="*/ 6679823 h 6857999"/>
              <a:gd name="connsiteX75" fmla="*/ 219820 w 4528142"/>
              <a:gd name="connsiteY75" fmla="*/ 6672561 h 6857999"/>
              <a:gd name="connsiteX76" fmla="*/ 220701 w 4528142"/>
              <a:gd name="connsiteY76" fmla="*/ 6667122 h 6857999"/>
              <a:gd name="connsiteX77" fmla="*/ 221427 w 4528142"/>
              <a:gd name="connsiteY77" fmla="*/ 6664686 h 6857999"/>
              <a:gd name="connsiteX78" fmla="*/ 222327 w 4528142"/>
              <a:gd name="connsiteY78" fmla="*/ 6663216 h 6857999"/>
              <a:gd name="connsiteX79" fmla="*/ 150481 w 4528142"/>
              <a:gd name="connsiteY79" fmla="*/ 6660974 h 6857999"/>
              <a:gd name="connsiteX80" fmla="*/ 154834 w 4528142"/>
              <a:gd name="connsiteY80" fmla="*/ 6662209 h 6857999"/>
              <a:gd name="connsiteX81" fmla="*/ 158518 w 4528142"/>
              <a:gd name="connsiteY81" fmla="*/ 6663553 h 6857999"/>
              <a:gd name="connsiteX82" fmla="*/ 160754 w 4528142"/>
              <a:gd name="connsiteY82" fmla="*/ 6665788 h 6857999"/>
              <a:gd name="connsiteX83" fmla="*/ 162988 w 4528142"/>
              <a:gd name="connsiteY83" fmla="*/ 6668024 h 6857999"/>
              <a:gd name="connsiteX84" fmla="*/ 164443 w 4528142"/>
              <a:gd name="connsiteY84" fmla="*/ 6671039 h 6857999"/>
              <a:gd name="connsiteX85" fmla="*/ 165899 w 4528142"/>
              <a:gd name="connsiteY85" fmla="*/ 6674053 h 6857999"/>
              <a:gd name="connsiteX86" fmla="*/ 166575 w 4528142"/>
              <a:gd name="connsiteY86" fmla="*/ 6677848 h 6857999"/>
              <a:gd name="connsiteX87" fmla="*/ 166972 w 4528142"/>
              <a:gd name="connsiteY87" fmla="*/ 6681363 h 6857999"/>
              <a:gd name="connsiteX88" fmla="*/ 166875 w 4528142"/>
              <a:gd name="connsiteY88" fmla="*/ 6689840 h 6857999"/>
              <a:gd name="connsiteX89" fmla="*/ 165999 w 4528142"/>
              <a:gd name="connsiteY89" fmla="*/ 6699098 h 6857999"/>
              <a:gd name="connsiteX90" fmla="*/ 163187 w 4528142"/>
              <a:gd name="connsiteY90" fmla="*/ 6718114 h 6857999"/>
              <a:gd name="connsiteX91" fmla="*/ 168320 w 4528142"/>
              <a:gd name="connsiteY91" fmla="*/ 6718569 h 6857999"/>
              <a:gd name="connsiteX92" fmla="*/ 173231 w 4528142"/>
              <a:gd name="connsiteY92" fmla="*/ 6720364 h 6857999"/>
              <a:gd name="connsiteX93" fmla="*/ 183334 w 4528142"/>
              <a:gd name="connsiteY93" fmla="*/ 6724229 h 6857999"/>
              <a:gd name="connsiteX94" fmla="*/ 187857 w 4528142"/>
              <a:gd name="connsiteY94" fmla="*/ 6726412 h 6857999"/>
              <a:gd name="connsiteX95" fmla="*/ 193268 w 4528142"/>
              <a:gd name="connsiteY95" fmla="*/ 6727147 h 6857999"/>
              <a:gd name="connsiteX96" fmla="*/ 198401 w 4528142"/>
              <a:gd name="connsiteY96" fmla="*/ 6727603 h 6857999"/>
              <a:gd name="connsiteX97" fmla="*/ 204533 w 4528142"/>
              <a:gd name="connsiteY97" fmla="*/ 6725940 h 6857999"/>
              <a:gd name="connsiteX98" fmla="*/ 203761 w 4528142"/>
              <a:gd name="connsiteY98" fmla="*/ 6730624 h 6857999"/>
              <a:gd name="connsiteX99" fmla="*/ 202319 w 4528142"/>
              <a:gd name="connsiteY99" fmla="*/ 6735418 h 6857999"/>
              <a:gd name="connsiteX100" fmla="*/ 201826 w 4528142"/>
              <a:gd name="connsiteY100" fmla="*/ 6740381 h 6857999"/>
              <a:gd name="connsiteX101" fmla="*/ 202281 w 4528142"/>
              <a:gd name="connsiteY101" fmla="*/ 6745514 h 6857999"/>
              <a:gd name="connsiteX102" fmla="*/ 203751 w 4528142"/>
              <a:gd name="connsiteY102" fmla="*/ 6756338 h 6857999"/>
              <a:gd name="connsiteX103" fmla="*/ 206058 w 4528142"/>
              <a:gd name="connsiteY103" fmla="*/ 6768000 h 6857999"/>
              <a:gd name="connsiteX104" fmla="*/ 204330 w 4528142"/>
              <a:gd name="connsiteY104" fmla="*/ 6768610 h 6857999"/>
              <a:gd name="connsiteX105" fmla="*/ 203102 w 4528142"/>
              <a:gd name="connsiteY105" fmla="*/ 6768161 h 6857999"/>
              <a:gd name="connsiteX106" fmla="*/ 200755 w 4528142"/>
              <a:gd name="connsiteY106" fmla="*/ 6766597 h 6857999"/>
              <a:gd name="connsiteX107" fmla="*/ 198520 w 4528142"/>
              <a:gd name="connsiteY107" fmla="*/ 6764361 h 6857999"/>
              <a:gd name="connsiteX108" fmla="*/ 197345 w 4528142"/>
              <a:gd name="connsiteY108" fmla="*/ 6761626 h 6857999"/>
              <a:gd name="connsiteX109" fmla="*/ 194875 w 4528142"/>
              <a:gd name="connsiteY109" fmla="*/ 6752920 h 6857999"/>
              <a:gd name="connsiteX110" fmla="*/ 192406 w 4528142"/>
              <a:gd name="connsiteY110" fmla="*/ 6744214 h 6857999"/>
              <a:gd name="connsiteX111" fmla="*/ 192523 w 4528142"/>
              <a:gd name="connsiteY111" fmla="*/ 6747450 h 6857999"/>
              <a:gd name="connsiteX112" fmla="*/ 192479 w 4528142"/>
              <a:gd name="connsiteY112" fmla="*/ 6753640 h 6857999"/>
              <a:gd name="connsiteX113" fmla="*/ 191499 w 4528142"/>
              <a:gd name="connsiteY113" fmla="*/ 6767472 h 6857999"/>
              <a:gd name="connsiteX114" fmla="*/ 188628 w 4528142"/>
              <a:gd name="connsiteY114" fmla="*/ 6784870 h 6857999"/>
              <a:gd name="connsiteX115" fmla="*/ 186987 w 4528142"/>
              <a:gd name="connsiteY115" fmla="*/ 6802717 h 6857999"/>
              <a:gd name="connsiteX116" fmla="*/ 186499 w 4528142"/>
              <a:gd name="connsiteY116" fmla="*/ 6811585 h 6857999"/>
              <a:gd name="connsiteX117" fmla="*/ 186793 w 4528142"/>
              <a:gd name="connsiteY117" fmla="*/ 6819674 h 6857999"/>
              <a:gd name="connsiteX118" fmla="*/ 187196 w 4528142"/>
              <a:gd name="connsiteY118" fmla="*/ 6827094 h 6857999"/>
              <a:gd name="connsiteX119" fmla="*/ 187990 w 4528142"/>
              <a:gd name="connsiteY119" fmla="*/ 6834122 h 6857999"/>
              <a:gd name="connsiteX120" fmla="*/ 189782 w 4528142"/>
              <a:gd name="connsiteY120" fmla="*/ 6839034 h 6857999"/>
              <a:gd name="connsiteX121" fmla="*/ 191966 w 4528142"/>
              <a:gd name="connsiteY121" fmla="*/ 6843557 h 6857999"/>
              <a:gd name="connsiteX122" fmla="*/ 193362 w 4528142"/>
              <a:gd name="connsiteY122" fmla="*/ 6844953 h 6857999"/>
              <a:gd name="connsiteX123" fmla="*/ 194870 w 4528142"/>
              <a:gd name="connsiteY123" fmla="*/ 6845682 h 6857999"/>
              <a:gd name="connsiteX124" fmla="*/ 197715 w 4528142"/>
              <a:gd name="connsiteY124" fmla="*/ 6846188 h 6857999"/>
              <a:gd name="connsiteX125" fmla="*/ 200004 w 4528142"/>
              <a:gd name="connsiteY125" fmla="*/ 6846136 h 6857999"/>
              <a:gd name="connsiteX126" fmla="*/ 198359 w 4528142"/>
              <a:gd name="connsiteY126" fmla="*/ 6857999 h 6857999"/>
              <a:gd name="connsiteX127" fmla="*/ 170662 w 4528142"/>
              <a:gd name="connsiteY127" fmla="*/ 6857999 h 6857999"/>
              <a:gd name="connsiteX128" fmla="*/ 160792 w 4528142"/>
              <a:gd name="connsiteY128" fmla="*/ 6815501 h 6857999"/>
              <a:gd name="connsiteX129" fmla="*/ 164196 w 4528142"/>
              <a:gd name="connsiteY129" fmla="*/ 6816566 h 6857999"/>
              <a:gd name="connsiteX130" fmla="*/ 166931 w 4528142"/>
              <a:gd name="connsiteY130" fmla="*/ 6817743 h 6857999"/>
              <a:gd name="connsiteX131" fmla="*/ 169498 w 4528142"/>
              <a:gd name="connsiteY131" fmla="*/ 6817970 h 6857999"/>
              <a:gd name="connsiteX132" fmla="*/ 171507 w 4528142"/>
              <a:gd name="connsiteY132" fmla="*/ 6817638 h 6857999"/>
              <a:gd name="connsiteX133" fmla="*/ 172564 w 4528142"/>
              <a:gd name="connsiteY133" fmla="*/ 6817139 h 6857999"/>
              <a:gd name="connsiteX134" fmla="*/ 173845 w 4528142"/>
              <a:gd name="connsiteY134" fmla="*/ 6815300 h 6857999"/>
              <a:gd name="connsiteX135" fmla="*/ 176125 w 4528142"/>
              <a:gd name="connsiteY135" fmla="*/ 6811343 h 6857999"/>
              <a:gd name="connsiteX136" fmla="*/ 180178 w 4528142"/>
              <a:gd name="connsiteY136" fmla="*/ 6800585 h 6857999"/>
              <a:gd name="connsiteX137" fmla="*/ 182678 w 4528142"/>
              <a:gd name="connsiteY137" fmla="*/ 6795290 h 6857999"/>
              <a:gd name="connsiteX138" fmla="*/ 185127 w 4528142"/>
              <a:gd name="connsiteY138" fmla="*/ 6792283 h 6857999"/>
              <a:gd name="connsiteX139" fmla="*/ 186517 w 4528142"/>
              <a:gd name="connsiteY139" fmla="*/ 6789776 h 6857999"/>
              <a:gd name="connsiteX140" fmla="*/ 185672 w 4528142"/>
              <a:gd name="connsiteY140" fmla="*/ 6785033 h 6857999"/>
              <a:gd name="connsiteX141" fmla="*/ 183658 w 4528142"/>
              <a:gd name="connsiteY141" fmla="*/ 6781459 h 6857999"/>
              <a:gd name="connsiteX142" fmla="*/ 180643 w 4528142"/>
              <a:gd name="connsiteY142" fmla="*/ 6780004 h 6857999"/>
              <a:gd name="connsiteX143" fmla="*/ 178577 w 4528142"/>
              <a:gd name="connsiteY143" fmla="*/ 6778717 h 6857999"/>
              <a:gd name="connsiteX144" fmla="*/ 175232 w 4528142"/>
              <a:gd name="connsiteY144" fmla="*/ 6779269 h 6857999"/>
              <a:gd name="connsiteX145" fmla="*/ 171996 w 4528142"/>
              <a:gd name="connsiteY145" fmla="*/ 6779152 h 6857999"/>
              <a:gd name="connsiteX146" fmla="*/ 164804 w 4528142"/>
              <a:gd name="connsiteY146" fmla="*/ 6781314 h 6857999"/>
              <a:gd name="connsiteX147" fmla="*/ 161739 w 4528142"/>
              <a:gd name="connsiteY147" fmla="*/ 6782146 h 6857999"/>
              <a:gd name="connsiteX148" fmla="*/ 158224 w 4528142"/>
              <a:gd name="connsiteY148" fmla="*/ 6781749 h 6857999"/>
              <a:gd name="connsiteX149" fmla="*/ 155657 w 4528142"/>
              <a:gd name="connsiteY149" fmla="*/ 6781522 h 6857999"/>
              <a:gd name="connsiteX150" fmla="*/ 153032 w 4528142"/>
              <a:gd name="connsiteY150" fmla="*/ 6779676 h 6857999"/>
              <a:gd name="connsiteX151" fmla="*/ 150517 w 4528142"/>
              <a:gd name="connsiteY151" fmla="*/ 6777162 h 6857999"/>
              <a:gd name="connsiteX152" fmla="*/ 149004 w 4528142"/>
              <a:gd name="connsiteY152" fmla="*/ 6772529 h 6857999"/>
              <a:gd name="connsiteX153" fmla="*/ 147990 w 4528142"/>
              <a:gd name="connsiteY153" fmla="*/ 6766838 h 6857999"/>
              <a:gd name="connsiteX154" fmla="*/ 148086 w 4528142"/>
              <a:gd name="connsiteY154" fmla="*/ 6758360 h 6857999"/>
              <a:gd name="connsiteX155" fmla="*/ 151094 w 4528142"/>
              <a:gd name="connsiteY155" fmla="*/ 6755911 h 6857999"/>
              <a:gd name="connsiteX156" fmla="*/ 152542 w 4528142"/>
              <a:gd name="connsiteY156" fmla="*/ 6755021 h 6857999"/>
              <a:gd name="connsiteX157" fmla="*/ 154940 w 4528142"/>
              <a:gd name="connsiteY157" fmla="*/ 6754301 h 6857999"/>
              <a:gd name="connsiteX158" fmla="*/ 156558 w 4528142"/>
              <a:gd name="connsiteY158" fmla="*/ 6754359 h 6857999"/>
              <a:gd name="connsiteX159" fmla="*/ 158064 w 4528142"/>
              <a:gd name="connsiteY159" fmla="*/ 6755086 h 6857999"/>
              <a:gd name="connsiteX160" fmla="*/ 159293 w 4528142"/>
              <a:gd name="connsiteY160" fmla="*/ 6755535 h 6857999"/>
              <a:gd name="connsiteX161" fmla="*/ 161976 w 4528142"/>
              <a:gd name="connsiteY161" fmla="*/ 6758998 h 6857999"/>
              <a:gd name="connsiteX162" fmla="*/ 164491 w 4528142"/>
              <a:gd name="connsiteY162" fmla="*/ 6761513 h 6857999"/>
              <a:gd name="connsiteX163" fmla="*/ 166895 w 4528142"/>
              <a:gd name="connsiteY163" fmla="*/ 6764696 h 6857999"/>
              <a:gd name="connsiteX164" fmla="*/ 168402 w 4528142"/>
              <a:gd name="connsiteY164" fmla="*/ 6765424 h 6857999"/>
              <a:gd name="connsiteX165" fmla="*/ 169909 w 4528142"/>
              <a:gd name="connsiteY165" fmla="*/ 6766152 h 6857999"/>
              <a:gd name="connsiteX166" fmla="*/ 171637 w 4528142"/>
              <a:gd name="connsiteY166" fmla="*/ 6765541 h 6857999"/>
              <a:gd name="connsiteX167" fmla="*/ 173645 w 4528142"/>
              <a:gd name="connsiteY167" fmla="*/ 6765211 h 6857999"/>
              <a:gd name="connsiteX168" fmla="*/ 169174 w 4528142"/>
              <a:gd name="connsiteY168" fmla="*/ 6760740 h 6857999"/>
              <a:gd name="connsiteX169" fmla="*/ 165095 w 4528142"/>
              <a:gd name="connsiteY169" fmla="*/ 6755880 h 6857999"/>
              <a:gd name="connsiteX170" fmla="*/ 161793 w 4528142"/>
              <a:gd name="connsiteY170" fmla="*/ 6750241 h 6857999"/>
              <a:gd name="connsiteX171" fmla="*/ 158662 w 4528142"/>
              <a:gd name="connsiteY171" fmla="*/ 6745550 h 6857999"/>
              <a:gd name="connsiteX172" fmla="*/ 155751 w 4528142"/>
              <a:gd name="connsiteY172" fmla="*/ 6739519 h 6857999"/>
              <a:gd name="connsiteX173" fmla="*/ 152839 w 4528142"/>
              <a:gd name="connsiteY173" fmla="*/ 6733491 h 6857999"/>
              <a:gd name="connsiteX174" fmla="*/ 150988 w 4528142"/>
              <a:gd name="connsiteY174" fmla="*/ 6726960 h 6857999"/>
              <a:gd name="connsiteX175" fmla="*/ 149415 w 4528142"/>
              <a:gd name="connsiteY175" fmla="*/ 6720711 h 6857999"/>
              <a:gd name="connsiteX176" fmla="*/ 148343 w 4528142"/>
              <a:gd name="connsiteY176" fmla="*/ 6713402 h 6857999"/>
              <a:gd name="connsiteX177" fmla="*/ 147549 w 4528142"/>
              <a:gd name="connsiteY177" fmla="*/ 6706373 h 6857999"/>
              <a:gd name="connsiteX178" fmla="*/ 146476 w 4528142"/>
              <a:gd name="connsiteY178" fmla="*/ 6699064 h 6857999"/>
              <a:gd name="connsiteX179" fmla="*/ 146353 w 4528142"/>
              <a:gd name="connsiteY179" fmla="*/ 6691924 h 6857999"/>
              <a:gd name="connsiteX180" fmla="*/ 147287 w 4528142"/>
              <a:gd name="connsiteY180" fmla="*/ 6684284 h 6857999"/>
              <a:gd name="connsiteX181" fmla="*/ 147552 w 4528142"/>
              <a:gd name="connsiteY181" fmla="*/ 6676755 h 6857999"/>
              <a:gd name="connsiteX182" fmla="*/ 149157 w 4528142"/>
              <a:gd name="connsiteY182" fmla="*/ 6669004 h 6857999"/>
              <a:gd name="connsiteX183" fmla="*/ 4159397 w 4528142"/>
              <a:gd name="connsiteY183" fmla="*/ 6545635 h 6857999"/>
              <a:gd name="connsiteX184" fmla="*/ 4159866 w 4528142"/>
              <a:gd name="connsiteY184" fmla="*/ 6551433 h 6857999"/>
              <a:gd name="connsiteX185" fmla="*/ 4160622 w 4528142"/>
              <a:gd name="connsiteY185" fmla="*/ 6555234 h 6857999"/>
              <a:gd name="connsiteX186" fmla="*/ 4161762 w 4528142"/>
              <a:gd name="connsiteY186" fmla="*/ 6556373 h 6857999"/>
              <a:gd name="connsiteX187" fmla="*/ 4162331 w 4528142"/>
              <a:gd name="connsiteY187" fmla="*/ 6556942 h 6857999"/>
              <a:gd name="connsiteX188" fmla="*/ 4163565 w 4528142"/>
              <a:gd name="connsiteY188" fmla="*/ 6557418 h 6857999"/>
              <a:gd name="connsiteX189" fmla="*/ 4165277 w 4528142"/>
              <a:gd name="connsiteY189" fmla="*/ 6556844 h 6857999"/>
              <a:gd name="connsiteX190" fmla="*/ 4163469 w 4528142"/>
              <a:gd name="connsiteY190" fmla="*/ 6560363 h 6857999"/>
              <a:gd name="connsiteX191" fmla="*/ 4162419 w 4528142"/>
              <a:gd name="connsiteY191" fmla="*/ 6563120 h 6857999"/>
              <a:gd name="connsiteX192" fmla="*/ 4158611 w 4528142"/>
              <a:gd name="connsiteY192" fmla="*/ 6569206 h 6857999"/>
              <a:gd name="connsiteX193" fmla="*/ 4157374 w 4528142"/>
              <a:gd name="connsiteY193" fmla="*/ 6571014 h 6857999"/>
              <a:gd name="connsiteX194" fmla="*/ 4157086 w 4528142"/>
              <a:gd name="connsiteY194" fmla="*/ 6573011 h 6857999"/>
              <a:gd name="connsiteX195" fmla="*/ 4157655 w 4528142"/>
              <a:gd name="connsiteY195" fmla="*/ 6573581 h 6857999"/>
              <a:gd name="connsiteX196" fmla="*/ 4160887 w 4528142"/>
              <a:gd name="connsiteY196" fmla="*/ 6573767 h 6857999"/>
              <a:gd name="connsiteX197" fmla="*/ 4160124 w 4528142"/>
              <a:gd name="connsiteY197" fmla="*/ 6576808 h 6857999"/>
              <a:gd name="connsiteX198" fmla="*/ 4158790 w 4528142"/>
              <a:gd name="connsiteY198" fmla="*/ 6579283 h 6857999"/>
              <a:gd name="connsiteX199" fmla="*/ 4156507 w 4528142"/>
              <a:gd name="connsiteY199" fmla="*/ 6581565 h 6857999"/>
              <a:gd name="connsiteX200" fmla="*/ 4154985 w 4528142"/>
              <a:gd name="connsiteY200" fmla="*/ 6583088 h 6857999"/>
              <a:gd name="connsiteX201" fmla="*/ 4153653 w 4528142"/>
              <a:gd name="connsiteY201" fmla="*/ 6583279 h 6857999"/>
              <a:gd name="connsiteX202" fmla="*/ 4151658 w 4528142"/>
              <a:gd name="connsiteY202" fmla="*/ 6583566 h 6857999"/>
              <a:gd name="connsiteX203" fmla="*/ 4149092 w 4528142"/>
              <a:gd name="connsiteY203" fmla="*/ 6583284 h 6857999"/>
              <a:gd name="connsiteX204" fmla="*/ 4147002 w 4528142"/>
              <a:gd name="connsiteY204" fmla="*/ 6581956 h 6857999"/>
              <a:gd name="connsiteX205" fmla="*/ 4143203 w 4528142"/>
              <a:gd name="connsiteY205" fmla="*/ 6578919 h 6857999"/>
              <a:gd name="connsiteX206" fmla="*/ 4140262 w 4528142"/>
              <a:gd name="connsiteY206" fmla="*/ 6574455 h 6857999"/>
              <a:gd name="connsiteX207" fmla="*/ 4138366 w 4528142"/>
              <a:gd name="connsiteY207" fmla="*/ 6569514 h 6857999"/>
              <a:gd name="connsiteX208" fmla="*/ 4138180 w 4528142"/>
              <a:gd name="connsiteY208" fmla="*/ 6566283 h 6857999"/>
              <a:gd name="connsiteX209" fmla="*/ 4137994 w 4528142"/>
              <a:gd name="connsiteY209" fmla="*/ 6563052 h 6857999"/>
              <a:gd name="connsiteX210" fmla="*/ 4141990 w 4528142"/>
              <a:gd name="connsiteY210" fmla="*/ 6557915 h 6857999"/>
              <a:gd name="connsiteX211" fmla="*/ 4147223 w 4528142"/>
              <a:gd name="connsiteY211" fmla="*/ 6553253 h 6857999"/>
              <a:gd name="connsiteX212" fmla="*/ 4152644 w 4528142"/>
              <a:gd name="connsiteY212" fmla="*/ 6549540 h 6857999"/>
              <a:gd name="connsiteX213" fmla="*/ 141409 w 4528142"/>
              <a:gd name="connsiteY213" fmla="*/ 6507295 h 6857999"/>
              <a:gd name="connsiteX214" fmla="*/ 140370 w 4528142"/>
              <a:gd name="connsiteY214" fmla="*/ 6516306 h 6857999"/>
              <a:gd name="connsiteX215" fmla="*/ 140776 w 4528142"/>
              <a:gd name="connsiteY215" fmla="*/ 6524442 h 6857999"/>
              <a:gd name="connsiteX216" fmla="*/ 141466 w 4528142"/>
              <a:gd name="connsiteY216" fmla="*/ 6532863 h 6857999"/>
              <a:gd name="connsiteX217" fmla="*/ 142544 w 4528142"/>
              <a:gd name="connsiteY217" fmla="*/ 6540897 h 6857999"/>
              <a:gd name="connsiteX218" fmla="*/ 145186 w 4528142"/>
              <a:gd name="connsiteY218" fmla="*/ 6555909 h 6857999"/>
              <a:gd name="connsiteX219" fmla="*/ 147830 w 4528142"/>
              <a:gd name="connsiteY219" fmla="*/ 6570920 h 6857999"/>
              <a:gd name="connsiteX220" fmla="*/ 149496 w 4528142"/>
              <a:gd name="connsiteY220" fmla="*/ 6577226 h 6857999"/>
              <a:gd name="connsiteX221" fmla="*/ 149332 w 4528142"/>
              <a:gd name="connsiteY221" fmla="*/ 6584793 h 6857999"/>
              <a:gd name="connsiteX222" fmla="*/ 150227 w 4528142"/>
              <a:gd name="connsiteY222" fmla="*/ 6591872 h 6857999"/>
              <a:gd name="connsiteX223" fmla="*/ 149208 w 4528142"/>
              <a:gd name="connsiteY223" fmla="*/ 6598584 h 6857999"/>
              <a:gd name="connsiteX224" fmla="*/ 148090 w 4528142"/>
              <a:gd name="connsiteY224" fmla="*/ 6605967 h 6857999"/>
              <a:gd name="connsiteX225" fmla="*/ 145728 w 4528142"/>
              <a:gd name="connsiteY225" fmla="*/ 6612884 h 6857999"/>
              <a:gd name="connsiteX226" fmla="*/ 142027 w 4528142"/>
              <a:gd name="connsiteY226" fmla="*/ 6620004 h 6857999"/>
              <a:gd name="connsiteX227" fmla="*/ 137367 w 4528142"/>
              <a:gd name="connsiteY227" fmla="*/ 6626940 h 6857999"/>
              <a:gd name="connsiteX228" fmla="*/ 135233 w 4528142"/>
              <a:gd name="connsiteY228" fmla="*/ 6619395 h 6857999"/>
              <a:gd name="connsiteX229" fmla="*/ 134725 w 4528142"/>
              <a:gd name="connsiteY229" fmla="*/ 6611929 h 6857999"/>
              <a:gd name="connsiteX230" fmla="*/ 133831 w 4528142"/>
              <a:gd name="connsiteY230" fmla="*/ 6604851 h 6857999"/>
              <a:gd name="connsiteX231" fmla="*/ 134360 w 4528142"/>
              <a:gd name="connsiteY231" fmla="*/ 6599195 h 6857999"/>
              <a:gd name="connsiteX232" fmla="*/ 135561 w 4528142"/>
              <a:gd name="connsiteY232" fmla="*/ 6593439 h 6857999"/>
              <a:gd name="connsiteX233" fmla="*/ 138002 w 4528142"/>
              <a:gd name="connsiteY233" fmla="*/ 6588150 h 6857999"/>
              <a:gd name="connsiteX234" fmla="*/ 141013 w 4528142"/>
              <a:gd name="connsiteY234" fmla="*/ 6583431 h 6857999"/>
              <a:gd name="connsiteX235" fmla="*/ 145061 w 4528142"/>
              <a:gd name="connsiteY235" fmla="*/ 6580522 h 6857999"/>
              <a:gd name="connsiteX236" fmla="*/ 141686 w 4528142"/>
              <a:gd name="connsiteY236" fmla="*/ 6572508 h 6857999"/>
              <a:gd name="connsiteX237" fmla="*/ 140079 w 4528142"/>
              <a:gd name="connsiteY237" fmla="*/ 6570128 h 6857999"/>
              <a:gd name="connsiteX238" fmla="*/ 138656 w 4528142"/>
              <a:gd name="connsiteY238" fmla="*/ 6568704 h 6857999"/>
              <a:gd name="connsiteX239" fmla="*/ 137130 w 4528142"/>
              <a:gd name="connsiteY239" fmla="*/ 6567952 h 6857999"/>
              <a:gd name="connsiteX240" fmla="*/ 135503 w 4528142"/>
              <a:gd name="connsiteY240" fmla="*/ 6567870 h 6857999"/>
              <a:gd name="connsiteX241" fmla="*/ 134161 w 4528142"/>
              <a:gd name="connsiteY241" fmla="*/ 6568074 h 6857999"/>
              <a:gd name="connsiteX242" fmla="*/ 133001 w 4528142"/>
              <a:gd name="connsiteY242" fmla="*/ 6569234 h 6857999"/>
              <a:gd name="connsiteX243" fmla="*/ 129338 w 4528142"/>
              <a:gd name="connsiteY243" fmla="*/ 6571757 h 6857999"/>
              <a:gd name="connsiteX244" fmla="*/ 126043 w 4528142"/>
              <a:gd name="connsiteY244" fmla="*/ 6576192 h 6857999"/>
              <a:gd name="connsiteX245" fmla="*/ 120835 w 4528142"/>
              <a:gd name="connsiteY245" fmla="*/ 6580260 h 6857999"/>
              <a:gd name="connsiteX246" fmla="*/ 118130 w 4528142"/>
              <a:gd name="connsiteY246" fmla="*/ 6582965 h 6857999"/>
              <a:gd name="connsiteX247" fmla="*/ 114855 w 4528142"/>
              <a:gd name="connsiteY247" fmla="*/ 6585101 h 6857999"/>
              <a:gd name="connsiteX248" fmla="*/ 108798 w 4528142"/>
              <a:gd name="connsiteY248" fmla="*/ 6545031 h 6857999"/>
              <a:gd name="connsiteX249" fmla="*/ 114106 w 4528142"/>
              <a:gd name="connsiteY249" fmla="*/ 6551112 h 6857999"/>
              <a:gd name="connsiteX250" fmla="*/ 118092 w 4528142"/>
              <a:gd name="connsiteY250" fmla="*/ 6555099 h 6857999"/>
              <a:gd name="connsiteX251" fmla="*/ 121327 w 4528142"/>
              <a:gd name="connsiteY251" fmla="*/ 6557560 h 6857999"/>
              <a:gd name="connsiteX252" fmla="*/ 123625 w 4528142"/>
              <a:gd name="connsiteY252" fmla="*/ 6557539 h 6857999"/>
              <a:gd name="connsiteX253" fmla="*/ 124296 w 4528142"/>
              <a:gd name="connsiteY253" fmla="*/ 6557437 h 6857999"/>
              <a:gd name="connsiteX254" fmla="*/ 125455 w 4528142"/>
              <a:gd name="connsiteY254" fmla="*/ 6556278 h 6857999"/>
              <a:gd name="connsiteX255" fmla="*/ 126148 w 4528142"/>
              <a:gd name="connsiteY255" fmla="*/ 6553877 h 6857999"/>
              <a:gd name="connsiteX256" fmla="*/ 126657 w 4528142"/>
              <a:gd name="connsiteY256" fmla="*/ 6550521 h 6857999"/>
              <a:gd name="connsiteX257" fmla="*/ 127369 w 4528142"/>
              <a:gd name="connsiteY257" fmla="*/ 6545822 h 6857999"/>
              <a:gd name="connsiteX258" fmla="*/ 128611 w 4528142"/>
              <a:gd name="connsiteY258" fmla="*/ 6535469 h 6857999"/>
              <a:gd name="connsiteX259" fmla="*/ 129709 w 4528142"/>
              <a:gd name="connsiteY259" fmla="*/ 6530383 h 6857999"/>
              <a:gd name="connsiteX260" fmla="*/ 130524 w 4528142"/>
              <a:gd name="connsiteY260" fmla="*/ 6525014 h 6857999"/>
              <a:gd name="connsiteX261" fmla="*/ 132396 w 4528142"/>
              <a:gd name="connsiteY261" fmla="*/ 6519155 h 6857999"/>
              <a:gd name="connsiteX262" fmla="*/ 134736 w 4528142"/>
              <a:gd name="connsiteY262" fmla="*/ 6514536 h 6857999"/>
              <a:gd name="connsiteX263" fmla="*/ 137360 w 4528142"/>
              <a:gd name="connsiteY263" fmla="*/ 6510204 h 6857999"/>
              <a:gd name="connsiteX264" fmla="*/ 138906 w 4528142"/>
              <a:gd name="connsiteY264" fmla="*/ 6508658 h 6857999"/>
              <a:gd name="connsiteX265" fmla="*/ 121329 w 4528142"/>
              <a:gd name="connsiteY265" fmla="*/ 6465570 h 6857999"/>
              <a:gd name="connsiteX266" fmla="*/ 126625 w 4528142"/>
              <a:gd name="connsiteY266" fmla="*/ 6505225 h 6857999"/>
              <a:gd name="connsiteX267" fmla="*/ 121292 w 4528142"/>
              <a:gd name="connsiteY267" fmla="*/ 6502233 h 6857999"/>
              <a:gd name="connsiteX268" fmla="*/ 118456 w 4528142"/>
              <a:gd name="connsiteY268" fmla="*/ 6501741 h 6857999"/>
              <a:gd name="connsiteX269" fmla="*/ 116730 w 4528142"/>
              <a:gd name="connsiteY269" fmla="*/ 6502357 h 6857999"/>
              <a:gd name="connsiteX270" fmla="*/ 115280 w 4528142"/>
              <a:gd name="connsiteY270" fmla="*/ 6503250 h 6857999"/>
              <a:gd name="connsiteX271" fmla="*/ 113329 w 4528142"/>
              <a:gd name="connsiteY271" fmla="*/ 6505202 h 6857999"/>
              <a:gd name="connsiteX272" fmla="*/ 110873 w 4528142"/>
              <a:gd name="connsiteY272" fmla="*/ 6508213 h 6857999"/>
              <a:gd name="connsiteX273" fmla="*/ 108305 w 4528142"/>
              <a:gd name="connsiteY273" fmla="*/ 6511892 h 6857999"/>
              <a:gd name="connsiteX274" fmla="*/ 104400 w 4528142"/>
              <a:gd name="connsiteY274" fmla="*/ 6515796 h 6857999"/>
              <a:gd name="connsiteX275" fmla="*/ 100834 w 4528142"/>
              <a:gd name="connsiteY275" fmla="*/ 6517696 h 6857999"/>
              <a:gd name="connsiteX276" fmla="*/ 97659 w 4528142"/>
              <a:gd name="connsiteY276" fmla="*/ 6519207 h 6857999"/>
              <a:gd name="connsiteX277" fmla="*/ 99960 w 4528142"/>
              <a:gd name="connsiteY277" fmla="*/ 6511357 h 6857999"/>
              <a:gd name="connsiteX278" fmla="*/ 100534 w 4528142"/>
              <a:gd name="connsiteY278" fmla="*/ 6504123 h 6857999"/>
              <a:gd name="connsiteX279" fmla="*/ 101890 w 4528142"/>
              <a:gd name="connsiteY279" fmla="*/ 6496107 h 6857999"/>
              <a:gd name="connsiteX280" fmla="*/ 103246 w 4528142"/>
              <a:gd name="connsiteY280" fmla="*/ 6488092 h 6857999"/>
              <a:gd name="connsiteX281" fmla="*/ 105156 w 4528142"/>
              <a:gd name="connsiteY281" fmla="*/ 6480633 h 6857999"/>
              <a:gd name="connsiteX282" fmla="*/ 107056 w 4528142"/>
              <a:gd name="connsiteY282" fmla="*/ 6477067 h 6857999"/>
              <a:gd name="connsiteX283" fmla="*/ 108567 w 4528142"/>
              <a:gd name="connsiteY283" fmla="*/ 6473891 h 6857999"/>
              <a:gd name="connsiteX284" fmla="*/ 111300 w 4528142"/>
              <a:gd name="connsiteY284" fmla="*/ 6471158 h 6857999"/>
              <a:gd name="connsiteX285" fmla="*/ 114033 w 4528142"/>
              <a:gd name="connsiteY285" fmla="*/ 6468425 h 6857999"/>
              <a:gd name="connsiteX286" fmla="*/ 117208 w 4528142"/>
              <a:gd name="connsiteY286" fmla="*/ 6466915 h 6857999"/>
              <a:gd name="connsiteX287" fmla="*/ 4302989 w 4528142"/>
              <a:gd name="connsiteY287" fmla="*/ 6383033 h 6857999"/>
              <a:gd name="connsiteX288" fmla="*/ 4309076 w 4528142"/>
              <a:gd name="connsiteY288" fmla="*/ 6383746 h 6857999"/>
              <a:gd name="connsiteX289" fmla="*/ 4311645 w 4528142"/>
              <a:gd name="connsiteY289" fmla="*/ 6384011 h 6857999"/>
              <a:gd name="connsiteX290" fmla="*/ 4314012 w 4528142"/>
              <a:gd name="connsiteY290" fmla="*/ 6385610 h 6857999"/>
              <a:gd name="connsiteX291" fmla="*/ 4316664 w 4528142"/>
              <a:gd name="connsiteY291" fmla="*/ 6387493 h 6857999"/>
              <a:gd name="connsiteX292" fmla="*/ 4318647 w 4528142"/>
              <a:gd name="connsiteY292" fmla="*/ 6389476 h 6857999"/>
              <a:gd name="connsiteX293" fmla="*/ 4323080 w 4528142"/>
              <a:gd name="connsiteY293" fmla="*/ 6394678 h 6857999"/>
              <a:gd name="connsiteX294" fmla="*/ 4326828 w 4528142"/>
              <a:gd name="connsiteY294" fmla="*/ 6402264 h 6857999"/>
              <a:gd name="connsiteX295" fmla="*/ 4321709 w 4528142"/>
              <a:gd name="connsiteY295" fmla="*/ 6399450 h 6857999"/>
              <a:gd name="connsiteX296" fmla="*/ 4317724 w 4528142"/>
              <a:gd name="connsiteY296" fmla="*/ 6397768 h 6857999"/>
              <a:gd name="connsiteX297" fmla="*/ 4313253 w 4528142"/>
              <a:gd name="connsiteY297" fmla="*/ 6397138 h 6857999"/>
              <a:gd name="connsiteX298" fmla="*/ 4308298 w 4528142"/>
              <a:gd name="connsiteY298" fmla="*/ 6397559 h 6857999"/>
              <a:gd name="connsiteX299" fmla="*/ 4304010 w 4528142"/>
              <a:gd name="connsiteY299" fmla="*/ 6397879 h 6857999"/>
              <a:gd name="connsiteX300" fmla="*/ 4299138 w 4528142"/>
              <a:gd name="connsiteY300" fmla="*/ 6399918 h 6857999"/>
              <a:gd name="connsiteX301" fmla="*/ 4293598 w 4528142"/>
              <a:gd name="connsiteY301" fmla="*/ 6402058 h 6857999"/>
              <a:gd name="connsiteX302" fmla="*/ 4289291 w 4528142"/>
              <a:gd name="connsiteY302" fmla="*/ 6404665 h 6857999"/>
              <a:gd name="connsiteX303" fmla="*/ 4278576 w 4528142"/>
              <a:gd name="connsiteY303" fmla="*/ 6410846 h 6857999"/>
              <a:gd name="connsiteX304" fmla="*/ 4267377 w 4528142"/>
              <a:gd name="connsiteY304" fmla="*/ 6418079 h 6857999"/>
              <a:gd name="connsiteX305" fmla="*/ 4255509 w 4528142"/>
              <a:gd name="connsiteY305" fmla="*/ 6425412 h 6857999"/>
              <a:gd name="connsiteX306" fmla="*/ 4249768 w 4528142"/>
              <a:gd name="connsiteY306" fmla="*/ 6428886 h 6857999"/>
              <a:gd name="connsiteX307" fmla="*/ 4243177 w 4528142"/>
              <a:gd name="connsiteY307" fmla="*/ 6431510 h 6857999"/>
              <a:gd name="connsiteX308" fmla="*/ 4247218 w 4528142"/>
              <a:gd name="connsiteY308" fmla="*/ 6426336 h 6857999"/>
              <a:gd name="connsiteX309" fmla="*/ 4251360 w 4528142"/>
              <a:gd name="connsiteY309" fmla="*/ 6420493 h 6857999"/>
              <a:gd name="connsiteX310" fmla="*/ 4255785 w 4528142"/>
              <a:gd name="connsiteY310" fmla="*/ 6414935 h 6857999"/>
              <a:gd name="connsiteX311" fmla="*/ 4261545 w 4528142"/>
              <a:gd name="connsiteY311" fmla="*/ 6409175 h 6857999"/>
              <a:gd name="connsiteX312" fmla="*/ 4266921 w 4528142"/>
              <a:gd name="connsiteY312" fmla="*/ 6403799 h 6857999"/>
              <a:gd name="connsiteX313" fmla="*/ 4272965 w 4528142"/>
              <a:gd name="connsiteY313" fmla="*/ 6398323 h 6857999"/>
              <a:gd name="connsiteX314" fmla="*/ 4278624 w 4528142"/>
              <a:gd name="connsiteY314" fmla="*/ 6393229 h 6857999"/>
              <a:gd name="connsiteX315" fmla="*/ 4285133 w 4528142"/>
              <a:gd name="connsiteY315" fmla="*/ 6388987 h 6857999"/>
              <a:gd name="connsiteX316" fmla="*/ 4290775 w 4528142"/>
              <a:gd name="connsiteY316" fmla="*/ 6386179 h 6857999"/>
              <a:gd name="connsiteX317" fmla="*/ 4297265 w 4528142"/>
              <a:gd name="connsiteY317" fmla="*/ 6384224 h 6857999"/>
              <a:gd name="connsiteX318" fmla="*/ 111192 w 4528142"/>
              <a:gd name="connsiteY318" fmla="*/ 6365761 h 6857999"/>
              <a:gd name="connsiteX319" fmla="*/ 112813 w 4528142"/>
              <a:gd name="connsiteY319" fmla="*/ 6365835 h 6857999"/>
              <a:gd name="connsiteX320" fmla="*/ 115101 w 4528142"/>
              <a:gd name="connsiteY320" fmla="*/ 6365804 h 6857999"/>
              <a:gd name="connsiteX321" fmla="*/ 117672 w 4528142"/>
              <a:gd name="connsiteY321" fmla="*/ 6366056 h 6857999"/>
              <a:gd name="connsiteX322" fmla="*/ 123453 w 4528142"/>
              <a:gd name="connsiteY322" fmla="*/ 6368743 h 6857999"/>
              <a:gd name="connsiteX323" fmla="*/ 122441 w 4528142"/>
              <a:gd name="connsiteY323" fmla="*/ 6373143 h 6857999"/>
              <a:gd name="connsiteX324" fmla="*/ 121846 w 4528142"/>
              <a:gd name="connsiteY324" fmla="*/ 6374867 h 6857999"/>
              <a:gd name="connsiteX325" fmla="*/ 121072 w 4528142"/>
              <a:gd name="connsiteY325" fmla="*/ 6375641 h 6857999"/>
              <a:gd name="connsiteX326" fmla="*/ 120686 w 4528142"/>
              <a:gd name="connsiteY326" fmla="*/ 6376027 h 6857999"/>
              <a:gd name="connsiteX327" fmla="*/ 119349 w 4528142"/>
              <a:gd name="connsiteY327" fmla="*/ 6376236 h 6857999"/>
              <a:gd name="connsiteX328" fmla="*/ 116391 w 4528142"/>
              <a:gd name="connsiteY328" fmla="*/ 6376371 h 6857999"/>
              <a:gd name="connsiteX329" fmla="*/ 113642 w 4528142"/>
              <a:gd name="connsiteY329" fmla="*/ 6375167 h 6857999"/>
              <a:gd name="connsiteX330" fmla="*/ 110403 w 4528142"/>
              <a:gd name="connsiteY330" fmla="*/ 6375019 h 6857999"/>
              <a:gd name="connsiteX331" fmla="*/ 106003 w 4528142"/>
              <a:gd name="connsiteY331" fmla="*/ 6376032 h 6857999"/>
              <a:gd name="connsiteX332" fmla="*/ 103891 w 4528142"/>
              <a:gd name="connsiteY332" fmla="*/ 6377013 h 6857999"/>
              <a:gd name="connsiteX333" fmla="*/ 101396 w 4528142"/>
              <a:gd name="connsiteY333" fmla="*/ 6378381 h 6857999"/>
              <a:gd name="connsiteX334" fmla="*/ 101482 w 4528142"/>
              <a:gd name="connsiteY334" fmla="*/ 6386199 h 6857999"/>
              <a:gd name="connsiteX335" fmla="*/ 102445 w 4528142"/>
              <a:gd name="connsiteY335" fmla="*/ 6392573 h 6857999"/>
              <a:gd name="connsiteX336" fmla="*/ 104091 w 4528142"/>
              <a:gd name="connsiteY336" fmla="*/ 6405042 h 6857999"/>
              <a:gd name="connsiteX337" fmla="*/ 107283 w 4528142"/>
              <a:gd name="connsiteY337" fmla="*/ 6415964 h 6857999"/>
              <a:gd name="connsiteX338" fmla="*/ 110683 w 4528142"/>
              <a:gd name="connsiteY338" fmla="*/ 6425548 h 6857999"/>
              <a:gd name="connsiteX339" fmla="*/ 112954 w 4528142"/>
              <a:gd name="connsiteY339" fmla="*/ 6434004 h 6857999"/>
              <a:gd name="connsiteX340" fmla="*/ 114943 w 4528142"/>
              <a:gd name="connsiteY340" fmla="*/ 6442177 h 6857999"/>
              <a:gd name="connsiteX341" fmla="*/ 115268 w 4528142"/>
              <a:gd name="connsiteY341" fmla="*/ 6446369 h 6857999"/>
              <a:gd name="connsiteX342" fmla="*/ 114642 w 4528142"/>
              <a:gd name="connsiteY342" fmla="*/ 6450381 h 6857999"/>
              <a:gd name="connsiteX343" fmla="*/ 114017 w 4528142"/>
              <a:gd name="connsiteY343" fmla="*/ 6454393 h 6857999"/>
              <a:gd name="connsiteX344" fmla="*/ 112723 w 4528142"/>
              <a:gd name="connsiteY344" fmla="*/ 6458510 h 6857999"/>
              <a:gd name="connsiteX345" fmla="*/ 109201 w 4528142"/>
              <a:gd name="connsiteY345" fmla="*/ 6458082 h 6857999"/>
              <a:gd name="connsiteX346" fmla="*/ 106169 w 4528142"/>
              <a:gd name="connsiteY346" fmla="*/ 6456596 h 6857999"/>
              <a:gd name="connsiteX347" fmla="*/ 100881 w 4528142"/>
              <a:gd name="connsiteY347" fmla="*/ 6452852 h 6857999"/>
              <a:gd name="connsiteX348" fmla="*/ 97953 w 4528142"/>
              <a:gd name="connsiteY348" fmla="*/ 6450698 h 6857999"/>
              <a:gd name="connsiteX349" fmla="*/ 95309 w 4528142"/>
              <a:gd name="connsiteY349" fmla="*/ 6448827 h 6857999"/>
              <a:gd name="connsiteX350" fmla="*/ 92455 w 4528142"/>
              <a:gd name="connsiteY350" fmla="*/ 6448293 h 6857999"/>
              <a:gd name="connsiteX351" fmla="*/ 88547 w 4528142"/>
              <a:gd name="connsiteY351" fmla="*/ 6448249 h 6857999"/>
              <a:gd name="connsiteX352" fmla="*/ 90141 w 4528142"/>
              <a:gd name="connsiteY352" fmla="*/ 6435928 h 6857999"/>
              <a:gd name="connsiteX353" fmla="*/ 91765 w 4528142"/>
              <a:gd name="connsiteY353" fmla="*/ 6421320 h 6857999"/>
              <a:gd name="connsiteX354" fmla="*/ 93881 w 4528142"/>
              <a:gd name="connsiteY354" fmla="*/ 6405655 h 6857999"/>
              <a:gd name="connsiteX355" fmla="*/ 95892 w 4528142"/>
              <a:gd name="connsiteY355" fmla="*/ 6390658 h 6857999"/>
              <a:gd name="connsiteX356" fmla="*/ 97885 w 4528142"/>
              <a:gd name="connsiteY356" fmla="*/ 6384149 h 6857999"/>
              <a:gd name="connsiteX357" fmla="*/ 99493 w 4528142"/>
              <a:gd name="connsiteY357" fmla="*/ 6378025 h 6857999"/>
              <a:gd name="connsiteX358" fmla="*/ 102229 w 4528142"/>
              <a:gd name="connsiteY358" fmla="*/ 6373030 h 6857999"/>
              <a:gd name="connsiteX359" fmla="*/ 105426 w 4528142"/>
              <a:gd name="connsiteY359" fmla="*/ 6369269 h 6857999"/>
              <a:gd name="connsiteX360" fmla="*/ 106971 w 4528142"/>
              <a:gd name="connsiteY360" fmla="*/ 6367724 h 6857999"/>
              <a:gd name="connsiteX361" fmla="*/ 108800 w 4528142"/>
              <a:gd name="connsiteY361" fmla="*/ 6366459 h 6857999"/>
              <a:gd name="connsiteX362" fmla="*/ 4378331 w 4528142"/>
              <a:gd name="connsiteY362" fmla="*/ 6344027 h 6857999"/>
              <a:gd name="connsiteX363" fmla="*/ 4374877 w 4528142"/>
              <a:gd name="connsiteY363" fmla="*/ 6349165 h 6857999"/>
              <a:gd name="connsiteX364" fmla="*/ 4369188 w 4528142"/>
              <a:gd name="connsiteY364" fmla="*/ 6355976 h 6857999"/>
              <a:gd name="connsiteX365" fmla="*/ 4362999 w 4528142"/>
              <a:gd name="connsiteY365" fmla="*/ 6363848 h 6857999"/>
              <a:gd name="connsiteX366" fmla="*/ 4355299 w 4528142"/>
              <a:gd name="connsiteY366" fmla="*/ 6370987 h 6857999"/>
              <a:gd name="connsiteX367" fmla="*/ 4351221 w 4528142"/>
              <a:gd name="connsiteY367" fmla="*/ 6373942 h 6857999"/>
              <a:gd name="connsiteX368" fmla="*/ 4348206 w 4528142"/>
              <a:gd name="connsiteY368" fmla="*/ 6376396 h 6857999"/>
              <a:gd name="connsiteX369" fmla="*/ 4344740 w 4528142"/>
              <a:gd name="connsiteY369" fmla="*/ 6377617 h 6857999"/>
              <a:gd name="connsiteX370" fmla="*/ 4341664 w 4528142"/>
              <a:gd name="connsiteY370" fmla="*/ 6378447 h 6857999"/>
              <a:gd name="connsiteX371" fmla="*/ 4338700 w 4528142"/>
              <a:gd name="connsiteY371" fmla="*/ 6378606 h 6857999"/>
              <a:gd name="connsiteX372" fmla="*/ 4336455 w 4528142"/>
              <a:gd name="connsiteY372" fmla="*/ 6376361 h 6857999"/>
              <a:gd name="connsiteX373" fmla="*/ 4334601 w 4528142"/>
              <a:gd name="connsiteY373" fmla="*/ 6373725 h 6857999"/>
              <a:gd name="connsiteX374" fmla="*/ 4333075 w 4528142"/>
              <a:gd name="connsiteY374" fmla="*/ 6369076 h 6857999"/>
              <a:gd name="connsiteX375" fmla="*/ 4340850 w 4528142"/>
              <a:gd name="connsiteY375" fmla="*/ 6367476 h 6857999"/>
              <a:gd name="connsiteX376" fmla="*/ 4346329 w 4528142"/>
              <a:gd name="connsiteY376" fmla="*/ 6365925 h 6857999"/>
              <a:gd name="connsiteX377" fmla="*/ 4350967 w 4528142"/>
              <a:gd name="connsiteY377" fmla="*/ 6363533 h 6857999"/>
              <a:gd name="connsiteX378" fmla="*/ 4355434 w 4528142"/>
              <a:gd name="connsiteY378" fmla="*/ 6360188 h 6857999"/>
              <a:gd name="connsiteX379" fmla="*/ 4364759 w 4528142"/>
              <a:gd name="connsiteY379" fmla="*/ 6353108 h 6857999"/>
              <a:gd name="connsiteX380" fmla="*/ 4370959 w 4528142"/>
              <a:gd name="connsiteY380" fmla="*/ 6349153 h 6857999"/>
              <a:gd name="connsiteX381" fmla="*/ 1417546 w 4528142"/>
              <a:gd name="connsiteY381" fmla="*/ 6342468 h 6857999"/>
              <a:gd name="connsiteX382" fmla="*/ 1423214 w 4528142"/>
              <a:gd name="connsiteY382" fmla="*/ 6360231 h 6857999"/>
              <a:gd name="connsiteX383" fmla="*/ 1425619 w 4528142"/>
              <a:gd name="connsiteY383" fmla="*/ 6368684 h 6857999"/>
              <a:gd name="connsiteX384" fmla="*/ 1427362 w 4528142"/>
              <a:gd name="connsiteY384" fmla="*/ 6377228 h 6857999"/>
              <a:gd name="connsiteX385" fmla="*/ 1427380 w 4528142"/>
              <a:gd name="connsiteY385" fmla="*/ 6381781 h 6857999"/>
              <a:gd name="connsiteX386" fmla="*/ 1427204 w 4528142"/>
              <a:gd name="connsiteY386" fmla="*/ 6385386 h 6857999"/>
              <a:gd name="connsiteX387" fmla="*/ 1427315 w 4528142"/>
              <a:gd name="connsiteY387" fmla="*/ 6389275 h 6857999"/>
              <a:gd name="connsiteX388" fmla="*/ 1425813 w 4528142"/>
              <a:gd name="connsiteY388" fmla="*/ 6393064 h 6857999"/>
              <a:gd name="connsiteX389" fmla="*/ 1423931 w 4528142"/>
              <a:gd name="connsiteY389" fmla="*/ 6397231 h 6857999"/>
              <a:gd name="connsiteX390" fmla="*/ 1421194 w 4528142"/>
              <a:gd name="connsiteY390" fmla="*/ 6400540 h 6857999"/>
              <a:gd name="connsiteX391" fmla="*/ 1417792 w 4528142"/>
              <a:gd name="connsiteY391" fmla="*/ 6403941 h 6857999"/>
              <a:gd name="connsiteX392" fmla="*/ 1413535 w 4528142"/>
              <a:gd name="connsiteY392" fmla="*/ 6406485 h 6857999"/>
              <a:gd name="connsiteX393" fmla="*/ 1408724 w 4528142"/>
              <a:gd name="connsiteY393" fmla="*/ 6389581 h 6857999"/>
              <a:gd name="connsiteX394" fmla="*/ 1406410 w 4528142"/>
              <a:gd name="connsiteY394" fmla="*/ 6380465 h 6857999"/>
              <a:gd name="connsiteX395" fmla="*/ 1404954 w 4528142"/>
              <a:gd name="connsiteY395" fmla="*/ 6372205 h 6857999"/>
              <a:gd name="connsiteX396" fmla="*/ 1404557 w 4528142"/>
              <a:gd name="connsiteY396" fmla="*/ 6368030 h 6857999"/>
              <a:gd name="connsiteX397" fmla="*/ 1404825 w 4528142"/>
              <a:gd name="connsiteY397" fmla="*/ 6363763 h 6857999"/>
              <a:gd name="connsiteX398" fmla="*/ 1405664 w 4528142"/>
              <a:gd name="connsiteY398" fmla="*/ 6360065 h 6857999"/>
              <a:gd name="connsiteX399" fmla="*/ 1406881 w 4528142"/>
              <a:gd name="connsiteY399" fmla="*/ 6355992 h 6857999"/>
              <a:gd name="connsiteX400" fmla="*/ 1408669 w 4528142"/>
              <a:gd name="connsiteY400" fmla="*/ 6352489 h 6857999"/>
              <a:gd name="connsiteX401" fmla="*/ 1411121 w 4528142"/>
              <a:gd name="connsiteY401" fmla="*/ 6348893 h 6857999"/>
              <a:gd name="connsiteX402" fmla="*/ 1413195 w 4528142"/>
              <a:gd name="connsiteY402" fmla="*/ 6345677 h 6857999"/>
              <a:gd name="connsiteX403" fmla="*/ 166992 w 4528142"/>
              <a:gd name="connsiteY403" fmla="*/ 6330011 h 6857999"/>
              <a:gd name="connsiteX404" fmla="*/ 169190 w 4528142"/>
              <a:gd name="connsiteY404" fmla="*/ 6332208 h 6857999"/>
              <a:gd name="connsiteX405" fmla="*/ 170733 w 4528142"/>
              <a:gd name="connsiteY405" fmla="*/ 6334511 h 6857999"/>
              <a:gd name="connsiteX406" fmla="*/ 172064 w 4528142"/>
              <a:gd name="connsiteY406" fmla="*/ 6338124 h 6857999"/>
              <a:gd name="connsiteX407" fmla="*/ 173691 w 4528142"/>
              <a:gd name="connsiteY407" fmla="*/ 6345835 h 6857999"/>
              <a:gd name="connsiteX408" fmla="*/ 176691 w 4528142"/>
              <a:gd name="connsiteY408" fmla="*/ 6345032 h 6857999"/>
              <a:gd name="connsiteX409" fmla="*/ 179036 w 4528142"/>
              <a:gd name="connsiteY409" fmla="*/ 6344335 h 6857999"/>
              <a:gd name="connsiteX410" fmla="*/ 181212 w 4528142"/>
              <a:gd name="connsiteY410" fmla="*/ 6342709 h 6857999"/>
              <a:gd name="connsiteX411" fmla="*/ 183218 w 4528142"/>
              <a:gd name="connsiteY411" fmla="*/ 6340153 h 6857999"/>
              <a:gd name="connsiteX412" fmla="*/ 184190 w 4528142"/>
              <a:gd name="connsiteY412" fmla="*/ 6338084 h 6857999"/>
              <a:gd name="connsiteX413" fmla="*/ 185541 w 4528142"/>
              <a:gd name="connsiteY413" fmla="*/ 6335633 h 6857999"/>
              <a:gd name="connsiteX414" fmla="*/ 186238 w 4528142"/>
              <a:gd name="connsiteY414" fmla="*/ 6333287 h 6857999"/>
              <a:gd name="connsiteX415" fmla="*/ 186766 w 4528142"/>
              <a:gd name="connsiteY415" fmla="*/ 6330013 h 6857999"/>
              <a:gd name="connsiteX416" fmla="*/ 191160 w 4528142"/>
              <a:gd name="connsiteY416" fmla="*/ 6334408 h 6857999"/>
              <a:gd name="connsiteX417" fmla="*/ 193695 w 4528142"/>
              <a:gd name="connsiteY417" fmla="*/ 6338465 h 6857999"/>
              <a:gd name="connsiteX418" fmla="*/ 194647 w 4528142"/>
              <a:gd name="connsiteY418" fmla="*/ 6342458 h 6857999"/>
              <a:gd name="connsiteX419" fmla="*/ 193739 w 4528142"/>
              <a:gd name="connsiteY419" fmla="*/ 6346113 h 6857999"/>
              <a:gd name="connsiteX420" fmla="*/ 192557 w 4528142"/>
              <a:gd name="connsiteY420" fmla="*/ 6349491 h 6857999"/>
              <a:gd name="connsiteX421" fmla="*/ 189515 w 4528142"/>
              <a:gd name="connsiteY421" fmla="*/ 6352533 h 6857999"/>
              <a:gd name="connsiteX422" fmla="*/ 186579 w 4528142"/>
              <a:gd name="connsiteY422" fmla="*/ 6354921 h 6857999"/>
              <a:gd name="connsiteX423" fmla="*/ 182439 w 4528142"/>
              <a:gd name="connsiteY423" fmla="*/ 6356863 h 6857999"/>
              <a:gd name="connsiteX424" fmla="*/ 178785 w 4528142"/>
              <a:gd name="connsiteY424" fmla="*/ 6357771 h 6857999"/>
              <a:gd name="connsiteX425" fmla="*/ 173926 w 4528142"/>
              <a:gd name="connsiteY425" fmla="*/ 6358235 h 6857999"/>
              <a:gd name="connsiteX426" fmla="*/ 169659 w 4528142"/>
              <a:gd name="connsiteY426" fmla="*/ 6357009 h 6857999"/>
              <a:gd name="connsiteX427" fmla="*/ 165772 w 4528142"/>
              <a:gd name="connsiteY427" fmla="*/ 6355403 h 6857999"/>
              <a:gd name="connsiteX428" fmla="*/ 162475 w 4528142"/>
              <a:gd name="connsiteY428" fmla="*/ 6352107 h 6857999"/>
              <a:gd name="connsiteX429" fmla="*/ 159665 w 4528142"/>
              <a:gd name="connsiteY429" fmla="*/ 6347776 h 6857999"/>
              <a:gd name="connsiteX430" fmla="*/ 157826 w 4528142"/>
              <a:gd name="connsiteY430" fmla="*/ 6341374 h 6857999"/>
              <a:gd name="connsiteX431" fmla="*/ 157234 w 4528142"/>
              <a:gd name="connsiteY431" fmla="*/ 6333178 h 6857999"/>
              <a:gd name="connsiteX432" fmla="*/ 161100 w 4528142"/>
              <a:gd name="connsiteY432" fmla="*/ 6330960 h 6857999"/>
              <a:gd name="connsiteX433" fmla="*/ 164098 w 4528142"/>
              <a:gd name="connsiteY433" fmla="*/ 6330158 h 6857999"/>
              <a:gd name="connsiteX434" fmla="*/ 4477200 w 4528142"/>
              <a:gd name="connsiteY434" fmla="*/ 6282105 h 6857999"/>
              <a:gd name="connsiteX435" fmla="*/ 4465569 w 4528142"/>
              <a:gd name="connsiteY435" fmla="*/ 6298303 h 6857999"/>
              <a:gd name="connsiteX436" fmla="*/ 4456476 w 4528142"/>
              <a:gd name="connsiteY436" fmla="*/ 6308537 h 6857999"/>
              <a:gd name="connsiteX437" fmla="*/ 4451838 w 4528142"/>
              <a:gd name="connsiteY437" fmla="*/ 6313175 h 6857999"/>
              <a:gd name="connsiteX438" fmla="*/ 4448073 w 4528142"/>
              <a:gd name="connsiteY438" fmla="*/ 6316369 h 6857999"/>
              <a:gd name="connsiteX439" fmla="*/ 4443923 w 4528142"/>
              <a:gd name="connsiteY439" fmla="*/ 6319948 h 6857999"/>
              <a:gd name="connsiteX440" fmla="*/ 4439875 w 4528142"/>
              <a:gd name="connsiteY440" fmla="*/ 6322856 h 6857999"/>
              <a:gd name="connsiteX441" fmla="*/ 4430430 w 4528142"/>
              <a:gd name="connsiteY441" fmla="*/ 6328875 h 6857999"/>
              <a:gd name="connsiteX442" fmla="*/ 4419074 w 4528142"/>
              <a:gd name="connsiteY442" fmla="*/ 6334524 h 6857999"/>
              <a:gd name="connsiteX443" fmla="*/ 4405011 w 4528142"/>
              <a:gd name="connsiteY443" fmla="*/ 6342879 h 6857999"/>
              <a:gd name="connsiteX444" fmla="*/ 4385840 w 4528142"/>
              <a:gd name="connsiteY444" fmla="*/ 6354629 h 6857999"/>
              <a:gd name="connsiteX445" fmla="*/ 4388095 w 4528142"/>
              <a:gd name="connsiteY445" fmla="*/ 6348378 h 6857999"/>
              <a:gd name="connsiteX446" fmla="*/ 4391590 w 4528142"/>
              <a:gd name="connsiteY446" fmla="*/ 6342600 h 6857999"/>
              <a:gd name="connsiteX447" fmla="*/ 4395475 w 4528142"/>
              <a:gd name="connsiteY447" fmla="*/ 6336433 h 6857999"/>
              <a:gd name="connsiteX448" fmla="*/ 4399825 w 4528142"/>
              <a:gd name="connsiteY448" fmla="*/ 6331511 h 6857999"/>
              <a:gd name="connsiteX449" fmla="*/ 4404852 w 4528142"/>
              <a:gd name="connsiteY449" fmla="*/ 6326485 h 6857999"/>
              <a:gd name="connsiteX450" fmla="*/ 4410162 w 4528142"/>
              <a:gd name="connsiteY450" fmla="*/ 6321746 h 6857999"/>
              <a:gd name="connsiteX451" fmla="*/ 4416042 w 4528142"/>
              <a:gd name="connsiteY451" fmla="*/ 6317577 h 6857999"/>
              <a:gd name="connsiteX452" fmla="*/ 4422596 w 4528142"/>
              <a:gd name="connsiteY452" fmla="*/ 6313307 h 6857999"/>
              <a:gd name="connsiteX453" fmla="*/ 4435314 w 4528142"/>
              <a:gd name="connsiteY453" fmla="*/ 6305155 h 6857999"/>
              <a:gd name="connsiteX454" fmla="*/ 4449276 w 4528142"/>
              <a:gd name="connsiteY454" fmla="*/ 6297472 h 6857999"/>
              <a:gd name="connsiteX455" fmla="*/ 4463238 w 4528142"/>
              <a:gd name="connsiteY455" fmla="*/ 6289788 h 6857999"/>
              <a:gd name="connsiteX456" fmla="*/ 4527819 w 4528142"/>
              <a:gd name="connsiteY456" fmla="*/ 6243052 h 6857999"/>
              <a:gd name="connsiteX457" fmla="*/ 4528142 w 4528142"/>
              <a:gd name="connsiteY457" fmla="*/ 6244919 h 6857999"/>
              <a:gd name="connsiteX458" fmla="*/ 4527417 w 4528142"/>
              <a:gd name="connsiteY458" fmla="*/ 6247288 h 6857999"/>
              <a:gd name="connsiteX459" fmla="*/ 4525807 w 4528142"/>
              <a:gd name="connsiteY459" fmla="*/ 6251088 h 6857999"/>
              <a:gd name="connsiteX460" fmla="*/ 4524309 w 4528142"/>
              <a:gd name="connsiteY460" fmla="*/ 6254229 h 6857999"/>
              <a:gd name="connsiteX461" fmla="*/ 4519059 w 4528142"/>
              <a:gd name="connsiteY461" fmla="*/ 6260574 h 6857999"/>
              <a:gd name="connsiteX462" fmla="*/ 4516513 w 4528142"/>
              <a:gd name="connsiteY462" fmla="*/ 6264215 h 6857999"/>
              <a:gd name="connsiteX463" fmla="*/ 4513422 w 4528142"/>
              <a:gd name="connsiteY463" fmla="*/ 6267306 h 6857999"/>
              <a:gd name="connsiteX464" fmla="*/ 4509783 w 4528142"/>
              <a:gd name="connsiteY464" fmla="*/ 6269851 h 6857999"/>
              <a:gd name="connsiteX465" fmla="*/ 4507301 w 4528142"/>
              <a:gd name="connsiteY465" fmla="*/ 6271236 h 6857999"/>
              <a:gd name="connsiteX466" fmla="*/ 4504548 w 4528142"/>
              <a:gd name="connsiteY466" fmla="*/ 6272347 h 6857999"/>
              <a:gd name="connsiteX467" fmla="*/ 4500860 w 4528142"/>
              <a:gd name="connsiteY467" fmla="*/ 6273297 h 6857999"/>
              <a:gd name="connsiteX468" fmla="*/ 4498830 w 4528142"/>
              <a:gd name="connsiteY468" fmla="*/ 6272041 h 6857999"/>
              <a:gd name="connsiteX469" fmla="*/ 4496801 w 4528142"/>
              <a:gd name="connsiteY469" fmla="*/ 6270785 h 6857999"/>
              <a:gd name="connsiteX470" fmla="*/ 4494997 w 4528142"/>
              <a:gd name="connsiteY470" fmla="*/ 6268209 h 6857999"/>
              <a:gd name="connsiteX471" fmla="*/ 4494080 w 4528142"/>
              <a:gd name="connsiteY471" fmla="*/ 6264197 h 6857999"/>
              <a:gd name="connsiteX472" fmla="*/ 4500022 w 4528142"/>
              <a:gd name="connsiteY472" fmla="*/ 6263183 h 6857999"/>
              <a:gd name="connsiteX473" fmla="*/ 4504097 w 4528142"/>
              <a:gd name="connsiteY473" fmla="*/ 6261847 h 6857999"/>
              <a:gd name="connsiteX474" fmla="*/ 4508284 w 4528142"/>
              <a:gd name="connsiteY474" fmla="*/ 6259850 h 6857999"/>
              <a:gd name="connsiteX475" fmla="*/ 4510878 w 4528142"/>
              <a:gd name="connsiteY475" fmla="*/ 6257804 h 6857999"/>
              <a:gd name="connsiteX476" fmla="*/ 4517835 w 4528142"/>
              <a:gd name="connsiteY476" fmla="*/ 6250846 h 6857999"/>
              <a:gd name="connsiteX477" fmla="*/ 4522248 w 4528142"/>
              <a:gd name="connsiteY477" fmla="*/ 6247529 h 6857999"/>
              <a:gd name="connsiteX478" fmla="*/ 4307428 w 4528142"/>
              <a:gd name="connsiteY478" fmla="*/ 6220555 h 6857999"/>
              <a:gd name="connsiteX479" fmla="*/ 4307037 w 4528142"/>
              <a:gd name="connsiteY479" fmla="*/ 6223308 h 6857999"/>
              <a:gd name="connsiteX480" fmla="*/ 4306746 w 4528142"/>
              <a:gd name="connsiteY480" fmla="*/ 6225371 h 6857999"/>
              <a:gd name="connsiteX481" fmla="*/ 4304786 w 4528142"/>
              <a:gd name="connsiteY481" fmla="*/ 6229695 h 6857999"/>
              <a:gd name="connsiteX482" fmla="*/ 4301940 w 4528142"/>
              <a:gd name="connsiteY482" fmla="*/ 6233132 h 6857999"/>
              <a:gd name="connsiteX483" fmla="*/ 4299191 w 4528142"/>
              <a:gd name="connsiteY483" fmla="*/ 6235880 h 6857999"/>
              <a:gd name="connsiteX484" fmla="*/ 4296740 w 4528142"/>
              <a:gd name="connsiteY484" fmla="*/ 6238923 h 6857999"/>
              <a:gd name="connsiteX485" fmla="*/ 4294189 w 4528142"/>
              <a:gd name="connsiteY485" fmla="*/ 6242655 h 6857999"/>
              <a:gd name="connsiteX486" fmla="*/ 4291639 w 4528142"/>
              <a:gd name="connsiteY486" fmla="*/ 6246387 h 6857999"/>
              <a:gd name="connsiteX487" fmla="*/ 4291642 w 4528142"/>
              <a:gd name="connsiteY487" fmla="*/ 6248748 h 6857999"/>
              <a:gd name="connsiteX488" fmla="*/ 4291253 w 4528142"/>
              <a:gd name="connsiteY488" fmla="*/ 6251499 h 6857999"/>
              <a:gd name="connsiteX489" fmla="*/ 4290564 w 4528142"/>
              <a:gd name="connsiteY489" fmla="*/ 6251597 h 6857999"/>
              <a:gd name="connsiteX490" fmla="*/ 4288892 w 4528142"/>
              <a:gd name="connsiteY490" fmla="*/ 6251497 h 6857999"/>
              <a:gd name="connsiteX491" fmla="*/ 4287415 w 4528142"/>
              <a:gd name="connsiteY491" fmla="*/ 6250020 h 6857999"/>
              <a:gd name="connsiteX492" fmla="*/ 4286822 w 4528142"/>
              <a:gd name="connsiteY492" fmla="*/ 6247068 h 6857999"/>
              <a:gd name="connsiteX493" fmla="*/ 4285636 w 4528142"/>
              <a:gd name="connsiteY493" fmla="*/ 6243527 h 6857999"/>
              <a:gd name="connsiteX494" fmla="*/ 4283852 w 4528142"/>
              <a:gd name="connsiteY494" fmla="*/ 6234676 h 6857999"/>
              <a:gd name="connsiteX495" fmla="*/ 4282660 w 4528142"/>
              <a:gd name="connsiteY495" fmla="*/ 6226416 h 6857999"/>
              <a:gd name="connsiteX496" fmla="*/ 4287480 w 4528142"/>
              <a:gd name="connsiteY496" fmla="*/ 6228095 h 6857999"/>
              <a:gd name="connsiteX497" fmla="*/ 4290528 w 4528142"/>
              <a:gd name="connsiteY497" fmla="*/ 6228000 h 6857999"/>
              <a:gd name="connsiteX498" fmla="*/ 4293280 w 4528142"/>
              <a:gd name="connsiteY498" fmla="*/ 6227612 h 6857999"/>
              <a:gd name="connsiteX499" fmla="*/ 4296425 w 4528142"/>
              <a:gd name="connsiteY499" fmla="*/ 6226832 h 6857999"/>
              <a:gd name="connsiteX500" fmla="*/ 4299667 w 4528142"/>
              <a:gd name="connsiteY500" fmla="*/ 6225361 h 6857999"/>
              <a:gd name="connsiteX501" fmla="*/ 4303694 w 4528142"/>
              <a:gd name="connsiteY501" fmla="*/ 6223106 h 6857999"/>
              <a:gd name="connsiteX502" fmla="*/ 4339810 w 4528142"/>
              <a:gd name="connsiteY502" fmla="*/ 6204808 h 6857999"/>
              <a:gd name="connsiteX503" fmla="*/ 4346083 w 4528142"/>
              <a:gd name="connsiteY503" fmla="*/ 6204986 h 6857999"/>
              <a:gd name="connsiteX504" fmla="*/ 4351862 w 4528142"/>
              <a:gd name="connsiteY504" fmla="*/ 6206195 h 6857999"/>
              <a:gd name="connsiteX505" fmla="*/ 4357148 w 4528142"/>
              <a:gd name="connsiteY505" fmla="*/ 6208434 h 6857999"/>
              <a:gd name="connsiteX506" fmla="*/ 4360374 w 4528142"/>
              <a:gd name="connsiteY506" fmla="*/ 6211660 h 6857999"/>
              <a:gd name="connsiteX507" fmla="*/ 4359544 w 4528142"/>
              <a:gd name="connsiteY507" fmla="*/ 6214639 h 6857999"/>
              <a:gd name="connsiteX508" fmla="*/ 4357640 w 4528142"/>
              <a:gd name="connsiteY508" fmla="*/ 6216543 h 6857999"/>
              <a:gd name="connsiteX509" fmla="*/ 4355578 w 4528142"/>
              <a:gd name="connsiteY509" fmla="*/ 6217530 h 6857999"/>
              <a:gd name="connsiteX510" fmla="*/ 4353899 w 4528142"/>
              <a:gd name="connsiteY510" fmla="*/ 6218135 h 6857999"/>
              <a:gd name="connsiteX511" fmla="*/ 4351680 w 4528142"/>
              <a:gd name="connsiteY511" fmla="*/ 6218203 h 6857999"/>
              <a:gd name="connsiteX512" fmla="*/ 4349305 w 4528142"/>
              <a:gd name="connsiteY512" fmla="*/ 6217351 h 6857999"/>
              <a:gd name="connsiteX513" fmla="*/ 4344287 w 4528142"/>
              <a:gd name="connsiteY513" fmla="*/ 6215382 h 6857999"/>
              <a:gd name="connsiteX514" fmla="*/ 4338239 w 4528142"/>
              <a:gd name="connsiteY514" fmla="*/ 6213904 h 6857999"/>
              <a:gd name="connsiteX515" fmla="*/ 4335216 w 4528142"/>
              <a:gd name="connsiteY515" fmla="*/ 6213165 h 6857999"/>
              <a:gd name="connsiteX516" fmla="*/ 4332348 w 4528142"/>
              <a:gd name="connsiteY516" fmla="*/ 6213345 h 6857999"/>
              <a:gd name="connsiteX517" fmla="*/ 4328449 w 4528142"/>
              <a:gd name="connsiteY517" fmla="*/ 6214018 h 6857999"/>
              <a:gd name="connsiteX518" fmla="*/ 4325626 w 4528142"/>
              <a:gd name="connsiteY518" fmla="*/ 6215766 h 6857999"/>
              <a:gd name="connsiteX519" fmla="*/ 4321772 w 4528142"/>
              <a:gd name="connsiteY519" fmla="*/ 6218008 h 6857999"/>
              <a:gd name="connsiteX520" fmla="*/ 4317963 w 4528142"/>
              <a:gd name="connsiteY520" fmla="*/ 6221817 h 6857999"/>
              <a:gd name="connsiteX521" fmla="*/ 4319553 w 4528142"/>
              <a:gd name="connsiteY521" fmla="*/ 6218076 h 6857999"/>
              <a:gd name="connsiteX522" fmla="*/ 4321796 w 4528142"/>
              <a:gd name="connsiteY522" fmla="*/ 6214221 h 6857999"/>
              <a:gd name="connsiteX523" fmla="*/ 4324462 w 4528142"/>
              <a:gd name="connsiteY523" fmla="*/ 6211555 h 6857999"/>
              <a:gd name="connsiteX524" fmla="*/ 4326748 w 4528142"/>
              <a:gd name="connsiteY524" fmla="*/ 6209269 h 6857999"/>
              <a:gd name="connsiteX525" fmla="*/ 4330221 w 4528142"/>
              <a:gd name="connsiteY525" fmla="*/ 6207408 h 6857999"/>
              <a:gd name="connsiteX526" fmla="*/ 4333200 w 4528142"/>
              <a:gd name="connsiteY526" fmla="*/ 6206579 h 6857999"/>
              <a:gd name="connsiteX527" fmla="*/ 4336179 w 4528142"/>
              <a:gd name="connsiteY527" fmla="*/ 6205750 h 6857999"/>
              <a:gd name="connsiteX528" fmla="*/ 145112 w 4528142"/>
              <a:gd name="connsiteY528" fmla="*/ 6203324 h 6857999"/>
              <a:gd name="connsiteX529" fmla="*/ 146627 w 4528142"/>
              <a:gd name="connsiteY529" fmla="*/ 6204068 h 6857999"/>
              <a:gd name="connsiteX530" fmla="*/ 148991 w 4528142"/>
              <a:gd name="connsiteY530" fmla="*/ 6205659 h 6857999"/>
              <a:gd name="connsiteX531" fmla="*/ 152663 w 4528142"/>
              <a:gd name="connsiteY531" fmla="*/ 6209331 h 6857999"/>
              <a:gd name="connsiteX532" fmla="*/ 155948 w 4528142"/>
              <a:gd name="connsiteY532" fmla="*/ 6213390 h 6857999"/>
              <a:gd name="connsiteX533" fmla="*/ 159054 w 4528142"/>
              <a:gd name="connsiteY533" fmla="*/ 6216496 h 6857999"/>
              <a:gd name="connsiteX534" fmla="*/ 160571 w 4528142"/>
              <a:gd name="connsiteY534" fmla="*/ 6217239 h 6857999"/>
              <a:gd name="connsiteX535" fmla="*/ 161628 w 4528142"/>
              <a:gd name="connsiteY535" fmla="*/ 6216748 h 6857999"/>
              <a:gd name="connsiteX536" fmla="*/ 162683 w 4528142"/>
              <a:gd name="connsiteY536" fmla="*/ 6216258 h 6857999"/>
              <a:gd name="connsiteX537" fmla="*/ 163663 w 4528142"/>
              <a:gd name="connsiteY537" fmla="*/ 6214147 h 6857999"/>
              <a:gd name="connsiteX538" fmla="*/ 163515 w 4528142"/>
              <a:gd name="connsiteY538" fmla="*/ 6210906 h 6857999"/>
              <a:gd name="connsiteX539" fmla="*/ 163961 w 4528142"/>
              <a:gd name="connsiteY539" fmla="*/ 6205941 h 6857999"/>
              <a:gd name="connsiteX540" fmla="*/ 168867 w 4528142"/>
              <a:gd name="connsiteY540" fmla="*/ 6210073 h 6857999"/>
              <a:gd name="connsiteX541" fmla="*/ 172256 w 4528142"/>
              <a:gd name="connsiteY541" fmla="*/ 6213462 h 6857999"/>
              <a:gd name="connsiteX542" fmla="*/ 172970 w 4528142"/>
              <a:gd name="connsiteY542" fmla="*/ 6217269 h 6857999"/>
              <a:gd name="connsiteX543" fmla="*/ 173401 w 4528142"/>
              <a:gd name="connsiteY543" fmla="*/ 6220792 h 6857999"/>
              <a:gd name="connsiteX544" fmla="*/ 172494 w 4528142"/>
              <a:gd name="connsiteY544" fmla="*/ 6224522 h 6857999"/>
              <a:gd name="connsiteX545" fmla="*/ 170635 w 4528142"/>
              <a:gd name="connsiteY545" fmla="*/ 6228076 h 6857999"/>
              <a:gd name="connsiteX546" fmla="*/ 165015 w 4528142"/>
              <a:gd name="connsiteY546" fmla="*/ 6234825 h 6857999"/>
              <a:gd name="connsiteX547" fmla="*/ 162488 w 4528142"/>
              <a:gd name="connsiteY547" fmla="*/ 6238483 h 6857999"/>
              <a:gd name="connsiteX548" fmla="*/ 159293 w 4528142"/>
              <a:gd name="connsiteY548" fmla="*/ 6242243 h 6857999"/>
              <a:gd name="connsiteX549" fmla="*/ 157434 w 4528142"/>
              <a:gd name="connsiteY549" fmla="*/ 6245797 h 6857999"/>
              <a:gd name="connsiteX550" fmla="*/ 155754 w 4528142"/>
              <a:gd name="connsiteY550" fmla="*/ 6250301 h 6857999"/>
              <a:gd name="connsiteX551" fmla="*/ 155517 w 4528142"/>
              <a:gd name="connsiteY551" fmla="*/ 6253928 h 6857999"/>
              <a:gd name="connsiteX552" fmla="*/ 156795 w 4528142"/>
              <a:gd name="connsiteY552" fmla="*/ 6258298 h 6857999"/>
              <a:gd name="connsiteX553" fmla="*/ 159693 w 4528142"/>
              <a:gd name="connsiteY553" fmla="*/ 6262743 h 6857999"/>
              <a:gd name="connsiteX554" fmla="*/ 164495 w 4528142"/>
              <a:gd name="connsiteY554" fmla="*/ 6267545 h 6857999"/>
              <a:gd name="connsiteX555" fmla="*/ 160482 w 4528142"/>
              <a:gd name="connsiteY555" fmla="*/ 6268169 h 6857999"/>
              <a:gd name="connsiteX556" fmla="*/ 156676 w 4528142"/>
              <a:gd name="connsiteY556" fmla="*/ 6267456 h 6857999"/>
              <a:gd name="connsiteX557" fmla="*/ 153643 w 4528142"/>
              <a:gd name="connsiteY557" fmla="*/ 6265970 h 6857999"/>
              <a:gd name="connsiteX558" fmla="*/ 149659 w 4528142"/>
              <a:gd name="connsiteY558" fmla="*/ 6264304 h 6857999"/>
              <a:gd name="connsiteX559" fmla="*/ 146730 w 4528142"/>
              <a:gd name="connsiteY559" fmla="*/ 6262149 h 6857999"/>
              <a:gd name="connsiteX560" fmla="*/ 144188 w 4528142"/>
              <a:gd name="connsiteY560" fmla="*/ 6259607 h 6857999"/>
              <a:gd name="connsiteX561" fmla="*/ 138927 w 4528142"/>
              <a:gd name="connsiteY561" fmla="*/ 6253572 h 6857999"/>
              <a:gd name="connsiteX562" fmla="*/ 134540 w 4528142"/>
              <a:gd name="connsiteY562" fmla="*/ 6246094 h 6857999"/>
              <a:gd name="connsiteX563" fmla="*/ 130156 w 4528142"/>
              <a:gd name="connsiteY563" fmla="*/ 6238616 h 6857999"/>
              <a:gd name="connsiteX564" fmla="*/ 125770 w 4528142"/>
              <a:gd name="connsiteY564" fmla="*/ 6231139 h 6857999"/>
              <a:gd name="connsiteX565" fmla="*/ 120716 w 4528142"/>
              <a:gd name="connsiteY565" fmla="*/ 6223766 h 6857999"/>
              <a:gd name="connsiteX566" fmla="*/ 128402 w 4528142"/>
              <a:gd name="connsiteY566" fmla="*/ 6226813 h 6857999"/>
              <a:gd name="connsiteX567" fmla="*/ 132876 w 4528142"/>
              <a:gd name="connsiteY567" fmla="*/ 6227423 h 6857999"/>
              <a:gd name="connsiteX568" fmla="*/ 137173 w 4528142"/>
              <a:gd name="connsiteY568" fmla="*/ 6227081 h 6857999"/>
              <a:gd name="connsiteX569" fmla="*/ 139283 w 4528142"/>
              <a:gd name="connsiteY569" fmla="*/ 6226099 h 6857999"/>
              <a:gd name="connsiteX570" fmla="*/ 140621 w 4528142"/>
              <a:gd name="connsiteY570" fmla="*/ 6225891 h 6857999"/>
              <a:gd name="connsiteX571" fmla="*/ 141602 w 4528142"/>
              <a:gd name="connsiteY571" fmla="*/ 6223780 h 6857999"/>
              <a:gd name="connsiteX572" fmla="*/ 142584 w 4528142"/>
              <a:gd name="connsiteY572" fmla="*/ 6221670 h 6857999"/>
              <a:gd name="connsiteX573" fmla="*/ 143773 w 4528142"/>
              <a:gd name="connsiteY573" fmla="*/ 6218221 h 6857999"/>
              <a:gd name="connsiteX574" fmla="*/ 143342 w 4528142"/>
              <a:gd name="connsiteY574" fmla="*/ 6214697 h 6857999"/>
              <a:gd name="connsiteX575" fmla="*/ 142733 w 4528142"/>
              <a:gd name="connsiteY575" fmla="*/ 6210222 h 6857999"/>
              <a:gd name="connsiteX576" fmla="*/ 141276 w 4528142"/>
              <a:gd name="connsiteY576" fmla="*/ 6204901 h 6857999"/>
              <a:gd name="connsiteX577" fmla="*/ 143104 w 4528142"/>
              <a:gd name="connsiteY577" fmla="*/ 6203637 h 6857999"/>
              <a:gd name="connsiteX578" fmla="*/ 3805497 w 4528142"/>
              <a:gd name="connsiteY578" fmla="*/ 6173182 h 6857999"/>
              <a:gd name="connsiteX579" fmla="*/ 3808060 w 4528142"/>
              <a:gd name="connsiteY579" fmla="*/ 6173425 h 6857999"/>
              <a:gd name="connsiteX580" fmla="*/ 3809849 w 4528142"/>
              <a:gd name="connsiteY580" fmla="*/ 6174443 h 6857999"/>
              <a:gd name="connsiteX581" fmla="*/ 3811533 w 4528142"/>
              <a:gd name="connsiteY581" fmla="*/ 6176126 h 6857999"/>
              <a:gd name="connsiteX582" fmla="*/ 3813217 w 4528142"/>
              <a:gd name="connsiteY582" fmla="*/ 6177810 h 6857999"/>
              <a:gd name="connsiteX583" fmla="*/ 3814023 w 4528142"/>
              <a:gd name="connsiteY583" fmla="*/ 6180934 h 6857999"/>
              <a:gd name="connsiteX584" fmla="*/ 3815213 w 4528142"/>
              <a:gd name="connsiteY584" fmla="*/ 6183672 h 6857999"/>
              <a:gd name="connsiteX585" fmla="*/ 3815632 w 4528142"/>
              <a:gd name="connsiteY585" fmla="*/ 6187182 h 6857999"/>
              <a:gd name="connsiteX586" fmla="*/ 3814891 w 4528142"/>
              <a:gd name="connsiteY586" fmla="*/ 6191852 h 6857999"/>
              <a:gd name="connsiteX587" fmla="*/ 3814535 w 4528142"/>
              <a:gd name="connsiteY587" fmla="*/ 6196136 h 6857999"/>
              <a:gd name="connsiteX588" fmla="*/ 3812147 w 4528142"/>
              <a:gd name="connsiteY588" fmla="*/ 6196840 h 6857999"/>
              <a:gd name="connsiteX589" fmla="*/ 3810146 w 4528142"/>
              <a:gd name="connsiteY589" fmla="*/ 6197158 h 6857999"/>
              <a:gd name="connsiteX590" fmla="*/ 3809198 w 4528142"/>
              <a:gd name="connsiteY590" fmla="*/ 6196983 h 6857999"/>
              <a:gd name="connsiteX591" fmla="*/ 3807303 w 4528142"/>
              <a:gd name="connsiteY591" fmla="*/ 6196634 h 6857999"/>
              <a:gd name="connsiteX592" fmla="*/ 3805338 w 4528142"/>
              <a:gd name="connsiteY592" fmla="*/ 6194669 h 6857999"/>
              <a:gd name="connsiteX593" fmla="*/ 3803093 w 4528142"/>
              <a:gd name="connsiteY593" fmla="*/ 6192424 h 6857999"/>
              <a:gd name="connsiteX594" fmla="*/ 3801621 w 4528142"/>
              <a:gd name="connsiteY594" fmla="*/ 6189406 h 6857999"/>
              <a:gd name="connsiteX595" fmla="*/ 3799937 w 4528142"/>
              <a:gd name="connsiteY595" fmla="*/ 6187722 h 6857999"/>
              <a:gd name="connsiteX596" fmla="*/ 3798042 w 4528142"/>
              <a:gd name="connsiteY596" fmla="*/ 6187373 h 6857999"/>
              <a:gd name="connsiteX597" fmla="*/ 3796813 w 4528142"/>
              <a:gd name="connsiteY597" fmla="*/ 6186918 h 6857999"/>
              <a:gd name="connsiteX598" fmla="*/ 3794812 w 4528142"/>
              <a:gd name="connsiteY598" fmla="*/ 6187234 h 6857999"/>
              <a:gd name="connsiteX599" fmla="*/ 3792705 w 4528142"/>
              <a:gd name="connsiteY599" fmla="*/ 6188220 h 6857999"/>
              <a:gd name="connsiteX600" fmla="*/ 3794007 w 4528142"/>
              <a:gd name="connsiteY600" fmla="*/ 6184111 h 6857999"/>
              <a:gd name="connsiteX601" fmla="*/ 3795870 w 4528142"/>
              <a:gd name="connsiteY601" fmla="*/ 6180564 h 6857999"/>
              <a:gd name="connsiteX602" fmla="*/ 3796962 w 4528142"/>
              <a:gd name="connsiteY602" fmla="*/ 6177789 h 6857999"/>
              <a:gd name="connsiteX603" fmla="*/ 3798895 w 4528142"/>
              <a:gd name="connsiteY603" fmla="*/ 6175856 h 6857999"/>
              <a:gd name="connsiteX604" fmla="*/ 3801389 w 4528142"/>
              <a:gd name="connsiteY604" fmla="*/ 6174485 h 6857999"/>
              <a:gd name="connsiteX605" fmla="*/ 3803495 w 4528142"/>
              <a:gd name="connsiteY605" fmla="*/ 6173501 h 6857999"/>
              <a:gd name="connsiteX606" fmla="*/ 62620 w 4528142"/>
              <a:gd name="connsiteY606" fmla="*/ 6171854 h 6857999"/>
              <a:gd name="connsiteX607" fmla="*/ 66942 w 4528142"/>
              <a:gd name="connsiteY607" fmla="*/ 6179231 h 6857999"/>
              <a:gd name="connsiteX608" fmla="*/ 70047 w 4528142"/>
              <a:gd name="connsiteY608" fmla="*/ 6186153 h 6857999"/>
              <a:gd name="connsiteX609" fmla="*/ 71449 w 4528142"/>
              <a:gd name="connsiteY609" fmla="*/ 6193663 h 6857999"/>
              <a:gd name="connsiteX610" fmla="*/ 72191 w 4528142"/>
              <a:gd name="connsiteY610" fmla="*/ 6201278 h 6857999"/>
              <a:gd name="connsiteX611" fmla="*/ 72449 w 4528142"/>
              <a:gd name="connsiteY611" fmla="*/ 6209932 h 6857999"/>
              <a:gd name="connsiteX612" fmla="*/ 72044 w 4528142"/>
              <a:gd name="connsiteY612" fmla="*/ 6218691 h 6857999"/>
              <a:gd name="connsiteX613" fmla="*/ 71063 w 4528142"/>
              <a:gd name="connsiteY613" fmla="*/ 6235270 h 6857999"/>
              <a:gd name="connsiteX614" fmla="*/ 68657 w 4528142"/>
              <a:gd name="connsiteY614" fmla="*/ 6252716 h 6857999"/>
              <a:gd name="connsiteX615" fmla="*/ 68357 w 4528142"/>
              <a:gd name="connsiteY615" fmla="*/ 6260815 h 6857999"/>
              <a:gd name="connsiteX616" fmla="*/ 68337 w 4528142"/>
              <a:gd name="connsiteY616" fmla="*/ 6269191 h 6857999"/>
              <a:gd name="connsiteX617" fmla="*/ 69151 w 4528142"/>
              <a:gd name="connsiteY617" fmla="*/ 6278404 h 6857999"/>
              <a:gd name="connsiteX618" fmla="*/ 70346 w 4528142"/>
              <a:gd name="connsiteY618" fmla="*/ 6287236 h 6857999"/>
              <a:gd name="connsiteX619" fmla="*/ 73141 w 4528142"/>
              <a:gd name="connsiteY619" fmla="*/ 6296139 h 6857999"/>
              <a:gd name="connsiteX620" fmla="*/ 77154 w 4528142"/>
              <a:gd name="connsiteY620" fmla="*/ 6305494 h 6857999"/>
              <a:gd name="connsiteX621" fmla="*/ 74162 w 4528142"/>
              <a:gd name="connsiteY621" fmla="*/ 6304030 h 6857999"/>
              <a:gd name="connsiteX622" fmla="*/ 70788 w 4528142"/>
              <a:gd name="connsiteY622" fmla="*/ 6302947 h 6857999"/>
              <a:gd name="connsiteX623" fmla="*/ 68179 w 4528142"/>
              <a:gd name="connsiteY623" fmla="*/ 6301100 h 6857999"/>
              <a:gd name="connsiteX624" fmla="*/ 65951 w 4528142"/>
              <a:gd name="connsiteY624" fmla="*/ 6298872 h 6857999"/>
              <a:gd name="connsiteX625" fmla="*/ 63826 w 4528142"/>
              <a:gd name="connsiteY625" fmla="*/ 6295984 h 6857999"/>
              <a:gd name="connsiteX626" fmla="*/ 61979 w 4528142"/>
              <a:gd name="connsiteY626" fmla="*/ 6293375 h 6857999"/>
              <a:gd name="connsiteX627" fmla="*/ 59257 w 4528142"/>
              <a:gd name="connsiteY627" fmla="*/ 6286070 h 6857999"/>
              <a:gd name="connsiteX628" fmla="*/ 57400 w 4528142"/>
              <a:gd name="connsiteY628" fmla="*/ 6277343 h 6857999"/>
              <a:gd name="connsiteX629" fmla="*/ 55647 w 4528142"/>
              <a:gd name="connsiteY629" fmla="*/ 6267955 h 6857999"/>
              <a:gd name="connsiteX630" fmla="*/ 55700 w 4528142"/>
              <a:gd name="connsiteY630" fmla="*/ 6257318 h 6857999"/>
              <a:gd name="connsiteX631" fmla="*/ 55752 w 4528142"/>
              <a:gd name="connsiteY631" fmla="*/ 6246682 h 6857999"/>
              <a:gd name="connsiteX632" fmla="*/ 57384 w 4528142"/>
              <a:gd name="connsiteY632" fmla="*/ 6223882 h 6857999"/>
              <a:gd name="connsiteX633" fmla="*/ 59574 w 4528142"/>
              <a:gd name="connsiteY633" fmla="*/ 6201639 h 6857999"/>
              <a:gd name="connsiteX634" fmla="*/ 62154 w 4528142"/>
              <a:gd name="connsiteY634" fmla="*/ 6185133 h 6857999"/>
              <a:gd name="connsiteX635" fmla="*/ 62630 w 4528142"/>
              <a:gd name="connsiteY635" fmla="*/ 6177972 h 6857999"/>
              <a:gd name="connsiteX636" fmla="*/ 3547572 w 4528142"/>
              <a:gd name="connsiteY636" fmla="*/ 6163367 h 6857999"/>
              <a:gd name="connsiteX637" fmla="*/ 3549047 w 4528142"/>
              <a:gd name="connsiteY637" fmla="*/ 6164102 h 6857999"/>
              <a:gd name="connsiteX638" fmla="*/ 3550153 w 4528142"/>
              <a:gd name="connsiteY638" fmla="*/ 6165207 h 6857999"/>
              <a:gd name="connsiteX639" fmla="*/ 3550519 w 4528142"/>
              <a:gd name="connsiteY639" fmla="*/ 6167051 h 6857999"/>
              <a:gd name="connsiteX640" fmla="*/ 3550693 w 4528142"/>
              <a:gd name="connsiteY640" fmla="*/ 6172403 h 6857999"/>
              <a:gd name="connsiteX641" fmla="*/ 3550222 w 4528142"/>
              <a:gd name="connsiteY641" fmla="*/ 6177848 h 6857999"/>
              <a:gd name="connsiteX642" fmla="*/ 3549846 w 4528142"/>
              <a:gd name="connsiteY642" fmla="*/ 6182646 h 6857999"/>
              <a:gd name="connsiteX643" fmla="*/ 3550487 w 4528142"/>
              <a:gd name="connsiteY643" fmla="*/ 6184767 h 6857999"/>
              <a:gd name="connsiteX644" fmla="*/ 3551222 w 4528142"/>
              <a:gd name="connsiteY644" fmla="*/ 6186242 h 6857999"/>
              <a:gd name="connsiteX645" fmla="*/ 3552698 w 4528142"/>
              <a:gd name="connsiteY645" fmla="*/ 6186978 h 6857999"/>
              <a:gd name="connsiteX646" fmla="*/ 3553896 w 4528142"/>
              <a:gd name="connsiteY646" fmla="*/ 6187437 h 6857999"/>
              <a:gd name="connsiteX647" fmla="*/ 3556850 w 4528142"/>
              <a:gd name="connsiteY647" fmla="*/ 6186693 h 6857999"/>
              <a:gd name="connsiteX648" fmla="*/ 3559991 w 4528142"/>
              <a:gd name="connsiteY648" fmla="*/ 6184658 h 6857999"/>
              <a:gd name="connsiteX649" fmla="*/ 3557586 w 4528142"/>
              <a:gd name="connsiteY649" fmla="*/ 6188168 h 6857999"/>
              <a:gd name="connsiteX650" fmla="*/ 3555737 w 4528142"/>
              <a:gd name="connsiteY650" fmla="*/ 6190017 h 6857999"/>
              <a:gd name="connsiteX651" fmla="*/ 3553888 w 4528142"/>
              <a:gd name="connsiteY651" fmla="*/ 6191867 h 6857999"/>
              <a:gd name="connsiteX652" fmla="*/ 3550841 w 4528142"/>
              <a:gd name="connsiteY652" fmla="*/ 6193255 h 6857999"/>
              <a:gd name="connsiteX653" fmla="*/ 3548533 w 4528142"/>
              <a:gd name="connsiteY653" fmla="*/ 6193905 h 6857999"/>
              <a:gd name="connsiteX654" fmla="*/ 3546689 w 4528142"/>
              <a:gd name="connsiteY654" fmla="*/ 6193539 h 6857999"/>
              <a:gd name="connsiteX655" fmla="*/ 3544844 w 4528142"/>
              <a:gd name="connsiteY655" fmla="*/ 6193173 h 6857999"/>
              <a:gd name="connsiteX656" fmla="*/ 3543092 w 4528142"/>
              <a:gd name="connsiteY656" fmla="*/ 6192161 h 6857999"/>
              <a:gd name="connsiteX657" fmla="*/ 3541711 w 4528142"/>
              <a:gd name="connsiteY657" fmla="*/ 6190781 h 6857999"/>
              <a:gd name="connsiteX658" fmla="*/ 3540886 w 4528142"/>
              <a:gd name="connsiteY658" fmla="*/ 6187736 h 6857999"/>
              <a:gd name="connsiteX659" fmla="*/ 3540243 w 4528142"/>
              <a:gd name="connsiteY659" fmla="*/ 6185616 h 6857999"/>
              <a:gd name="connsiteX660" fmla="*/ 3539789 w 4528142"/>
              <a:gd name="connsiteY660" fmla="*/ 6182203 h 6857999"/>
              <a:gd name="connsiteX661" fmla="*/ 3540348 w 4528142"/>
              <a:gd name="connsiteY661" fmla="*/ 6178327 h 6857999"/>
              <a:gd name="connsiteX662" fmla="*/ 3541280 w 4528142"/>
              <a:gd name="connsiteY662" fmla="*/ 6174080 h 6857999"/>
              <a:gd name="connsiteX663" fmla="*/ 3543595 w 4528142"/>
              <a:gd name="connsiteY663" fmla="*/ 6169002 h 6857999"/>
              <a:gd name="connsiteX664" fmla="*/ 3545541 w 4528142"/>
              <a:gd name="connsiteY664" fmla="*/ 6164292 h 6857999"/>
              <a:gd name="connsiteX665" fmla="*/ 110896 w 4528142"/>
              <a:gd name="connsiteY665" fmla="*/ 5991118 h 6857999"/>
              <a:gd name="connsiteX666" fmla="*/ 116782 w 4528142"/>
              <a:gd name="connsiteY666" fmla="*/ 5994698 h 6857999"/>
              <a:gd name="connsiteX667" fmla="*/ 121102 w 4528142"/>
              <a:gd name="connsiteY667" fmla="*/ 5995945 h 6857999"/>
              <a:gd name="connsiteX668" fmla="*/ 125252 w 4528142"/>
              <a:gd name="connsiteY668" fmla="*/ 5996250 h 6857999"/>
              <a:gd name="connsiteX669" fmla="*/ 129123 w 4528142"/>
              <a:gd name="connsiteY669" fmla="*/ 5996277 h 6857999"/>
              <a:gd name="connsiteX670" fmla="*/ 137010 w 4528142"/>
              <a:gd name="connsiteY670" fmla="*/ 5993401 h 6857999"/>
              <a:gd name="connsiteX671" fmla="*/ 141543 w 4528142"/>
              <a:gd name="connsiteY671" fmla="*/ 5993322 h 6857999"/>
              <a:gd name="connsiteX672" fmla="*/ 147574 w 4528142"/>
              <a:gd name="connsiteY672" fmla="*/ 5993971 h 6857999"/>
              <a:gd name="connsiteX673" fmla="*/ 149233 w 4528142"/>
              <a:gd name="connsiteY673" fmla="*/ 6017925 h 6857999"/>
              <a:gd name="connsiteX674" fmla="*/ 146304 w 4528142"/>
              <a:gd name="connsiteY674" fmla="*/ 6018070 h 6857999"/>
              <a:gd name="connsiteX675" fmla="*/ 144143 w 4528142"/>
              <a:gd name="connsiteY675" fmla="*/ 6017447 h 6857999"/>
              <a:gd name="connsiteX676" fmla="*/ 142963 w 4528142"/>
              <a:gd name="connsiteY676" fmla="*/ 6014729 h 6857999"/>
              <a:gd name="connsiteX677" fmla="*/ 142273 w 4528142"/>
              <a:gd name="connsiteY677" fmla="*/ 6010965 h 6857999"/>
              <a:gd name="connsiteX678" fmla="*/ 141451 w 4528142"/>
              <a:gd name="connsiteY678" fmla="*/ 6003993 h 6857999"/>
              <a:gd name="connsiteX679" fmla="*/ 140735 w 4528142"/>
              <a:gd name="connsiteY679" fmla="*/ 5996357 h 6857999"/>
              <a:gd name="connsiteX680" fmla="*/ 138534 w 4528142"/>
              <a:gd name="connsiteY680" fmla="*/ 5998001 h 6857999"/>
              <a:gd name="connsiteX681" fmla="*/ 136228 w 4528142"/>
              <a:gd name="connsiteY681" fmla="*/ 6000308 h 6857999"/>
              <a:gd name="connsiteX682" fmla="*/ 134584 w 4528142"/>
              <a:gd name="connsiteY682" fmla="*/ 6002507 h 6857999"/>
              <a:gd name="connsiteX683" fmla="*/ 132941 w 4528142"/>
              <a:gd name="connsiteY683" fmla="*/ 6004707 h 6857999"/>
              <a:gd name="connsiteX684" fmla="*/ 130383 w 4528142"/>
              <a:gd name="connsiteY684" fmla="*/ 6010605 h 6857999"/>
              <a:gd name="connsiteX685" fmla="*/ 128766 w 4528142"/>
              <a:gd name="connsiteY685" fmla="*/ 6016677 h 6857999"/>
              <a:gd name="connsiteX686" fmla="*/ 127706 w 4528142"/>
              <a:gd name="connsiteY686" fmla="*/ 6023305 h 6857999"/>
              <a:gd name="connsiteX687" fmla="*/ 127203 w 4528142"/>
              <a:gd name="connsiteY687" fmla="*/ 6030489 h 6857999"/>
              <a:gd name="connsiteX688" fmla="*/ 127746 w 4528142"/>
              <a:gd name="connsiteY688" fmla="*/ 6037183 h 6857999"/>
              <a:gd name="connsiteX689" fmla="*/ 128848 w 4528142"/>
              <a:gd name="connsiteY689" fmla="*/ 6044435 h 6857999"/>
              <a:gd name="connsiteX690" fmla="*/ 130054 w 4528142"/>
              <a:gd name="connsiteY690" fmla="*/ 6051024 h 6857999"/>
              <a:gd name="connsiteX691" fmla="*/ 132308 w 4528142"/>
              <a:gd name="connsiteY691" fmla="*/ 6057120 h 6857999"/>
              <a:gd name="connsiteX692" fmla="*/ 135224 w 4528142"/>
              <a:gd name="connsiteY692" fmla="*/ 6063112 h 6857999"/>
              <a:gd name="connsiteX693" fmla="*/ 137690 w 4528142"/>
              <a:gd name="connsiteY693" fmla="*/ 6067885 h 6857999"/>
              <a:gd name="connsiteX694" fmla="*/ 140925 w 4528142"/>
              <a:gd name="connsiteY694" fmla="*/ 6071889 h 6857999"/>
              <a:gd name="connsiteX695" fmla="*/ 144371 w 4528142"/>
              <a:gd name="connsiteY695" fmla="*/ 6074566 h 6857999"/>
              <a:gd name="connsiteX696" fmla="*/ 148415 w 4528142"/>
              <a:gd name="connsiteY696" fmla="*/ 6075534 h 6857999"/>
              <a:gd name="connsiteX697" fmla="*/ 150682 w 4528142"/>
              <a:gd name="connsiteY697" fmla="*/ 6075494 h 6857999"/>
              <a:gd name="connsiteX698" fmla="*/ 152948 w 4528142"/>
              <a:gd name="connsiteY698" fmla="*/ 6075455 h 6857999"/>
              <a:gd name="connsiteX699" fmla="*/ 150642 w 4528142"/>
              <a:gd name="connsiteY699" fmla="*/ 6077761 h 6857999"/>
              <a:gd name="connsiteX700" fmla="*/ 148998 w 4528142"/>
              <a:gd name="connsiteY700" fmla="*/ 6079962 h 6857999"/>
              <a:gd name="connsiteX701" fmla="*/ 146652 w 4528142"/>
              <a:gd name="connsiteY701" fmla="*/ 6084535 h 6857999"/>
              <a:gd name="connsiteX702" fmla="*/ 142027 w 4528142"/>
              <a:gd name="connsiteY702" fmla="*/ 6095284 h 6857999"/>
              <a:gd name="connsiteX703" fmla="*/ 139680 w 4528142"/>
              <a:gd name="connsiteY703" fmla="*/ 6099858 h 6857999"/>
              <a:gd name="connsiteX704" fmla="*/ 136288 w 4528142"/>
              <a:gd name="connsiteY704" fmla="*/ 6104921 h 6857999"/>
              <a:gd name="connsiteX705" fmla="*/ 134365 w 4528142"/>
              <a:gd name="connsiteY705" fmla="*/ 6106843 h 6857999"/>
              <a:gd name="connsiteX706" fmla="*/ 131887 w 4528142"/>
              <a:gd name="connsiteY706" fmla="*/ 6108208 h 6857999"/>
              <a:gd name="connsiteX707" fmla="*/ 129023 w 4528142"/>
              <a:gd name="connsiteY707" fmla="*/ 6109958 h 6857999"/>
              <a:gd name="connsiteX708" fmla="*/ 125883 w 4528142"/>
              <a:gd name="connsiteY708" fmla="*/ 6111428 h 6857999"/>
              <a:gd name="connsiteX709" fmla="*/ 123588 w 4528142"/>
              <a:gd name="connsiteY709" fmla="*/ 6091452 h 6857999"/>
              <a:gd name="connsiteX710" fmla="*/ 121810 w 4528142"/>
              <a:gd name="connsiteY710" fmla="*/ 6074300 h 6857999"/>
              <a:gd name="connsiteX711" fmla="*/ 120058 w 4528142"/>
              <a:gd name="connsiteY711" fmla="*/ 6044872 h 6857999"/>
              <a:gd name="connsiteX712" fmla="*/ 119250 w 4528142"/>
              <a:gd name="connsiteY712" fmla="*/ 6031761 h 6857999"/>
              <a:gd name="connsiteX713" fmla="*/ 117392 w 4528142"/>
              <a:gd name="connsiteY713" fmla="*/ 6019143 h 6857999"/>
              <a:gd name="connsiteX714" fmla="*/ 114700 w 4528142"/>
              <a:gd name="connsiteY714" fmla="*/ 6005688 h 6857999"/>
              <a:gd name="connsiteX715" fmla="*/ 78332 w 4528142"/>
              <a:gd name="connsiteY715" fmla="*/ 5859794 h 6857999"/>
              <a:gd name="connsiteX716" fmla="*/ 81455 w 4528142"/>
              <a:gd name="connsiteY716" fmla="*/ 5860599 h 6857999"/>
              <a:gd name="connsiteX717" fmla="*/ 87598 w 4528142"/>
              <a:gd name="connsiteY717" fmla="*/ 5862875 h 6857999"/>
              <a:gd name="connsiteX718" fmla="*/ 83452 w 4528142"/>
              <a:gd name="connsiteY718" fmla="*/ 5866460 h 6857999"/>
              <a:gd name="connsiteX719" fmla="*/ 79867 w 4528142"/>
              <a:gd name="connsiteY719" fmla="*/ 5870606 h 6857999"/>
              <a:gd name="connsiteX720" fmla="*/ 78391 w 4528142"/>
              <a:gd name="connsiteY720" fmla="*/ 5873767 h 6857999"/>
              <a:gd name="connsiteX721" fmla="*/ 76807 w 4528142"/>
              <a:gd name="connsiteY721" fmla="*/ 5877595 h 6857999"/>
              <a:gd name="connsiteX722" fmla="*/ 76839 w 4528142"/>
              <a:gd name="connsiteY722" fmla="*/ 5881491 h 6857999"/>
              <a:gd name="connsiteX723" fmla="*/ 76976 w 4528142"/>
              <a:gd name="connsiteY723" fmla="*/ 5884721 h 6857999"/>
              <a:gd name="connsiteX724" fmla="*/ 78760 w 4528142"/>
              <a:gd name="connsiteY724" fmla="*/ 5891918 h 6857999"/>
              <a:gd name="connsiteX725" fmla="*/ 80439 w 4528142"/>
              <a:gd name="connsiteY725" fmla="*/ 5899781 h 6857999"/>
              <a:gd name="connsiteX726" fmla="*/ 81138 w 4528142"/>
              <a:gd name="connsiteY726" fmla="*/ 5903572 h 6857999"/>
              <a:gd name="connsiteX727" fmla="*/ 81837 w 4528142"/>
              <a:gd name="connsiteY727" fmla="*/ 5907363 h 6857999"/>
              <a:gd name="connsiteX728" fmla="*/ 81763 w 4528142"/>
              <a:gd name="connsiteY728" fmla="*/ 5911927 h 6857999"/>
              <a:gd name="connsiteX729" fmla="*/ 81022 w 4528142"/>
              <a:gd name="connsiteY729" fmla="*/ 5916596 h 6857999"/>
              <a:gd name="connsiteX730" fmla="*/ 79334 w 4528142"/>
              <a:gd name="connsiteY730" fmla="*/ 5921092 h 6857999"/>
              <a:gd name="connsiteX731" fmla="*/ 76871 w 4528142"/>
              <a:gd name="connsiteY731" fmla="*/ 5926361 h 6857999"/>
              <a:gd name="connsiteX732" fmla="*/ 73890 w 4528142"/>
              <a:gd name="connsiteY732" fmla="*/ 5922607 h 6857999"/>
              <a:gd name="connsiteX733" fmla="*/ 71190 w 4528142"/>
              <a:gd name="connsiteY733" fmla="*/ 5919133 h 6857999"/>
              <a:gd name="connsiteX734" fmla="*/ 68526 w 4528142"/>
              <a:gd name="connsiteY734" fmla="*/ 5913378 h 6857999"/>
              <a:gd name="connsiteX735" fmla="*/ 66425 w 4528142"/>
              <a:gd name="connsiteY735" fmla="*/ 5908183 h 6857999"/>
              <a:gd name="connsiteX736" fmla="*/ 64920 w 4528142"/>
              <a:gd name="connsiteY736" fmla="*/ 5901268 h 6857999"/>
              <a:gd name="connsiteX737" fmla="*/ 63310 w 4528142"/>
              <a:gd name="connsiteY737" fmla="*/ 5895020 h 6857999"/>
              <a:gd name="connsiteX738" fmla="*/ 62649 w 4528142"/>
              <a:gd name="connsiteY738" fmla="*/ 5888947 h 6857999"/>
              <a:gd name="connsiteX739" fmla="*/ 62373 w 4528142"/>
              <a:gd name="connsiteY739" fmla="*/ 5882487 h 6857999"/>
              <a:gd name="connsiteX740" fmla="*/ 62379 w 4528142"/>
              <a:gd name="connsiteY740" fmla="*/ 5876308 h 6857999"/>
              <a:gd name="connsiteX741" fmla="*/ 63787 w 4528142"/>
              <a:gd name="connsiteY741" fmla="*/ 5871532 h 6857999"/>
              <a:gd name="connsiteX742" fmla="*/ 65195 w 4528142"/>
              <a:gd name="connsiteY742" fmla="*/ 5866756 h 6857999"/>
              <a:gd name="connsiteX743" fmla="*/ 66461 w 4528142"/>
              <a:gd name="connsiteY743" fmla="*/ 5864929 h 6857999"/>
              <a:gd name="connsiteX744" fmla="*/ 68006 w 4528142"/>
              <a:gd name="connsiteY744" fmla="*/ 5863383 h 6857999"/>
              <a:gd name="connsiteX745" fmla="*/ 69553 w 4528142"/>
              <a:gd name="connsiteY745" fmla="*/ 5861837 h 6857999"/>
              <a:gd name="connsiteX746" fmla="*/ 71379 w 4528142"/>
              <a:gd name="connsiteY746" fmla="*/ 5860572 h 6857999"/>
              <a:gd name="connsiteX747" fmla="*/ 73768 w 4528142"/>
              <a:gd name="connsiteY747" fmla="*/ 5859867 h 6857999"/>
              <a:gd name="connsiteX748" fmla="*/ 75662 w 4528142"/>
              <a:gd name="connsiteY748" fmla="*/ 5860217 h 6857999"/>
              <a:gd name="connsiteX749" fmla="*/ 0 w 4528142"/>
              <a:gd name="connsiteY749" fmla="*/ 5820065 h 6857999"/>
              <a:gd name="connsiteX750" fmla="*/ 750 w 4528142"/>
              <a:gd name="connsiteY750" fmla="*/ 5820097 h 6857999"/>
              <a:gd name="connsiteX751" fmla="*/ 2270 w 4528142"/>
              <a:gd name="connsiteY751" fmla="*/ 5820838 h 6857999"/>
              <a:gd name="connsiteX752" fmla="*/ 3683 w 4528142"/>
              <a:gd name="connsiteY752" fmla="*/ 5822251 h 6857999"/>
              <a:gd name="connsiteX753" fmla="*/ 5797 w 4528142"/>
              <a:gd name="connsiteY753" fmla="*/ 5827482 h 6857999"/>
              <a:gd name="connsiteX754" fmla="*/ 8088 w 4528142"/>
              <a:gd name="connsiteY754" fmla="*/ 5833667 h 6857999"/>
              <a:gd name="connsiteX755" fmla="*/ 8716 w 4528142"/>
              <a:gd name="connsiteY755" fmla="*/ 5842081 h 6857999"/>
              <a:gd name="connsiteX756" fmla="*/ 9625 w 4528142"/>
              <a:gd name="connsiteY756" fmla="*/ 5850778 h 6857999"/>
              <a:gd name="connsiteX757" fmla="*/ 9084 w 4528142"/>
              <a:gd name="connsiteY757" fmla="*/ 5860360 h 6857999"/>
              <a:gd name="connsiteX758" fmla="*/ 7871 w 4528142"/>
              <a:gd name="connsiteY758" fmla="*/ 5870050 h 6857999"/>
              <a:gd name="connsiteX759" fmla="*/ 6657 w 4528142"/>
              <a:gd name="connsiteY759" fmla="*/ 5879739 h 6857999"/>
              <a:gd name="connsiteX760" fmla="*/ 3924 w 4528142"/>
              <a:gd name="connsiteY760" fmla="*/ 5888689 h 6857999"/>
              <a:gd name="connsiteX761" fmla="*/ 1405 w 4528142"/>
              <a:gd name="connsiteY761" fmla="*/ 5896293 h 6857999"/>
              <a:gd name="connsiteX762" fmla="*/ 0 w 4528142"/>
              <a:gd name="connsiteY762" fmla="*/ 5898749 h 6857999"/>
              <a:gd name="connsiteX763" fmla="*/ 0 w 4528142"/>
              <a:gd name="connsiteY763" fmla="*/ 5843345 h 6857999"/>
              <a:gd name="connsiteX764" fmla="*/ 1156 w 4528142"/>
              <a:gd name="connsiteY764" fmla="*/ 5836078 h 6857999"/>
              <a:gd name="connsiteX765" fmla="*/ 3536 w 4528142"/>
              <a:gd name="connsiteY765" fmla="*/ 5825221 h 6857999"/>
              <a:gd name="connsiteX766" fmla="*/ 0 w 4528142"/>
              <a:gd name="connsiteY766" fmla="*/ 5826514 h 6857999"/>
              <a:gd name="connsiteX767" fmla="*/ 1268233 w 4528142"/>
              <a:gd name="connsiteY767" fmla="*/ 5783476 h 6857999"/>
              <a:gd name="connsiteX768" fmla="*/ 1270042 w 4528142"/>
              <a:gd name="connsiteY768" fmla="*/ 5784495 h 6857999"/>
              <a:gd name="connsiteX769" fmla="*/ 1273547 w 4528142"/>
              <a:gd name="connsiteY769" fmla="*/ 5787209 h 6857999"/>
              <a:gd name="connsiteX770" fmla="*/ 1276544 w 4528142"/>
              <a:gd name="connsiteY770" fmla="*/ 5790998 h 6857999"/>
              <a:gd name="connsiteX771" fmla="*/ 1279315 w 4528142"/>
              <a:gd name="connsiteY771" fmla="*/ 5796142 h 6857999"/>
              <a:gd name="connsiteX772" fmla="*/ 1281974 w 4528142"/>
              <a:gd name="connsiteY772" fmla="*/ 5801964 h 6857999"/>
              <a:gd name="connsiteX773" fmla="*/ 1284350 w 4528142"/>
              <a:gd name="connsiteY773" fmla="*/ 5807505 h 6857999"/>
              <a:gd name="connsiteX774" fmla="*/ 1286218 w 4528142"/>
              <a:gd name="connsiteY774" fmla="*/ 5814118 h 6857999"/>
              <a:gd name="connsiteX775" fmla="*/ 1288651 w 4528142"/>
              <a:gd name="connsiteY775" fmla="*/ 5825254 h 6857999"/>
              <a:gd name="connsiteX776" fmla="*/ 1289219 w 4528142"/>
              <a:gd name="connsiteY776" fmla="*/ 5829776 h 6857999"/>
              <a:gd name="connsiteX777" fmla="*/ 1288938 w 4528142"/>
              <a:gd name="connsiteY777" fmla="*/ 5833450 h 6857999"/>
              <a:gd name="connsiteX778" fmla="*/ 1288316 w 4528142"/>
              <a:gd name="connsiteY778" fmla="*/ 5835202 h 6857999"/>
              <a:gd name="connsiteX779" fmla="*/ 1287921 w 4528142"/>
              <a:gd name="connsiteY779" fmla="*/ 5835597 h 6857999"/>
              <a:gd name="connsiteX780" fmla="*/ 1287073 w 4528142"/>
              <a:gd name="connsiteY780" fmla="*/ 5834749 h 6857999"/>
              <a:gd name="connsiteX781" fmla="*/ 1285377 w 4528142"/>
              <a:gd name="connsiteY781" fmla="*/ 5833053 h 6857999"/>
              <a:gd name="connsiteX782" fmla="*/ 1282209 w 4528142"/>
              <a:gd name="connsiteY782" fmla="*/ 5828305 h 6857999"/>
              <a:gd name="connsiteX783" fmla="*/ 1281529 w 4528142"/>
              <a:gd name="connsiteY783" fmla="*/ 5824461 h 6857999"/>
              <a:gd name="connsiteX784" fmla="*/ 1281020 w 4528142"/>
              <a:gd name="connsiteY784" fmla="*/ 5821577 h 6857999"/>
              <a:gd name="connsiteX785" fmla="*/ 1279436 w 4528142"/>
              <a:gd name="connsiteY785" fmla="*/ 5819203 h 6857999"/>
              <a:gd name="connsiteX786" fmla="*/ 1278532 w 4528142"/>
              <a:gd name="connsiteY786" fmla="*/ 5816716 h 6857999"/>
              <a:gd name="connsiteX787" fmla="*/ 1273782 w 4528142"/>
              <a:gd name="connsiteY787" fmla="*/ 5813549 h 6857999"/>
              <a:gd name="connsiteX788" fmla="*/ 1269994 w 4528142"/>
              <a:gd name="connsiteY788" fmla="*/ 5810552 h 6857999"/>
              <a:gd name="connsiteX789" fmla="*/ 1265924 w 4528142"/>
              <a:gd name="connsiteY789" fmla="*/ 5807272 h 6857999"/>
              <a:gd name="connsiteX790" fmla="*/ 1264623 w 4528142"/>
              <a:gd name="connsiteY790" fmla="*/ 5805180 h 6857999"/>
              <a:gd name="connsiteX791" fmla="*/ 1263039 w 4528142"/>
              <a:gd name="connsiteY791" fmla="*/ 5802806 h 6857999"/>
              <a:gd name="connsiteX792" fmla="*/ 1261964 w 4528142"/>
              <a:gd name="connsiteY792" fmla="*/ 5799358 h 6857999"/>
              <a:gd name="connsiteX793" fmla="*/ 1261285 w 4528142"/>
              <a:gd name="connsiteY793" fmla="*/ 5795513 h 6857999"/>
              <a:gd name="connsiteX794" fmla="*/ 1261792 w 4528142"/>
              <a:gd name="connsiteY794" fmla="*/ 5790483 h 6857999"/>
              <a:gd name="connsiteX795" fmla="*/ 1262015 w 4528142"/>
              <a:gd name="connsiteY795" fmla="*/ 5785171 h 6857999"/>
              <a:gd name="connsiteX796" fmla="*/ 1263880 w 4528142"/>
              <a:gd name="connsiteY796" fmla="*/ 5783871 h 6857999"/>
              <a:gd name="connsiteX797" fmla="*/ 1265916 w 4528142"/>
              <a:gd name="connsiteY797" fmla="*/ 5783533 h 6857999"/>
              <a:gd name="connsiteX798" fmla="*/ 14805 w 4528142"/>
              <a:gd name="connsiteY798" fmla="*/ 5762251 h 6857999"/>
              <a:gd name="connsiteX799" fmla="*/ 12784 w 4528142"/>
              <a:gd name="connsiteY799" fmla="*/ 5768658 h 6857999"/>
              <a:gd name="connsiteX800" fmla="*/ 8794 w 4528142"/>
              <a:gd name="connsiteY800" fmla="*/ 5775389 h 6857999"/>
              <a:gd name="connsiteX801" fmla="*/ 4911 w 4528142"/>
              <a:gd name="connsiteY801" fmla="*/ 5781465 h 6857999"/>
              <a:gd name="connsiteX802" fmla="*/ 1138 w 4528142"/>
              <a:gd name="connsiteY802" fmla="*/ 5786883 h 6857999"/>
              <a:gd name="connsiteX803" fmla="*/ 0 w 4528142"/>
              <a:gd name="connsiteY803" fmla="*/ 5788663 h 6857999"/>
              <a:gd name="connsiteX804" fmla="*/ 0 w 4528142"/>
              <a:gd name="connsiteY804" fmla="*/ 5771069 h 6857999"/>
              <a:gd name="connsiteX805" fmla="*/ 3037 w 4528142"/>
              <a:gd name="connsiteY805" fmla="*/ 5769633 h 6857999"/>
              <a:gd name="connsiteX806" fmla="*/ 37569 w 4528142"/>
              <a:gd name="connsiteY806" fmla="*/ 5761362 h 6857999"/>
              <a:gd name="connsiteX807" fmla="*/ 43197 w 4528142"/>
              <a:gd name="connsiteY807" fmla="*/ 5761413 h 6857999"/>
              <a:gd name="connsiteX808" fmla="*/ 48311 w 4528142"/>
              <a:gd name="connsiteY808" fmla="*/ 5762542 h 6857999"/>
              <a:gd name="connsiteX809" fmla="*/ 51549 w 4528142"/>
              <a:gd name="connsiteY809" fmla="*/ 5764982 h 6857999"/>
              <a:gd name="connsiteX810" fmla="*/ 54672 w 4528142"/>
              <a:gd name="connsiteY810" fmla="*/ 5768105 h 6857999"/>
              <a:gd name="connsiteX811" fmla="*/ 57395 w 4528142"/>
              <a:gd name="connsiteY811" fmla="*/ 5771625 h 6857999"/>
              <a:gd name="connsiteX812" fmla="*/ 58356 w 4528142"/>
              <a:gd name="connsiteY812" fmla="*/ 5775774 h 6857999"/>
              <a:gd name="connsiteX813" fmla="*/ 59202 w 4528142"/>
              <a:gd name="connsiteY813" fmla="*/ 5780606 h 6857999"/>
              <a:gd name="connsiteX814" fmla="*/ 59535 w 4528142"/>
              <a:gd name="connsiteY814" fmla="*/ 5786518 h 6857999"/>
              <a:gd name="connsiteX815" fmla="*/ 59121 w 4528142"/>
              <a:gd name="connsiteY815" fmla="*/ 5798854 h 6857999"/>
              <a:gd name="connsiteX816" fmla="*/ 58477 w 4528142"/>
              <a:gd name="connsiteY816" fmla="*/ 5812555 h 6857999"/>
              <a:gd name="connsiteX817" fmla="*/ 56752 w 4528142"/>
              <a:gd name="connsiteY817" fmla="*/ 5826770 h 6857999"/>
              <a:gd name="connsiteX818" fmla="*/ 56392 w 4528142"/>
              <a:gd name="connsiteY818" fmla="*/ 5840756 h 6857999"/>
              <a:gd name="connsiteX819" fmla="*/ 55480 w 4528142"/>
              <a:gd name="connsiteY819" fmla="*/ 5842234 h 6857999"/>
              <a:gd name="connsiteX820" fmla="*/ 54284 w 4528142"/>
              <a:gd name="connsiteY820" fmla="*/ 5843430 h 6857999"/>
              <a:gd name="connsiteX821" fmla="*/ 53602 w 4528142"/>
              <a:gd name="connsiteY821" fmla="*/ 5843545 h 6857999"/>
              <a:gd name="connsiteX822" fmla="*/ 52352 w 4528142"/>
              <a:gd name="connsiteY822" fmla="*/ 5843091 h 6857999"/>
              <a:gd name="connsiteX823" fmla="*/ 51331 w 4528142"/>
              <a:gd name="connsiteY823" fmla="*/ 5841274 h 6857999"/>
              <a:gd name="connsiteX824" fmla="*/ 50255 w 4528142"/>
              <a:gd name="connsiteY824" fmla="*/ 5837808 h 6857999"/>
              <a:gd name="connsiteX825" fmla="*/ 47995 w 4528142"/>
              <a:gd name="connsiteY825" fmla="*/ 5827578 h 6857999"/>
              <a:gd name="connsiteX826" fmla="*/ 46423 w 4528142"/>
              <a:gd name="connsiteY826" fmla="*/ 5813255 h 6857999"/>
              <a:gd name="connsiteX827" fmla="*/ 44398 w 4528142"/>
              <a:gd name="connsiteY827" fmla="*/ 5797680 h 6857999"/>
              <a:gd name="connsiteX828" fmla="*/ 42657 w 4528142"/>
              <a:gd name="connsiteY828" fmla="*/ 5782390 h 6857999"/>
              <a:gd name="connsiteX829" fmla="*/ 40571 w 4528142"/>
              <a:gd name="connsiteY829" fmla="*/ 5769148 h 6857999"/>
              <a:gd name="connsiteX830" fmla="*/ 39326 w 4528142"/>
              <a:gd name="connsiteY830" fmla="*/ 5764715 h 6857999"/>
              <a:gd name="connsiteX831" fmla="*/ 1283996 w 4528142"/>
              <a:gd name="connsiteY831" fmla="*/ 5702573 h 6857999"/>
              <a:gd name="connsiteX832" fmla="*/ 1286596 w 4528142"/>
              <a:gd name="connsiteY832" fmla="*/ 5704399 h 6857999"/>
              <a:gd name="connsiteX833" fmla="*/ 1288532 w 4528142"/>
              <a:gd name="connsiteY833" fmla="*/ 5706335 h 6857999"/>
              <a:gd name="connsiteX834" fmla="*/ 1290358 w 4528142"/>
              <a:gd name="connsiteY834" fmla="*/ 5708934 h 6857999"/>
              <a:gd name="connsiteX835" fmla="*/ 1290748 w 4528142"/>
              <a:gd name="connsiteY835" fmla="*/ 5712416 h 6857999"/>
              <a:gd name="connsiteX836" fmla="*/ 1290751 w 4528142"/>
              <a:gd name="connsiteY836" fmla="*/ 5716285 h 6857999"/>
              <a:gd name="connsiteX837" fmla="*/ 1290755 w 4528142"/>
              <a:gd name="connsiteY837" fmla="*/ 5720154 h 6857999"/>
              <a:gd name="connsiteX838" fmla="*/ 1289105 w 4528142"/>
              <a:gd name="connsiteY838" fmla="*/ 5730100 h 6857999"/>
              <a:gd name="connsiteX839" fmla="*/ 1287622 w 4528142"/>
              <a:gd name="connsiteY839" fmla="*/ 5740986 h 6857999"/>
              <a:gd name="connsiteX840" fmla="*/ 1286912 w 4528142"/>
              <a:gd name="connsiteY840" fmla="*/ 5751099 h 6857999"/>
              <a:gd name="connsiteX841" fmla="*/ 1287249 w 4528142"/>
              <a:gd name="connsiteY841" fmla="*/ 5756847 h 6857999"/>
              <a:gd name="connsiteX842" fmla="*/ 1287309 w 4528142"/>
              <a:gd name="connsiteY842" fmla="*/ 5762318 h 6857999"/>
              <a:gd name="connsiteX843" fmla="*/ 1289082 w 4528142"/>
              <a:gd name="connsiteY843" fmla="*/ 5767183 h 6857999"/>
              <a:gd name="connsiteX844" fmla="*/ 1290854 w 4528142"/>
              <a:gd name="connsiteY844" fmla="*/ 5772047 h 6857999"/>
              <a:gd name="connsiteX845" fmla="*/ 1287592 w 4528142"/>
              <a:gd name="connsiteY845" fmla="*/ 5770332 h 6857999"/>
              <a:gd name="connsiteX846" fmla="*/ 1284826 w 4528142"/>
              <a:gd name="connsiteY846" fmla="*/ 5767567 h 6857999"/>
              <a:gd name="connsiteX847" fmla="*/ 1282448 w 4528142"/>
              <a:gd name="connsiteY847" fmla="*/ 5764414 h 6857999"/>
              <a:gd name="connsiteX848" fmla="*/ 1281118 w 4528142"/>
              <a:gd name="connsiteY848" fmla="*/ 5760766 h 6857999"/>
              <a:gd name="connsiteX849" fmla="*/ 1279898 w 4528142"/>
              <a:gd name="connsiteY849" fmla="*/ 5756454 h 6857999"/>
              <a:gd name="connsiteX850" fmla="*/ 1279341 w 4528142"/>
              <a:gd name="connsiteY850" fmla="*/ 5752032 h 6857999"/>
              <a:gd name="connsiteX851" fmla="*/ 1280437 w 4528142"/>
              <a:gd name="connsiteY851" fmla="*/ 5741533 h 6857999"/>
              <a:gd name="connsiteX852" fmla="*/ 1281148 w 4528142"/>
              <a:gd name="connsiteY852" fmla="*/ 5731419 h 6857999"/>
              <a:gd name="connsiteX853" fmla="*/ 1282907 w 4528142"/>
              <a:gd name="connsiteY853" fmla="*/ 5720810 h 6857999"/>
              <a:gd name="connsiteX854" fmla="*/ 1283894 w 4528142"/>
              <a:gd name="connsiteY854" fmla="*/ 5710973 h 6857999"/>
              <a:gd name="connsiteX855" fmla="*/ 117258 w 4528142"/>
              <a:gd name="connsiteY855" fmla="*/ 5663713 h 6857999"/>
              <a:gd name="connsiteX856" fmla="*/ 119102 w 4528142"/>
              <a:gd name="connsiteY856" fmla="*/ 5666339 h 6857999"/>
              <a:gd name="connsiteX857" fmla="*/ 119884 w 4528142"/>
              <a:gd name="connsiteY857" fmla="*/ 5669467 h 6857999"/>
              <a:gd name="connsiteX858" fmla="*/ 120388 w 4528142"/>
              <a:gd name="connsiteY858" fmla="*/ 5676227 h 6857999"/>
              <a:gd name="connsiteX859" fmla="*/ 120499 w 4528142"/>
              <a:gd name="connsiteY859" fmla="*/ 5683378 h 6857999"/>
              <a:gd name="connsiteX860" fmla="*/ 119047 w 4528142"/>
              <a:gd name="connsiteY860" fmla="*/ 5692093 h 6857999"/>
              <a:gd name="connsiteX861" fmla="*/ 116534 w 4528142"/>
              <a:gd name="connsiteY861" fmla="*/ 5701310 h 6857999"/>
              <a:gd name="connsiteX862" fmla="*/ 113350 w 4528142"/>
              <a:gd name="connsiteY862" fmla="*/ 5710639 h 6857999"/>
              <a:gd name="connsiteX863" fmla="*/ 105586 w 4528142"/>
              <a:gd name="connsiteY863" fmla="*/ 5731812 h 6857999"/>
              <a:gd name="connsiteX864" fmla="*/ 96257 w 4528142"/>
              <a:gd name="connsiteY864" fmla="*/ 5754549 h 6857999"/>
              <a:gd name="connsiteX865" fmla="*/ 92068 w 4528142"/>
              <a:gd name="connsiteY865" fmla="*/ 5766002 h 6857999"/>
              <a:gd name="connsiteX866" fmla="*/ 88269 w 4528142"/>
              <a:gd name="connsiteY866" fmla="*/ 5777063 h 6857999"/>
              <a:gd name="connsiteX867" fmla="*/ 83857 w 4528142"/>
              <a:gd name="connsiteY867" fmla="*/ 5789855 h 6857999"/>
              <a:gd name="connsiteX868" fmla="*/ 81009 w 4528142"/>
              <a:gd name="connsiteY868" fmla="*/ 5801084 h 6857999"/>
              <a:gd name="connsiteX869" fmla="*/ 78606 w 4528142"/>
              <a:gd name="connsiteY869" fmla="*/ 5813542 h 6857999"/>
              <a:gd name="connsiteX870" fmla="*/ 77378 w 4528142"/>
              <a:gd name="connsiteY870" fmla="*/ 5824827 h 6857999"/>
              <a:gd name="connsiteX871" fmla="*/ 74919 w 4528142"/>
              <a:gd name="connsiteY871" fmla="*/ 5816112 h 6857999"/>
              <a:gd name="connsiteX872" fmla="*/ 73801 w 4528142"/>
              <a:gd name="connsiteY872" fmla="*/ 5807173 h 6857999"/>
              <a:gd name="connsiteX873" fmla="*/ 72907 w 4528142"/>
              <a:gd name="connsiteY873" fmla="*/ 5796894 h 6857999"/>
              <a:gd name="connsiteX874" fmla="*/ 73074 w 4528142"/>
              <a:gd name="connsiteY874" fmla="*/ 5786112 h 6857999"/>
              <a:gd name="connsiteX875" fmla="*/ 74192 w 4528142"/>
              <a:gd name="connsiteY875" fmla="*/ 5775497 h 6857999"/>
              <a:gd name="connsiteX876" fmla="*/ 76090 w 4528142"/>
              <a:gd name="connsiteY876" fmla="*/ 5764102 h 6857999"/>
              <a:gd name="connsiteX877" fmla="*/ 78268 w 4528142"/>
              <a:gd name="connsiteY877" fmla="*/ 5752984 h 6857999"/>
              <a:gd name="connsiteX878" fmla="*/ 81787 w 4528142"/>
              <a:gd name="connsiteY878" fmla="*/ 5741644 h 6857999"/>
              <a:gd name="connsiteX879" fmla="*/ 85474 w 4528142"/>
              <a:gd name="connsiteY879" fmla="*/ 5731253 h 6857999"/>
              <a:gd name="connsiteX880" fmla="*/ 89384 w 4528142"/>
              <a:gd name="connsiteY880" fmla="*/ 5719522 h 6857999"/>
              <a:gd name="connsiteX881" fmla="*/ 93628 w 4528142"/>
              <a:gd name="connsiteY881" fmla="*/ 5709690 h 6857999"/>
              <a:gd name="connsiteX882" fmla="*/ 97986 w 4528142"/>
              <a:gd name="connsiteY882" fmla="*/ 5699187 h 6857999"/>
              <a:gd name="connsiteX883" fmla="*/ 107706 w 4528142"/>
              <a:gd name="connsiteY883" fmla="*/ 5679969 h 6857999"/>
              <a:gd name="connsiteX884" fmla="*/ 64674 w 4528142"/>
              <a:gd name="connsiteY884" fmla="*/ 5570929 h 6857999"/>
              <a:gd name="connsiteX885" fmla="*/ 60729 w 4528142"/>
              <a:gd name="connsiteY885" fmla="*/ 5585537 h 6857999"/>
              <a:gd name="connsiteX886" fmla="*/ 58367 w 4528142"/>
              <a:gd name="connsiteY886" fmla="*/ 5596317 h 6857999"/>
              <a:gd name="connsiteX887" fmla="*/ 57096 w 4528142"/>
              <a:gd name="connsiteY887" fmla="*/ 5604325 h 6857999"/>
              <a:gd name="connsiteX888" fmla="*/ 57160 w 4528142"/>
              <a:gd name="connsiteY888" fmla="*/ 5612118 h 6857999"/>
              <a:gd name="connsiteX889" fmla="*/ 57717 w 4528142"/>
              <a:gd name="connsiteY889" fmla="*/ 5618858 h 6857999"/>
              <a:gd name="connsiteX890" fmla="*/ 59395 w 4528142"/>
              <a:gd name="connsiteY890" fmla="*/ 5626721 h 6857999"/>
              <a:gd name="connsiteX891" fmla="*/ 65870 w 4528142"/>
              <a:gd name="connsiteY891" fmla="*/ 5649432 h 6857999"/>
              <a:gd name="connsiteX892" fmla="*/ 43500 w 4528142"/>
              <a:gd name="connsiteY892" fmla="*/ 5657209 h 6857999"/>
              <a:gd name="connsiteX893" fmla="*/ 44548 w 4528142"/>
              <a:gd name="connsiteY893" fmla="*/ 5662896 h 6857999"/>
              <a:gd name="connsiteX894" fmla="*/ 44823 w 4528142"/>
              <a:gd name="connsiteY894" fmla="*/ 5669356 h 6857999"/>
              <a:gd name="connsiteX895" fmla="*/ 44257 w 4528142"/>
              <a:gd name="connsiteY895" fmla="*/ 5674974 h 6857999"/>
              <a:gd name="connsiteX896" fmla="*/ 43410 w 4528142"/>
              <a:gd name="connsiteY896" fmla="*/ 5680311 h 6857999"/>
              <a:gd name="connsiteX897" fmla="*/ 42282 w 4528142"/>
              <a:gd name="connsiteY897" fmla="*/ 5685367 h 6857999"/>
              <a:gd name="connsiteX898" fmla="*/ 41155 w 4528142"/>
              <a:gd name="connsiteY898" fmla="*/ 5690425 h 6857999"/>
              <a:gd name="connsiteX899" fmla="*/ 39185 w 4528142"/>
              <a:gd name="connsiteY899" fmla="*/ 5694639 h 6857999"/>
              <a:gd name="connsiteX900" fmla="*/ 36829 w 4528142"/>
              <a:gd name="connsiteY900" fmla="*/ 5699241 h 6857999"/>
              <a:gd name="connsiteX901" fmla="*/ 49017 w 4528142"/>
              <a:gd name="connsiteY901" fmla="*/ 5692103 h 6857999"/>
              <a:gd name="connsiteX902" fmla="*/ 53618 w 4528142"/>
              <a:gd name="connsiteY902" fmla="*/ 5689747 h 6857999"/>
              <a:gd name="connsiteX903" fmla="*/ 57833 w 4528142"/>
              <a:gd name="connsiteY903" fmla="*/ 5687777 h 6857999"/>
              <a:gd name="connsiteX904" fmla="*/ 61942 w 4528142"/>
              <a:gd name="connsiteY904" fmla="*/ 5686475 h 6857999"/>
              <a:gd name="connsiteX905" fmla="*/ 65241 w 4528142"/>
              <a:gd name="connsiteY905" fmla="*/ 5688228 h 6857999"/>
              <a:gd name="connsiteX906" fmla="*/ 69487 w 4528142"/>
              <a:gd name="connsiteY906" fmla="*/ 5690155 h 6857999"/>
              <a:gd name="connsiteX907" fmla="*/ 73030 w 4528142"/>
              <a:gd name="connsiteY907" fmla="*/ 5694471 h 6857999"/>
              <a:gd name="connsiteX908" fmla="*/ 76085 w 4528142"/>
              <a:gd name="connsiteY908" fmla="*/ 5693660 h 6857999"/>
              <a:gd name="connsiteX909" fmla="*/ 78193 w 4528142"/>
              <a:gd name="connsiteY909" fmla="*/ 5692675 h 6857999"/>
              <a:gd name="connsiteX910" fmla="*/ 79178 w 4528142"/>
              <a:gd name="connsiteY910" fmla="*/ 5690568 h 6857999"/>
              <a:gd name="connsiteX911" fmla="*/ 80162 w 4528142"/>
              <a:gd name="connsiteY911" fmla="*/ 5688460 h 6857999"/>
              <a:gd name="connsiteX912" fmla="*/ 81009 w 4528142"/>
              <a:gd name="connsiteY912" fmla="*/ 5683123 h 6857999"/>
              <a:gd name="connsiteX913" fmla="*/ 81014 w 4528142"/>
              <a:gd name="connsiteY913" fmla="*/ 5676944 h 6857999"/>
              <a:gd name="connsiteX914" fmla="*/ 81300 w 4528142"/>
              <a:gd name="connsiteY914" fmla="*/ 5671046 h 6857999"/>
              <a:gd name="connsiteX915" fmla="*/ 82005 w 4528142"/>
              <a:gd name="connsiteY915" fmla="*/ 5668657 h 6857999"/>
              <a:gd name="connsiteX916" fmla="*/ 83269 w 4528142"/>
              <a:gd name="connsiteY916" fmla="*/ 5666831 h 6857999"/>
              <a:gd name="connsiteX917" fmla="*/ 84816 w 4528142"/>
              <a:gd name="connsiteY917" fmla="*/ 5665284 h 6857999"/>
              <a:gd name="connsiteX918" fmla="*/ 87310 w 4528142"/>
              <a:gd name="connsiteY918" fmla="*/ 5663913 h 6857999"/>
              <a:gd name="connsiteX919" fmla="*/ 90927 w 4528142"/>
              <a:gd name="connsiteY919" fmla="*/ 5663665 h 6857999"/>
              <a:gd name="connsiteX920" fmla="*/ 94718 w 4528142"/>
              <a:gd name="connsiteY920" fmla="*/ 5664364 h 6857999"/>
              <a:gd name="connsiteX921" fmla="*/ 73395 w 4528142"/>
              <a:gd name="connsiteY921" fmla="*/ 5718800 h 6857999"/>
              <a:gd name="connsiteX922" fmla="*/ 71293 w 4528142"/>
              <a:gd name="connsiteY922" fmla="*/ 5713606 h 6857999"/>
              <a:gd name="connsiteX923" fmla="*/ 69366 w 4528142"/>
              <a:gd name="connsiteY923" fmla="*/ 5709360 h 6857999"/>
              <a:gd name="connsiteX924" fmla="*/ 67227 w 4528142"/>
              <a:gd name="connsiteY924" fmla="*/ 5706447 h 6857999"/>
              <a:gd name="connsiteX925" fmla="*/ 64982 w 4528142"/>
              <a:gd name="connsiteY925" fmla="*/ 5704202 h 6857999"/>
              <a:gd name="connsiteX926" fmla="*/ 62805 w 4528142"/>
              <a:gd name="connsiteY926" fmla="*/ 5703573 h 6857999"/>
              <a:gd name="connsiteX927" fmla="*/ 59963 w 4528142"/>
              <a:gd name="connsiteY927" fmla="*/ 5703048 h 6857999"/>
              <a:gd name="connsiteX928" fmla="*/ 57187 w 4528142"/>
              <a:gd name="connsiteY928" fmla="*/ 5704139 h 6857999"/>
              <a:gd name="connsiteX929" fmla="*/ 54026 w 4528142"/>
              <a:gd name="connsiteY929" fmla="*/ 5705615 h 6857999"/>
              <a:gd name="connsiteX930" fmla="*/ 47880 w 4528142"/>
              <a:gd name="connsiteY930" fmla="*/ 5709518 h 6857999"/>
              <a:gd name="connsiteX931" fmla="*/ 40466 w 4528142"/>
              <a:gd name="connsiteY931" fmla="*/ 5715247 h 6857999"/>
              <a:gd name="connsiteX932" fmla="*/ 32387 w 4528142"/>
              <a:gd name="connsiteY932" fmla="*/ 5721082 h 6857999"/>
              <a:gd name="connsiteX933" fmla="*/ 22479 w 4528142"/>
              <a:gd name="connsiteY933" fmla="*/ 5728182 h 6857999"/>
              <a:gd name="connsiteX934" fmla="*/ 26874 w 4528142"/>
              <a:gd name="connsiteY934" fmla="*/ 5720982 h 6857999"/>
              <a:gd name="connsiteX935" fmla="*/ 28283 w 4528142"/>
              <a:gd name="connsiteY935" fmla="*/ 5716205 h 6857999"/>
              <a:gd name="connsiteX936" fmla="*/ 28357 w 4528142"/>
              <a:gd name="connsiteY936" fmla="*/ 5711641 h 6857999"/>
              <a:gd name="connsiteX937" fmla="*/ 27939 w 4528142"/>
              <a:gd name="connsiteY937" fmla="*/ 5708131 h 6857999"/>
              <a:gd name="connsiteX938" fmla="*/ 25032 w 4528142"/>
              <a:gd name="connsiteY938" fmla="*/ 5699812 h 6857999"/>
              <a:gd name="connsiteX939" fmla="*/ 23210 w 4528142"/>
              <a:gd name="connsiteY939" fmla="*/ 5694899 h 6857999"/>
              <a:gd name="connsiteX940" fmla="*/ 22654 w 4528142"/>
              <a:gd name="connsiteY940" fmla="*/ 5688158 h 6857999"/>
              <a:gd name="connsiteX941" fmla="*/ 17597 w 4528142"/>
              <a:gd name="connsiteY941" fmla="*/ 5689286 h 6857999"/>
              <a:gd name="connsiteX942" fmla="*/ 13102 w 4528142"/>
              <a:gd name="connsiteY942" fmla="*/ 5690976 h 6857999"/>
              <a:gd name="connsiteX943" fmla="*/ 9448 w 4528142"/>
              <a:gd name="connsiteY943" fmla="*/ 5693506 h 6857999"/>
              <a:gd name="connsiteX944" fmla="*/ 7130 w 4528142"/>
              <a:gd name="connsiteY944" fmla="*/ 5695825 h 6857999"/>
              <a:gd name="connsiteX945" fmla="*/ 4879 w 4528142"/>
              <a:gd name="connsiteY945" fmla="*/ 5699758 h 6857999"/>
              <a:gd name="connsiteX946" fmla="*/ 3015 w 4528142"/>
              <a:gd name="connsiteY946" fmla="*/ 5703307 h 6857999"/>
              <a:gd name="connsiteX947" fmla="*/ 1713 w 4528142"/>
              <a:gd name="connsiteY947" fmla="*/ 5707416 h 6857999"/>
              <a:gd name="connsiteX948" fmla="*/ 1358 w 4528142"/>
              <a:gd name="connsiteY948" fmla="*/ 5711700 h 6857999"/>
              <a:gd name="connsiteX949" fmla="*/ 543 w 4528142"/>
              <a:gd name="connsiteY949" fmla="*/ 5720934 h 6857999"/>
              <a:gd name="connsiteX950" fmla="*/ 1236 w 4528142"/>
              <a:gd name="connsiteY950" fmla="*/ 5730904 h 6857999"/>
              <a:gd name="connsiteX951" fmla="*/ 876 w 4528142"/>
              <a:gd name="connsiteY951" fmla="*/ 5741367 h 6857999"/>
              <a:gd name="connsiteX952" fmla="*/ 903 w 4528142"/>
              <a:gd name="connsiteY952" fmla="*/ 5751443 h 6857999"/>
              <a:gd name="connsiteX953" fmla="*/ 0 w 4528142"/>
              <a:gd name="connsiteY953" fmla="*/ 5751277 h 6857999"/>
              <a:gd name="connsiteX954" fmla="*/ 0 w 4528142"/>
              <a:gd name="connsiteY954" fmla="*/ 5698391 h 6857999"/>
              <a:gd name="connsiteX955" fmla="*/ 351 w 4528142"/>
              <a:gd name="connsiteY955" fmla="*/ 5697552 h 6857999"/>
              <a:gd name="connsiteX956" fmla="*/ 4715 w 4528142"/>
              <a:gd name="connsiteY956" fmla="*/ 5686452 h 6857999"/>
              <a:gd name="connsiteX957" fmla="*/ 7532 w 4528142"/>
              <a:gd name="connsiteY957" fmla="*/ 5676901 h 6857999"/>
              <a:gd name="connsiteX958" fmla="*/ 12164 w 4528142"/>
              <a:gd name="connsiteY958" fmla="*/ 5678443 h 6857999"/>
              <a:gd name="connsiteX959" fmla="*/ 16903 w 4528142"/>
              <a:gd name="connsiteY959" fmla="*/ 5679315 h 6857999"/>
              <a:gd name="connsiteX960" fmla="*/ 23083 w 4528142"/>
              <a:gd name="connsiteY960" fmla="*/ 5679310 h 6857999"/>
              <a:gd name="connsiteX961" fmla="*/ 25751 w 4528142"/>
              <a:gd name="connsiteY961" fmla="*/ 5678887 h 6857999"/>
              <a:gd name="connsiteX962" fmla="*/ 29474 w 4528142"/>
              <a:gd name="connsiteY962" fmla="*/ 5677971 h 6857999"/>
              <a:gd name="connsiteX963" fmla="*/ 26984 w 4528142"/>
              <a:gd name="connsiteY963" fmla="*/ 5673163 h 6857999"/>
              <a:gd name="connsiteX964" fmla="*/ 25058 w 4528142"/>
              <a:gd name="connsiteY964" fmla="*/ 5668917 h 6857999"/>
              <a:gd name="connsiteX965" fmla="*/ 24639 w 4528142"/>
              <a:gd name="connsiteY965" fmla="*/ 5665407 h 6857999"/>
              <a:gd name="connsiteX966" fmla="*/ 24501 w 4528142"/>
              <a:gd name="connsiteY966" fmla="*/ 5662176 h 6857999"/>
              <a:gd name="connsiteX967" fmla="*/ 25311 w 4528142"/>
              <a:gd name="connsiteY967" fmla="*/ 5659121 h 6857999"/>
              <a:gd name="connsiteX968" fmla="*/ 26683 w 4528142"/>
              <a:gd name="connsiteY968" fmla="*/ 5656626 h 6857999"/>
              <a:gd name="connsiteX969" fmla="*/ 29389 w 4528142"/>
              <a:gd name="connsiteY969" fmla="*/ 5653921 h 6857999"/>
              <a:gd name="connsiteX970" fmla="*/ 31147 w 4528142"/>
              <a:gd name="connsiteY970" fmla="*/ 5651040 h 6857999"/>
              <a:gd name="connsiteX971" fmla="*/ 36944 w 4528142"/>
              <a:gd name="connsiteY971" fmla="*/ 5645243 h 6857999"/>
              <a:gd name="connsiteX972" fmla="*/ 42742 w 4528142"/>
              <a:gd name="connsiteY972" fmla="*/ 5639445 h 6857999"/>
              <a:gd name="connsiteX973" fmla="*/ 45167 w 4528142"/>
              <a:gd name="connsiteY973" fmla="*/ 5636460 h 6857999"/>
              <a:gd name="connsiteX974" fmla="*/ 47137 w 4528142"/>
              <a:gd name="connsiteY974" fmla="*/ 5632244 h 6857999"/>
              <a:gd name="connsiteX975" fmla="*/ 49107 w 4528142"/>
              <a:gd name="connsiteY975" fmla="*/ 5628030 h 6857999"/>
              <a:gd name="connsiteX976" fmla="*/ 50234 w 4528142"/>
              <a:gd name="connsiteY976" fmla="*/ 5622972 h 6857999"/>
              <a:gd name="connsiteX977" fmla="*/ 49710 w 4528142"/>
              <a:gd name="connsiteY977" fmla="*/ 5620129 h 6857999"/>
              <a:gd name="connsiteX978" fmla="*/ 47921 w 4528142"/>
              <a:gd name="connsiteY978" fmla="*/ 5619113 h 6857999"/>
              <a:gd name="connsiteX979" fmla="*/ 45076 w 4528142"/>
              <a:gd name="connsiteY979" fmla="*/ 5618588 h 6857999"/>
              <a:gd name="connsiteX980" fmla="*/ 42515 w 4528142"/>
              <a:gd name="connsiteY980" fmla="*/ 5618344 h 6857999"/>
              <a:gd name="connsiteX981" fmla="*/ 40338 w 4528142"/>
              <a:gd name="connsiteY981" fmla="*/ 5617715 h 6857999"/>
              <a:gd name="connsiteX982" fmla="*/ 37881 w 4528142"/>
              <a:gd name="connsiteY982" fmla="*/ 5616804 h 6857999"/>
              <a:gd name="connsiteX983" fmla="*/ 36478 w 4528142"/>
              <a:gd name="connsiteY983" fmla="*/ 5615401 h 6857999"/>
              <a:gd name="connsiteX984" fmla="*/ 35780 w 4528142"/>
              <a:gd name="connsiteY984" fmla="*/ 5611609 h 6857999"/>
              <a:gd name="connsiteX985" fmla="*/ 35541 w 4528142"/>
              <a:gd name="connsiteY985" fmla="*/ 5602867 h 6857999"/>
              <a:gd name="connsiteX986" fmla="*/ 35652 w 4528142"/>
              <a:gd name="connsiteY986" fmla="*/ 5596022 h 6857999"/>
              <a:gd name="connsiteX987" fmla="*/ 36182 w 4528142"/>
              <a:gd name="connsiteY987" fmla="*/ 5592685 h 6857999"/>
              <a:gd name="connsiteX988" fmla="*/ 37378 w 4528142"/>
              <a:gd name="connsiteY988" fmla="*/ 5589244 h 6857999"/>
              <a:gd name="connsiteX989" fmla="*/ 38855 w 4528142"/>
              <a:gd name="connsiteY989" fmla="*/ 5586083 h 6857999"/>
              <a:gd name="connsiteX990" fmla="*/ 40894 w 4528142"/>
              <a:gd name="connsiteY990" fmla="*/ 5583483 h 6857999"/>
              <a:gd name="connsiteX991" fmla="*/ 42546 w 4528142"/>
              <a:gd name="connsiteY991" fmla="*/ 5581269 h 6857999"/>
              <a:gd name="connsiteX992" fmla="*/ 45251 w 4528142"/>
              <a:gd name="connsiteY992" fmla="*/ 5578564 h 6857999"/>
              <a:gd name="connsiteX993" fmla="*/ 47464 w 4528142"/>
              <a:gd name="connsiteY993" fmla="*/ 5576912 h 6857999"/>
              <a:gd name="connsiteX994" fmla="*/ 50065 w 4528142"/>
              <a:gd name="connsiteY994" fmla="*/ 5574873 h 6857999"/>
              <a:gd name="connsiteX995" fmla="*/ 53226 w 4528142"/>
              <a:gd name="connsiteY995" fmla="*/ 5573396 h 6857999"/>
              <a:gd name="connsiteX996" fmla="*/ 56667 w 4528142"/>
              <a:gd name="connsiteY996" fmla="*/ 5572200 h 6857999"/>
              <a:gd name="connsiteX997" fmla="*/ 2936658 w 4528142"/>
              <a:gd name="connsiteY997" fmla="*/ 5552531 h 6857999"/>
              <a:gd name="connsiteX998" fmla="*/ 2938770 w 4528142"/>
              <a:gd name="connsiteY998" fmla="*/ 5553825 h 6857999"/>
              <a:gd name="connsiteX999" fmla="*/ 2939906 w 4528142"/>
              <a:gd name="connsiteY999" fmla="*/ 5554961 h 6857999"/>
              <a:gd name="connsiteX1000" fmla="*/ 2942461 w 4528142"/>
              <a:gd name="connsiteY1000" fmla="*/ 5557515 h 6857999"/>
              <a:gd name="connsiteX1001" fmla="*/ 2944072 w 4528142"/>
              <a:gd name="connsiteY1001" fmla="*/ 5561581 h 6857999"/>
              <a:gd name="connsiteX1002" fmla="*/ 2946660 w 4528142"/>
              <a:gd name="connsiteY1002" fmla="*/ 5565806 h 6857999"/>
              <a:gd name="connsiteX1003" fmla="*/ 2949405 w 4528142"/>
              <a:gd name="connsiteY1003" fmla="*/ 5571008 h 6857999"/>
              <a:gd name="connsiteX1004" fmla="*/ 2952436 w 4528142"/>
              <a:gd name="connsiteY1004" fmla="*/ 5576494 h 6857999"/>
              <a:gd name="connsiteX1005" fmla="*/ 2948311 w 4528142"/>
              <a:gd name="connsiteY1005" fmla="*/ 5578916 h 6857999"/>
              <a:gd name="connsiteX1006" fmla="*/ 2945128 w 4528142"/>
              <a:gd name="connsiteY1006" fmla="*/ 5579828 h 6857999"/>
              <a:gd name="connsiteX1007" fmla="*/ 2941945 w 4528142"/>
              <a:gd name="connsiteY1007" fmla="*/ 5580739 h 6857999"/>
              <a:gd name="connsiteX1008" fmla="*/ 2939016 w 4528142"/>
              <a:gd name="connsiteY1008" fmla="*/ 5580263 h 6857999"/>
              <a:gd name="connsiteX1009" fmla="*/ 2937186 w 4528142"/>
              <a:gd name="connsiteY1009" fmla="*/ 5579253 h 6857999"/>
              <a:gd name="connsiteX1010" fmla="*/ 2935358 w 4528142"/>
              <a:gd name="connsiteY1010" fmla="*/ 5578243 h 6857999"/>
              <a:gd name="connsiteX1011" fmla="*/ 2932644 w 4528142"/>
              <a:gd name="connsiteY1011" fmla="*/ 5574712 h 6857999"/>
              <a:gd name="connsiteX1012" fmla="*/ 2930591 w 4528142"/>
              <a:gd name="connsiteY1012" fmla="*/ 5569385 h 6857999"/>
              <a:gd name="connsiteX1013" fmla="*/ 2928822 w 4528142"/>
              <a:gd name="connsiteY1013" fmla="*/ 5564340 h 6857999"/>
              <a:gd name="connsiteX1014" fmla="*/ 2927053 w 4528142"/>
              <a:gd name="connsiteY1014" fmla="*/ 5559297 h 6857999"/>
              <a:gd name="connsiteX1015" fmla="*/ 2924466 w 4528142"/>
              <a:gd name="connsiteY1015" fmla="*/ 5555072 h 6857999"/>
              <a:gd name="connsiteX1016" fmla="*/ 2931523 w 4528142"/>
              <a:gd name="connsiteY1016" fmla="*/ 5553125 h 6857999"/>
              <a:gd name="connsiteX1017" fmla="*/ 2934295 w 4528142"/>
              <a:gd name="connsiteY1017" fmla="*/ 5552624 h 6857999"/>
              <a:gd name="connsiteX1018" fmla="*/ 3081309 w 4528142"/>
              <a:gd name="connsiteY1018" fmla="*/ 5539460 h 6857999"/>
              <a:gd name="connsiteX1019" fmla="*/ 3083430 w 4528142"/>
              <a:gd name="connsiteY1019" fmla="*/ 5540785 h 6857999"/>
              <a:gd name="connsiteX1020" fmla="*/ 3084865 w 4528142"/>
              <a:gd name="connsiteY1020" fmla="*/ 5542221 h 6857999"/>
              <a:gd name="connsiteX1021" fmla="*/ 3085904 w 4528142"/>
              <a:gd name="connsiteY1021" fmla="*/ 5544054 h 6857999"/>
              <a:gd name="connsiteX1022" fmla="*/ 3073684 w 4528142"/>
              <a:gd name="connsiteY1022" fmla="*/ 5551679 h 6857999"/>
              <a:gd name="connsiteX1023" fmla="*/ 3067484 w 4528142"/>
              <a:gd name="connsiteY1023" fmla="*/ 5555007 h 6857999"/>
              <a:gd name="connsiteX1024" fmla="*/ 3062079 w 4528142"/>
              <a:gd name="connsiteY1024" fmla="*/ 5557541 h 6857999"/>
              <a:gd name="connsiteX1025" fmla="*/ 3057467 w 4528142"/>
              <a:gd name="connsiteY1025" fmla="*/ 5559280 h 6857999"/>
              <a:gd name="connsiteX1026" fmla="*/ 3052282 w 4528142"/>
              <a:gd name="connsiteY1026" fmla="*/ 5560447 h 6857999"/>
              <a:gd name="connsiteX1027" fmla="*/ 3047889 w 4528142"/>
              <a:gd name="connsiteY1027" fmla="*/ 5560819 h 6857999"/>
              <a:gd name="connsiteX1028" fmla="*/ 3044579 w 4528142"/>
              <a:gd name="connsiteY1028" fmla="*/ 5560683 h 6857999"/>
              <a:gd name="connsiteX1029" fmla="*/ 3047755 w 4528142"/>
              <a:gd name="connsiteY1029" fmla="*/ 5557507 h 6857999"/>
              <a:gd name="connsiteX1030" fmla="*/ 3051505 w 4528142"/>
              <a:gd name="connsiteY1030" fmla="*/ 5554905 h 6857999"/>
              <a:gd name="connsiteX1031" fmla="*/ 3054639 w 4528142"/>
              <a:gd name="connsiteY1031" fmla="*/ 5554069 h 6857999"/>
              <a:gd name="connsiteX1032" fmla="*/ 3058566 w 4528142"/>
              <a:gd name="connsiteY1032" fmla="*/ 5552439 h 6857999"/>
              <a:gd name="connsiteX1033" fmla="*/ 3061303 w 4528142"/>
              <a:gd name="connsiteY1033" fmla="*/ 5552000 h 6857999"/>
              <a:gd name="connsiteX1034" fmla="*/ 3063861 w 4528142"/>
              <a:gd name="connsiteY1034" fmla="*/ 5550590 h 6857999"/>
              <a:gd name="connsiteX1035" fmla="*/ 3065272 w 4528142"/>
              <a:gd name="connsiteY1035" fmla="*/ 5548031 h 6857999"/>
              <a:gd name="connsiteX1036" fmla="*/ 3065425 w 4528142"/>
              <a:gd name="connsiteY1036" fmla="*/ 5545006 h 6857999"/>
              <a:gd name="connsiteX1037" fmla="*/ 3069749 w 4528142"/>
              <a:gd name="connsiteY1037" fmla="*/ 5542979 h 6857999"/>
              <a:gd name="connsiteX1038" fmla="*/ 3073389 w 4528142"/>
              <a:gd name="connsiteY1038" fmla="*/ 5541063 h 6857999"/>
              <a:gd name="connsiteX1039" fmla="*/ 3076523 w 4528142"/>
              <a:gd name="connsiteY1039" fmla="*/ 5540225 h 6857999"/>
              <a:gd name="connsiteX1040" fmla="*/ 3079260 w 4528142"/>
              <a:gd name="connsiteY1040" fmla="*/ 5539786 h 6857999"/>
              <a:gd name="connsiteX1041" fmla="*/ 42202 w 4528142"/>
              <a:gd name="connsiteY1041" fmla="*/ 5514261 h 6857999"/>
              <a:gd name="connsiteX1042" fmla="*/ 49960 w 4528142"/>
              <a:gd name="connsiteY1042" fmla="*/ 5515164 h 6857999"/>
              <a:gd name="connsiteX1043" fmla="*/ 56303 w 4528142"/>
              <a:gd name="connsiteY1043" fmla="*/ 5516938 h 6857999"/>
              <a:gd name="connsiteX1044" fmla="*/ 58038 w 4528142"/>
              <a:gd name="connsiteY1044" fmla="*/ 5517910 h 6857999"/>
              <a:gd name="connsiteX1045" fmla="*/ 59391 w 4528142"/>
              <a:gd name="connsiteY1045" fmla="*/ 5519263 h 6857999"/>
              <a:gd name="connsiteX1046" fmla="*/ 60633 w 4528142"/>
              <a:gd name="connsiteY1046" fmla="*/ 5521268 h 6857999"/>
              <a:gd name="connsiteX1047" fmla="*/ 60954 w 4528142"/>
              <a:gd name="connsiteY1047" fmla="*/ 5523112 h 6857999"/>
              <a:gd name="connsiteX1048" fmla="*/ 61595 w 4528142"/>
              <a:gd name="connsiteY1048" fmla="*/ 5526801 h 6857999"/>
              <a:gd name="connsiteX1049" fmla="*/ 60554 w 4528142"/>
              <a:gd name="connsiteY1049" fmla="*/ 5531089 h 6857999"/>
              <a:gd name="connsiteX1050" fmla="*/ 58370 w 4528142"/>
              <a:gd name="connsiteY1050" fmla="*/ 5536520 h 6857999"/>
              <a:gd name="connsiteX1051" fmla="*/ 55645 w 4528142"/>
              <a:gd name="connsiteY1051" fmla="*/ 5541410 h 6857999"/>
              <a:gd name="connsiteX1052" fmla="*/ 46988 w 4528142"/>
              <a:gd name="connsiteY1052" fmla="*/ 5553315 h 6857999"/>
              <a:gd name="connsiteX1053" fmla="*/ 39253 w 4528142"/>
              <a:gd name="connsiteY1053" fmla="*/ 5565379 h 6857999"/>
              <a:gd name="connsiteX1054" fmla="*/ 35386 w 4528142"/>
              <a:gd name="connsiteY1054" fmla="*/ 5571412 h 6857999"/>
              <a:gd name="connsiteX1055" fmla="*/ 32170 w 4528142"/>
              <a:gd name="connsiteY1055" fmla="*/ 5577334 h 6857999"/>
              <a:gd name="connsiteX1056" fmla="*/ 29876 w 4528142"/>
              <a:gd name="connsiteY1056" fmla="*/ 5583416 h 6857999"/>
              <a:gd name="connsiteX1057" fmla="*/ 28344 w 4528142"/>
              <a:gd name="connsiteY1057" fmla="*/ 5588737 h 6857999"/>
              <a:gd name="connsiteX1058" fmla="*/ 24335 w 4528142"/>
              <a:gd name="connsiteY1058" fmla="*/ 5586252 h 6857999"/>
              <a:gd name="connsiteX1059" fmla="*/ 21087 w 4528142"/>
              <a:gd name="connsiteY1059" fmla="*/ 5583004 h 6857999"/>
              <a:gd name="connsiteX1060" fmla="*/ 20066 w 4528142"/>
              <a:gd name="connsiteY1060" fmla="*/ 5579697 h 6857999"/>
              <a:gd name="connsiteX1061" fmla="*/ 19803 w 4528142"/>
              <a:gd name="connsiteY1061" fmla="*/ 5575629 h 6857999"/>
              <a:gd name="connsiteX1062" fmla="*/ 21116 w 4528142"/>
              <a:gd name="connsiteY1062" fmla="*/ 5571610 h 6857999"/>
              <a:gd name="connsiteX1063" fmla="*/ 22157 w 4528142"/>
              <a:gd name="connsiteY1063" fmla="*/ 5567321 h 6857999"/>
              <a:gd name="connsiteX1064" fmla="*/ 25043 w 4528142"/>
              <a:gd name="connsiteY1064" fmla="*/ 5563353 h 6857999"/>
              <a:gd name="connsiteX1065" fmla="*/ 27658 w 4528142"/>
              <a:gd name="connsiteY1065" fmla="*/ 5559114 h 6857999"/>
              <a:gd name="connsiteX1066" fmla="*/ 30815 w 4528142"/>
              <a:gd name="connsiteY1066" fmla="*/ 5555416 h 6857999"/>
              <a:gd name="connsiteX1067" fmla="*/ 34622 w 4528142"/>
              <a:gd name="connsiteY1067" fmla="*/ 5551609 h 6857999"/>
              <a:gd name="connsiteX1068" fmla="*/ 42888 w 4528142"/>
              <a:gd name="connsiteY1068" fmla="*/ 5543885 h 6857999"/>
              <a:gd name="connsiteX1069" fmla="*/ 50173 w 4528142"/>
              <a:gd name="connsiteY1069" fmla="*/ 5538223 h 6857999"/>
              <a:gd name="connsiteX1070" fmla="*/ 56807 w 4528142"/>
              <a:gd name="connsiteY1070" fmla="*/ 5532671 h 6857999"/>
              <a:gd name="connsiteX1071" fmla="*/ 54802 w 4528142"/>
              <a:gd name="connsiteY1071" fmla="*/ 5531429 h 6857999"/>
              <a:gd name="connsiteX1072" fmla="*/ 51875 w 4528142"/>
              <a:gd name="connsiteY1072" fmla="*/ 5530025 h 6857999"/>
              <a:gd name="connsiteX1073" fmla="*/ 47596 w 4528142"/>
              <a:gd name="connsiteY1073" fmla="*/ 5527269 h 6857999"/>
              <a:gd name="connsiteX1074" fmla="*/ 44670 w 4528142"/>
              <a:gd name="connsiteY1074" fmla="*/ 5525866 h 6857999"/>
              <a:gd name="connsiteX1075" fmla="*/ 43537 w 4528142"/>
              <a:gd name="connsiteY1075" fmla="*/ 5523210 h 6857999"/>
              <a:gd name="connsiteX1076" fmla="*/ 42624 w 4528142"/>
              <a:gd name="connsiteY1076" fmla="*/ 5519251 h 6857999"/>
              <a:gd name="connsiteX1077" fmla="*/ 3035699 w 4528142"/>
              <a:gd name="connsiteY1077" fmla="*/ 5434304 h 6857999"/>
              <a:gd name="connsiteX1078" fmla="*/ 3034677 w 4528142"/>
              <a:gd name="connsiteY1078" fmla="*/ 5440401 h 6857999"/>
              <a:gd name="connsiteX1079" fmla="*/ 3034727 w 4528142"/>
              <a:gd name="connsiteY1079" fmla="*/ 5445989 h 6857999"/>
              <a:gd name="connsiteX1080" fmla="*/ 3036360 w 4528142"/>
              <a:gd name="connsiteY1080" fmla="*/ 5449994 h 6857999"/>
              <a:gd name="connsiteX1081" fmla="*/ 3037430 w 4528142"/>
              <a:gd name="connsiteY1081" fmla="*/ 5453436 h 6857999"/>
              <a:gd name="connsiteX1082" fmla="*/ 3039967 w 4528142"/>
              <a:gd name="connsiteY1082" fmla="*/ 5455974 h 6857999"/>
              <a:gd name="connsiteX1083" fmla="*/ 3042222 w 4528142"/>
              <a:gd name="connsiteY1083" fmla="*/ 5458228 h 6857999"/>
              <a:gd name="connsiteX1084" fmla="*/ 3047919 w 4528142"/>
              <a:gd name="connsiteY1084" fmla="*/ 5461553 h 6857999"/>
              <a:gd name="connsiteX1085" fmla="*/ 3053221 w 4528142"/>
              <a:gd name="connsiteY1085" fmla="*/ 5465272 h 6857999"/>
              <a:gd name="connsiteX1086" fmla="*/ 3054798 w 4528142"/>
              <a:gd name="connsiteY1086" fmla="*/ 5467642 h 6857999"/>
              <a:gd name="connsiteX1087" fmla="*/ 3056094 w 4528142"/>
              <a:gd name="connsiteY1087" fmla="*/ 5469728 h 6857999"/>
              <a:gd name="connsiteX1088" fmla="*/ 3056767 w 4528142"/>
              <a:gd name="connsiteY1088" fmla="*/ 5473567 h 6857999"/>
              <a:gd name="connsiteX1089" fmla="*/ 3055973 w 4528142"/>
              <a:gd name="connsiteY1089" fmla="*/ 5478308 h 6857999"/>
              <a:gd name="connsiteX1090" fmla="*/ 3054104 w 4528142"/>
              <a:gd name="connsiteY1090" fmla="*/ 5483559 h 6857999"/>
              <a:gd name="connsiteX1091" fmla="*/ 3050541 w 4528142"/>
              <a:gd name="connsiteY1091" fmla="*/ 5491070 h 6857999"/>
              <a:gd name="connsiteX1092" fmla="*/ 3055905 w 4528142"/>
              <a:gd name="connsiteY1092" fmla="*/ 5488524 h 6857999"/>
              <a:gd name="connsiteX1093" fmla="*/ 3059574 w 4528142"/>
              <a:gd name="connsiteY1093" fmla="*/ 5488238 h 6857999"/>
              <a:gd name="connsiteX1094" fmla="*/ 3062961 w 4528142"/>
              <a:gd name="connsiteY1094" fmla="*/ 5487671 h 6857999"/>
              <a:gd name="connsiteX1095" fmla="*/ 3065840 w 4528142"/>
              <a:gd name="connsiteY1095" fmla="*/ 5488175 h 6857999"/>
              <a:gd name="connsiteX1096" fmla="*/ 3067531 w 4528142"/>
              <a:gd name="connsiteY1096" fmla="*/ 5489867 h 6857999"/>
              <a:gd name="connsiteX1097" fmla="*/ 3069222 w 4528142"/>
              <a:gd name="connsiteY1097" fmla="*/ 5491558 h 6857999"/>
              <a:gd name="connsiteX1098" fmla="*/ 3070519 w 4528142"/>
              <a:gd name="connsiteY1098" fmla="*/ 5493645 h 6857999"/>
              <a:gd name="connsiteX1099" fmla="*/ 3071024 w 4528142"/>
              <a:gd name="connsiteY1099" fmla="*/ 5496522 h 6857999"/>
              <a:gd name="connsiteX1100" fmla="*/ 3071639 w 4528142"/>
              <a:gd name="connsiteY1100" fmla="*/ 5502674 h 6857999"/>
              <a:gd name="connsiteX1101" fmla="*/ 3071575 w 4528142"/>
              <a:gd name="connsiteY1101" fmla="*/ 5508939 h 6857999"/>
              <a:gd name="connsiteX1102" fmla="*/ 3071230 w 4528142"/>
              <a:gd name="connsiteY1102" fmla="*/ 5514923 h 6857999"/>
              <a:gd name="connsiteX1103" fmla="*/ 3072863 w 4528142"/>
              <a:gd name="connsiteY1103" fmla="*/ 5518929 h 6857999"/>
              <a:gd name="connsiteX1104" fmla="*/ 3068798 w 4528142"/>
              <a:gd name="connsiteY1104" fmla="*/ 5519610 h 6857999"/>
              <a:gd name="connsiteX1105" fmla="*/ 3066597 w 4528142"/>
              <a:gd name="connsiteY1105" fmla="*/ 5518992 h 6857999"/>
              <a:gd name="connsiteX1106" fmla="*/ 3063438 w 4528142"/>
              <a:gd name="connsiteY1106" fmla="*/ 5518205 h 6857999"/>
              <a:gd name="connsiteX1107" fmla="*/ 3060841 w 4528142"/>
              <a:gd name="connsiteY1107" fmla="*/ 5517982 h 6857999"/>
              <a:gd name="connsiteX1108" fmla="*/ 3057062 w 4528142"/>
              <a:gd name="connsiteY1108" fmla="*/ 5514995 h 6857999"/>
              <a:gd name="connsiteX1109" fmla="*/ 3053793 w 4528142"/>
              <a:gd name="connsiteY1109" fmla="*/ 5510934 h 6857999"/>
              <a:gd name="connsiteX1110" fmla="*/ 3051598 w 4528142"/>
              <a:gd name="connsiteY1110" fmla="*/ 5506364 h 6857999"/>
              <a:gd name="connsiteX1111" fmla="*/ 3049910 w 4528142"/>
              <a:gd name="connsiteY1111" fmla="*/ 5500722 h 6857999"/>
              <a:gd name="connsiteX1112" fmla="*/ 3046421 w 4528142"/>
              <a:gd name="connsiteY1112" fmla="*/ 5490114 h 6857999"/>
              <a:gd name="connsiteX1113" fmla="*/ 3044619 w 4528142"/>
              <a:gd name="connsiteY1113" fmla="*/ 5485150 h 6857999"/>
              <a:gd name="connsiteX1114" fmla="*/ 3042538 w 4528142"/>
              <a:gd name="connsiteY1114" fmla="*/ 5479902 h 6857999"/>
              <a:gd name="connsiteX1115" fmla="*/ 3039382 w 4528142"/>
              <a:gd name="connsiteY1115" fmla="*/ 5475165 h 6857999"/>
              <a:gd name="connsiteX1116" fmla="*/ 3035717 w 4528142"/>
              <a:gd name="connsiteY1116" fmla="*/ 5471500 h 6857999"/>
              <a:gd name="connsiteX1117" fmla="*/ 3033121 w 4528142"/>
              <a:gd name="connsiteY1117" fmla="*/ 5471276 h 6857999"/>
              <a:gd name="connsiteX1118" fmla="*/ 3030752 w 4528142"/>
              <a:gd name="connsiteY1118" fmla="*/ 5469698 h 6857999"/>
              <a:gd name="connsiteX1119" fmla="*/ 3027478 w 4528142"/>
              <a:gd name="connsiteY1119" fmla="*/ 5469589 h 6857999"/>
              <a:gd name="connsiteX1120" fmla="*/ 3023923 w 4528142"/>
              <a:gd name="connsiteY1120" fmla="*/ 5469197 h 6857999"/>
              <a:gd name="connsiteX1121" fmla="*/ 3020535 w 4528142"/>
              <a:gd name="connsiteY1121" fmla="*/ 5469766 h 6857999"/>
              <a:gd name="connsiteX1122" fmla="*/ 3016189 w 4528142"/>
              <a:gd name="connsiteY1122" fmla="*/ 5470165 h 6857999"/>
              <a:gd name="connsiteX1123" fmla="*/ 3011052 w 4528142"/>
              <a:gd name="connsiteY1123" fmla="*/ 5471356 h 6857999"/>
              <a:gd name="connsiteX1124" fmla="*/ 3006480 w 4528142"/>
              <a:gd name="connsiteY1124" fmla="*/ 5473109 h 6857999"/>
              <a:gd name="connsiteX1125" fmla="*/ 3011733 w 4528142"/>
              <a:gd name="connsiteY1125" fmla="*/ 5467291 h 6857999"/>
              <a:gd name="connsiteX1126" fmla="*/ 3014446 w 4528142"/>
              <a:gd name="connsiteY1126" fmla="*/ 5462887 h 6857999"/>
              <a:gd name="connsiteX1127" fmla="*/ 3016879 w 4528142"/>
              <a:gd name="connsiteY1127" fmla="*/ 5458199 h 6857999"/>
              <a:gd name="connsiteX1128" fmla="*/ 3018520 w 4528142"/>
              <a:gd name="connsiteY1128" fmla="*/ 5454303 h 6857999"/>
              <a:gd name="connsiteX1129" fmla="*/ 3020952 w 4528142"/>
              <a:gd name="connsiteY1129" fmla="*/ 5449616 h 6857999"/>
              <a:gd name="connsiteX1130" fmla="*/ 3023947 w 4528142"/>
              <a:gd name="connsiteY1130" fmla="*/ 5445492 h 6857999"/>
              <a:gd name="connsiteX1131" fmla="*/ 3028525 w 4528142"/>
              <a:gd name="connsiteY1131" fmla="*/ 5439787 h 6857999"/>
              <a:gd name="connsiteX1132" fmla="*/ 3016455 w 4528142"/>
              <a:gd name="connsiteY1132" fmla="*/ 5414813 h 6857999"/>
              <a:gd name="connsiteX1133" fmla="*/ 3020556 w 4528142"/>
              <a:gd name="connsiteY1133" fmla="*/ 5415202 h 6857999"/>
              <a:gd name="connsiteX1134" fmla="*/ 3023543 w 4528142"/>
              <a:gd name="connsiteY1134" fmla="*/ 5416705 h 6857999"/>
              <a:gd name="connsiteX1135" fmla="*/ 3026160 w 4528142"/>
              <a:gd name="connsiteY1135" fmla="*/ 5418578 h 6857999"/>
              <a:gd name="connsiteX1136" fmla="*/ 3028314 w 4528142"/>
              <a:gd name="connsiteY1136" fmla="*/ 5421476 h 6857999"/>
              <a:gd name="connsiteX1137" fmla="*/ 3031971 w 4528142"/>
              <a:gd name="connsiteY1137" fmla="*/ 5427360 h 6857999"/>
              <a:gd name="connsiteX1138" fmla="*/ 3027972 w 4528142"/>
              <a:gd name="connsiteY1138" fmla="*/ 5428554 h 6857999"/>
              <a:gd name="connsiteX1139" fmla="*/ 3024342 w 4528142"/>
              <a:gd name="connsiteY1139" fmla="*/ 5429376 h 6857999"/>
              <a:gd name="connsiteX1140" fmla="*/ 3020341 w 4528142"/>
              <a:gd name="connsiteY1140" fmla="*/ 5430572 h 6857999"/>
              <a:gd name="connsiteX1141" fmla="*/ 3016431 w 4528142"/>
              <a:gd name="connsiteY1141" fmla="*/ 5431114 h 6857999"/>
              <a:gd name="connsiteX1142" fmla="*/ 3012710 w 4528142"/>
              <a:gd name="connsiteY1142" fmla="*/ 5432590 h 6857999"/>
              <a:gd name="connsiteX1143" fmla="*/ 3009742 w 4528142"/>
              <a:gd name="connsiteY1143" fmla="*/ 5435558 h 6857999"/>
              <a:gd name="connsiteX1144" fmla="*/ 3008258 w 4528142"/>
              <a:gd name="connsiteY1144" fmla="*/ 5437042 h 6857999"/>
              <a:gd name="connsiteX1145" fmla="*/ 3007336 w 4528142"/>
              <a:gd name="connsiteY1145" fmla="*/ 5439087 h 6857999"/>
              <a:gd name="connsiteX1146" fmla="*/ 3005398 w 4528142"/>
              <a:gd name="connsiteY1146" fmla="*/ 5443830 h 6857999"/>
              <a:gd name="connsiteX1147" fmla="*/ 3001317 w 4528142"/>
              <a:gd name="connsiteY1147" fmla="*/ 5447912 h 6857999"/>
              <a:gd name="connsiteX1148" fmla="*/ 3000294 w 4528142"/>
              <a:gd name="connsiteY1148" fmla="*/ 5448374 h 6857999"/>
              <a:gd name="connsiteX1149" fmla="*/ 3000104 w 4528142"/>
              <a:gd name="connsiteY1149" fmla="*/ 5447442 h 6857999"/>
              <a:gd name="connsiteX1150" fmla="*/ 3000556 w 4528142"/>
              <a:gd name="connsiteY1150" fmla="*/ 5444183 h 6857999"/>
              <a:gd name="connsiteX1151" fmla="*/ 3002493 w 4528142"/>
              <a:gd name="connsiteY1151" fmla="*/ 5439440 h 6857999"/>
              <a:gd name="connsiteX1152" fmla="*/ 3004700 w 4528142"/>
              <a:gd name="connsiteY1152" fmla="*/ 5432742 h 6857999"/>
              <a:gd name="connsiteX1153" fmla="*/ 3006537 w 4528142"/>
              <a:gd name="connsiteY1153" fmla="*/ 5426416 h 6857999"/>
              <a:gd name="connsiteX1154" fmla="*/ 3006899 w 4528142"/>
              <a:gd name="connsiteY1154" fmla="*/ 5423809 h 6857999"/>
              <a:gd name="connsiteX1155" fmla="*/ 3006889 w 4528142"/>
              <a:gd name="connsiteY1155" fmla="*/ 5421573 h 6857999"/>
              <a:gd name="connsiteX1156" fmla="*/ 3006138 w 4528142"/>
              <a:gd name="connsiteY1156" fmla="*/ 5420080 h 6857999"/>
              <a:gd name="connsiteX1157" fmla="*/ 3004734 w 4528142"/>
              <a:gd name="connsiteY1157" fmla="*/ 5418676 h 6857999"/>
              <a:gd name="connsiteX1158" fmla="*/ 3010872 w 4528142"/>
              <a:gd name="connsiteY1158" fmla="*/ 5415906 h 6857999"/>
              <a:gd name="connsiteX1159" fmla="*/ 3199751 w 4528142"/>
              <a:gd name="connsiteY1159" fmla="*/ 5357242 h 6857999"/>
              <a:gd name="connsiteX1160" fmla="*/ 3202344 w 4528142"/>
              <a:gd name="connsiteY1160" fmla="*/ 5357455 h 6857999"/>
              <a:gd name="connsiteX1161" fmla="*/ 3204424 w 4528142"/>
              <a:gd name="connsiteY1161" fmla="*/ 5358742 h 6857999"/>
              <a:gd name="connsiteX1162" fmla="*/ 3205828 w 4528142"/>
              <a:gd name="connsiteY1162" fmla="*/ 5360146 h 6857999"/>
              <a:gd name="connsiteX1163" fmla="*/ 3206834 w 4528142"/>
              <a:gd name="connsiteY1163" fmla="*/ 5361945 h 6857999"/>
              <a:gd name="connsiteX1164" fmla="*/ 3208121 w 4528142"/>
              <a:gd name="connsiteY1164" fmla="*/ 5364026 h 6857999"/>
              <a:gd name="connsiteX1165" fmla="*/ 3207939 w 4528142"/>
              <a:gd name="connsiteY1165" fmla="*/ 5367015 h 6857999"/>
              <a:gd name="connsiteX1166" fmla="*/ 3207756 w 4528142"/>
              <a:gd name="connsiteY1166" fmla="*/ 5370003 h 6857999"/>
              <a:gd name="connsiteX1167" fmla="*/ 3205921 w 4528142"/>
              <a:gd name="connsiteY1167" fmla="*/ 5376890 h 6857999"/>
              <a:gd name="connsiteX1168" fmla="*/ 3203408 w 4528142"/>
              <a:gd name="connsiteY1168" fmla="*/ 5383893 h 6857999"/>
              <a:gd name="connsiteX1169" fmla="*/ 3194589 w 4528142"/>
              <a:gd name="connsiteY1169" fmla="*/ 5389345 h 6857999"/>
              <a:gd name="connsiteX1170" fmla="*/ 3188989 w 4528142"/>
              <a:gd name="connsiteY1170" fmla="*/ 5393260 h 6857999"/>
              <a:gd name="connsiteX1171" fmla="*/ 3182762 w 4528142"/>
              <a:gd name="connsiteY1171" fmla="*/ 5398926 h 6857999"/>
              <a:gd name="connsiteX1172" fmla="*/ 3188050 w 4528142"/>
              <a:gd name="connsiteY1172" fmla="*/ 5389148 h 6857999"/>
              <a:gd name="connsiteX1173" fmla="*/ 3190049 w 4528142"/>
              <a:gd name="connsiteY1173" fmla="*/ 5383220 h 6857999"/>
              <a:gd name="connsiteX1174" fmla="*/ 3191075 w 4528142"/>
              <a:gd name="connsiteY1174" fmla="*/ 5381072 h 6857999"/>
              <a:gd name="connsiteX1175" fmla="*/ 3191141 w 4528142"/>
              <a:gd name="connsiteY1175" fmla="*/ 5378761 h 6857999"/>
              <a:gd name="connsiteX1176" fmla="*/ 3191488 w 4528142"/>
              <a:gd name="connsiteY1176" fmla="*/ 5376730 h 6857999"/>
              <a:gd name="connsiteX1177" fmla="*/ 3190365 w 4528142"/>
              <a:gd name="connsiteY1177" fmla="*/ 5375608 h 6857999"/>
              <a:gd name="connsiteX1178" fmla="*/ 3188120 w 4528142"/>
              <a:gd name="connsiteY1178" fmla="*/ 5373363 h 6857999"/>
              <a:gd name="connsiteX1179" fmla="*/ 3185083 w 4528142"/>
              <a:gd name="connsiteY1179" fmla="*/ 5371910 h 6857999"/>
              <a:gd name="connsiteX1180" fmla="*/ 3181319 w 4528142"/>
              <a:gd name="connsiteY1180" fmla="*/ 5368939 h 6857999"/>
              <a:gd name="connsiteX1181" fmla="*/ 3176993 w 4528142"/>
              <a:gd name="connsiteY1181" fmla="*/ 5365407 h 6857999"/>
              <a:gd name="connsiteX1182" fmla="*/ 3183154 w 4528142"/>
              <a:gd name="connsiteY1182" fmla="*/ 5362052 h 6857999"/>
              <a:gd name="connsiteX1183" fmla="*/ 3188522 w 4528142"/>
              <a:gd name="connsiteY1183" fmla="*/ 5359491 h 6857999"/>
              <a:gd name="connsiteX1184" fmla="*/ 3192700 w 4528142"/>
              <a:gd name="connsiteY1184" fmla="*/ 5358119 h 6857999"/>
              <a:gd name="connsiteX1185" fmla="*/ 3196763 w 4528142"/>
              <a:gd name="connsiteY1185" fmla="*/ 5357423 h 6857999"/>
              <a:gd name="connsiteX1186" fmla="*/ 3269 w 4528142"/>
              <a:gd name="connsiteY1186" fmla="*/ 5330915 h 6857999"/>
              <a:gd name="connsiteX1187" fmla="*/ 7147 w 4528142"/>
              <a:gd name="connsiteY1187" fmla="*/ 5330948 h 6857999"/>
              <a:gd name="connsiteX1188" fmla="*/ 11199 w 4528142"/>
              <a:gd name="connsiteY1188" fmla="*/ 5331923 h 6857999"/>
              <a:gd name="connsiteX1189" fmla="*/ 10394 w 4528142"/>
              <a:gd name="connsiteY1189" fmla="*/ 5334964 h 6857999"/>
              <a:gd name="connsiteX1190" fmla="*/ 8645 w 4528142"/>
              <a:gd name="connsiteY1190" fmla="*/ 5337830 h 6857999"/>
              <a:gd name="connsiteX1191" fmla="*/ 6722 w 4528142"/>
              <a:gd name="connsiteY1191" fmla="*/ 5339753 h 6857999"/>
              <a:gd name="connsiteX1192" fmla="*/ 3192 w 4528142"/>
              <a:gd name="connsiteY1192" fmla="*/ 5341607 h 6857999"/>
              <a:gd name="connsiteX1193" fmla="*/ 0 w 4528142"/>
              <a:gd name="connsiteY1193" fmla="*/ 5342592 h 6857999"/>
              <a:gd name="connsiteX1194" fmla="*/ 0 w 4528142"/>
              <a:gd name="connsiteY1194" fmla="*/ 5332266 h 6857999"/>
              <a:gd name="connsiteX1195" fmla="*/ 3167048 w 4528142"/>
              <a:gd name="connsiteY1195" fmla="*/ 5325437 h 6857999"/>
              <a:gd name="connsiteX1196" fmla="*/ 3168589 w 4528142"/>
              <a:gd name="connsiteY1196" fmla="*/ 5326195 h 6857999"/>
              <a:gd name="connsiteX1197" fmla="*/ 3170806 w 4528142"/>
              <a:gd name="connsiteY1197" fmla="*/ 5326848 h 6857999"/>
              <a:gd name="connsiteX1198" fmla="*/ 3172922 w 4528142"/>
              <a:gd name="connsiteY1198" fmla="*/ 5328179 h 6857999"/>
              <a:gd name="connsiteX1199" fmla="*/ 3173965 w 4528142"/>
              <a:gd name="connsiteY1199" fmla="*/ 5330007 h 6857999"/>
              <a:gd name="connsiteX1200" fmla="*/ 3174906 w 4528142"/>
              <a:gd name="connsiteY1200" fmla="*/ 5332512 h 6857999"/>
              <a:gd name="connsiteX1201" fmla="*/ 3176237 w 4528142"/>
              <a:gd name="connsiteY1201" fmla="*/ 5334627 h 6857999"/>
              <a:gd name="connsiteX1202" fmla="*/ 3176107 w 4528142"/>
              <a:gd name="connsiteY1202" fmla="*/ 5337629 h 6857999"/>
              <a:gd name="connsiteX1203" fmla="*/ 3175586 w 4528142"/>
              <a:gd name="connsiteY1203" fmla="*/ 5341021 h 6857999"/>
              <a:gd name="connsiteX1204" fmla="*/ 3176839 w 4528142"/>
              <a:gd name="connsiteY1204" fmla="*/ 5341491 h 6857999"/>
              <a:gd name="connsiteX1205" fmla="*/ 3177908 w 4528142"/>
              <a:gd name="connsiteY1205" fmla="*/ 5340996 h 6857999"/>
              <a:gd name="connsiteX1206" fmla="*/ 3181510 w 4528142"/>
              <a:gd name="connsiteY1206" fmla="*/ 5339116 h 6857999"/>
              <a:gd name="connsiteX1207" fmla="*/ 3190488 w 4528142"/>
              <a:gd name="connsiteY1207" fmla="*/ 5332437 h 6857999"/>
              <a:gd name="connsiteX1208" fmla="*/ 3191636 w 4528142"/>
              <a:gd name="connsiteY1208" fmla="*/ 5333585 h 6857999"/>
              <a:gd name="connsiteX1209" fmla="*/ 3192498 w 4528142"/>
              <a:gd name="connsiteY1209" fmla="*/ 5334447 h 6857999"/>
              <a:gd name="connsiteX1210" fmla="*/ 3192785 w 4528142"/>
              <a:gd name="connsiteY1210" fmla="*/ 5334734 h 6857999"/>
              <a:gd name="connsiteX1211" fmla="*/ 3192576 w 4528142"/>
              <a:gd name="connsiteY1211" fmla="*/ 5336092 h 6857999"/>
              <a:gd name="connsiteX1212" fmla="*/ 3191872 w 4528142"/>
              <a:gd name="connsiteY1212" fmla="*/ 5338518 h 6857999"/>
              <a:gd name="connsiteX1213" fmla="*/ 3190385 w 4528142"/>
              <a:gd name="connsiteY1213" fmla="*/ 5341729 h 6857999"/>
              <a:gd name="connsiteX1214" fmla="*/ 3188323 w 4528142"/>
              <a:gd name="connsiteY1214" fmla="*/ 5344365 h 6857999"/>
              <a:gd name="connsiteX1215" fmla="*/ 3187619 w 4528142"/>
              <a:gd name="connsiteY1215" fmla="*/ 5346792 h 6857999"/>
              <a:gd name="connsiteX1216" fmla="*/ 3187410 w 4528142"/>
              <a:gd name="connsiteY1216" fmla="*/ 5348149 h 6857999"/>
              <a:gd name="connsiteX1217" fmla="*/ 3187593 w 4528142"/>
              <a:gd name="connsiteY1217" fmla="*/ 5349115 h 6857999"/>
              <a:gd name="connsiteX1218" fmla="*/ 3188168 w 4528142"/>
              <a:gd name="connsiteY1218" fmla="*/ 5349689 h 6857999"/>
              <a:gd name="connsiteX1219" fmla="*/ 3189316 w 4528142"/>
              <a:gd name="connsiteY1219" fmla="*/ 5350838 h 6857999"/>
              <a:gd name="connsiteX1220" fmla="*/ 3183263 w 4528142"/>
              <a:gd name="connsiteY1220" fmla="*/ 5355743 h 6857999"/>
              <a:gd name="connsiteX1221" fmla="*/ 3178095 w 4528142"/>
              <a:gd name="connsiteY1221" fmla="*/ 5359187 h 6857999"/>
              <a:gd name="connsiteX1222" fmla="*/ 3174493 w 4528142"/>
              <a:gd name="connsiteY1222" fmla="*/ 5361066 h 6857999"/>
              <a:gd name="connsiteX1223" fmla="*/ 3172354 w 4528142"/>
              <a:gd name="connsiteY1223" fmla="*/ 5362057 h 6857999"/>
              <a:gd name="connsiteX1224" fmla="*/ 3171493 w 4528142"/>
              <a:gd name="connsiteY1224" fmla="*/ 5361196 h 6857999"/>
              <a:gd name="connsiteX1225" fmla="*/ 3171414 w 4528142"/>
              <a:gd name="connsiteY1225" fmla="*/ 5359551 h 6857999"/>
              <a:gd name="connsiteX1226" fmla="*/ 3172326 w 4528142"/>
              <a:gd name="connsiteY1226" fmla="*/ 5355767 h 6857999"/>
              <a:gd name="connsiteX1227" fmla="*/ 3174021 w 4528142"/>
              <a:gd name="connsiteY1227" fmla="*/ 5351200 h 6857999"/>
              <a:gd name="connsiteX1228" fmla="*/ 3174909 w 4528142"/>
              <a:gd name="connsiteY1228" fmla="*/ 5349739 h 6857999"/>
              <a:gd name="connsiteX1229" fmla="*/ 3174439 w 4528142"/>
              <a:gd name="connsiteY1229" fmla="*/ 5348486 h 6857999"/>
              <a:gd name="connsiteX1230" fmla="*/ 3173761 w 4528142"/>
              <a:gd name="connsiteY1230" fmla="*/ 5348589 h 6857999"/>
              <a:gd name="connsiteX1231" fmla="*/ 3171621 w 4528142"/>
              <a:gd name="connsiteY1231" fmla="*/ 5349581 h 6857999"/>
              <a:gd name="connsiteX1232" fmla="*/ 3168593 w 4528142"/>
              <a:gd name="connsiteY1232" fmla="*/ 5352034 h 6857999"/>
              <a:gd name="connsiteX1233" fmla="*/ 3164679 w 4528142"/>
              <a:gd name="connsiteY1233" fmla="*/ 5355948 h 6857999"/>
              <a:gd name="connsiteX1234" fmla="*/ 3158833 w 4528142"/>
              <a:gd name="connsiteY1234" fmla="*/ 5359497 h 6857999"/>
              <a:gd name="connsiteX1235" fmla="*/ 3157372 w 4528142"/>
              <a:gd name="connsiteY1235" fmla="*/ 5360383 h 6857999"/>
              <a:gd name="connsiteX1236" fmla="*/ 3156407 w 4528142"/>
              <a:gd name="connsiteY1236" fmla="*/ 5360201 h 6857999"/>
              <a:gd name="connsiteX1237" fmla="*/ 3156120 w 4528142"/>
              <a:gd name="connsiteY1237" fmla="*/ 5359913 h 6857999"/>
              <a:gd name="connsiteX1238" fmla="*/ 3155832 w 4528142"/>
              <a:gd name="connsiteY1238" fmla="*/ 5359626 h 6857999"/>
              <a:gd name="connsiteX1239" fmla="*/ 3156536 w 4528142"/>
              <a:gd name="connsiteY1239" fmla="*/ 5357199 h 6857999"/>
              <a:gd name="connsiteX1240" fmla="*/ 3158415 w 4528142"/>
              <a:gd name="connsiteY1240" fmla="*/ 5353597 h 6857999"/>
              <a:gd name="connsiteX1241" fmla="*/ 3161650 w 4528142"/>
              <a:gd name="connsiteY1241" fmla="*/ 5349788 h 6857999"/>
              <a:gd name="connsiteX1242" fmla="*/ 3164782 w 4528142"/>
              <a:gd name="connsiteY1242" fmla="*/ 5346656 h 6857999"/>
              <a:gd name="connsiteX1243" fmla="*/ 3168200 w 4528142"/>
              <a:gd name="connsiteY1243" fmla="*/ 5343812 h 6857999"/>
              <a:gd name="connsiteX1244" fmla="*/ 3165250 w 4528142"/>
              <a:gd name="connsiteY1244" fmla="*/ 5339297 h 6857999"/>
              <a:gd name="connsiteX1245" fmla="*/ 3163840 w 4528142"/>
              <a:gd name="connsiteY1245" fmla="*/ 5335538 h 6857999"/>
              <a:gd name="connsiteX1246" fmla="*/ 3163004 w 4528142"/>
              <a:gd name="connsiteY1246" fmla="*/ 5332354 h 6857999"/>
              <a:gd name="connsiteX1247" fmla="*/ 3163134 w 4528142"/>
              <a:gd name="connsiteY1247" fmla="*/ 5329351 h 6857999"/>
              <a:gd name="connsiteX1248" fmla="*/ 3163056 w 4528142"/>
              <a:gd name="connsiteY1248" fmla="*/ 5327707 h 6857999"/>
              <a:gd name="connsiteX1249" fmla="*/ 3164229 w 4528142"/>
              <a:gd name="connsiteY1249" fmla="*/ 5326533 h 6857999"/>
              <a:gd name="connsiteX1250" fmla="*/ 3165012 w 4528142"/>
              <a:gd name="connsiteY1250" fmla="*/ 5325751 h 6857999"/>
              <a:gd name="connsiteX1251" fmla="*/ 3165101 w 4528142"/>
              <a:gd name="connsiteY1251" fmla="*/ 5296277 h 6857999"/>
              <a:gd name="connsiteX1252" fmla="*/ 3166871 w 4528142"/>
              <a:gd name="connsiteY1252" fmla="*/ 5297251 h 6857999"/>
              <a:gd name="connsiteX1253" fmla="*/ 3168917 w 4528142"/>
              <a:gd name="connsiteY1253" fmla="*/ 5298498 h 6857999"/>
              <a:gd name="connsiteX1254" fmla="*/ 3170164 w 4528142"/>
              <a:gd name="connsiteY1254" fmla="*/ 5300544 h 6857999"/>
              <a:gd name="connsiteX1255" fmla="*/ 3171462 w 4528142"/>
              <a:gd name="connsiteY1255" fmla="*/ 5305831 h 6857999"/>
              <a:gd name="connsiteX1256" fmla="*/ 3164904 w 4528142"/>
              <a:gd name="connsiteY1256" fmla="*/ 5309646 h 6857999"/>
              <a:gd name="connsiteX1257" fmla="*/ 3160614 w 4528142"/>
              <a:gd name="connsiteY1257" fmla="*/ 5311740 h 6857999"/>
              <a:gd name="connsiteX1258" fmla="*/ 3158594 w 4528142"/>
              <a:gd name="connsiteY1258" fmla="*/ 5312113 h 6857999"/>
              <a:gd name="connsiteX1259" fmla="*/ 3157646 w 4528142"/>
              <a:gd name="connsiteY1259" fmla="*/ 5311964 h 6857999"/>
              <a:gd name="connsiteX1260" fmla="*/ 3156000 w 4528142"/>
              <a:gd name="connsiteY1260" fmla="*/ 5310318 h 6857999"/>
              <a:gd name="connsiteX1261" fmla="*/ 3154752 w 4528142"/>
              <a:gd name="connsiteY1261" fmla="*/ 5308272 h 6857999"/>
              <a:gd name="connsiteX1262" fmla="*/ 3154303 w 4528142"/>
              <a:gd name="connsiteY1262" fmla="*/ 5305429 h 6857999"/>
              <a:gd name="connsiteX1263" fmla="*/ 3153454 w 4528142"/>
              <a:gd name="connsiteY1263" fmla="*/ 5302985 h 6857999"/>
              <a:gd name="connsiteX1264" fmla="*/ 3152332 w 4528142"/>
              <a:gd name="connsiteY1264" fmla="*/ 5300265 h 6857999"/>
              <a:gd name="connsiteX1265" fmla="*/ 3157968 w 4528142"/>
              <a:gd name="connsiteY1265" fmla="*/ 5297923 h 6857999"/>
              <a:gd name="connsiteX1266" fmla="*/ 3162133 w 4528142"/>
              <a:gd name="connsiteY1266" fmla="*/ 5296502 h 6857999"/>
              <a:gd name="connsiteX1267" fmla="*/ 3165711 w 4528142"/>
              <a:gd name="connsiteY1267" fmla="*/ 5275965 h 6857999"/>
              <a:gd name="connsiteX1268" fmla="*/ 3168896 w 4528142"/>
              <a:gd name="connsiteY1268" fmla="*/ 5276057 h 6857999"/>
              <a:gd name="connsiteX1269" fmla="*/ 3171147 w 4528142"/>
              <a:gd name="connsiteY1269" fmla="*/ 5275990 h 6857999"/>
              <a:gd name="connsiteX1270" fmla="*/ 3170919 w 4528142"/>
              <a:gd name="connsiteY1270" fmla="*/ 5277310 h 6857999"/>
              <a:gd name="connsiteX1271" fmla="*/ 3171738 w 4528142"/>
              <a:gd name="connsiteY1271" fmla="*/ 5278128 h 6857999"/>
              <a:gd name="connsiteX1272" fmla="*/ 3171172 w 4528142"/>
              <a:gd name="connsiteY1272" fmla="*/ 5281426 h 6857999"/>
              <a:gd name="connsiteX1273" fmla="*/ 3164441 w 4528142"/>
              <a:gd name="connsiteY1273" fmla="*/ 5287064 h 6857999"/>
              <a:gd name="connsiteX1274" fmla="*/ 3158711 w 4528142"/>
              <a:gd name="connsiteY1274" fmla="*/ 5290610 h 6857999"/>
              <a:gd name="connsiteX1275" fmla="*/ 3154526 w 4528142"/>
              <a:gd name="connsiteY1275" fmla="*/ 5292611 h 6857999"/>
              <a:gd name="connsiteX1276" fmla="*/ 3151342 w 4528142"/>
              <a:gd name="connsiteY1276" fmla="*/ 5292518 h 6857999"/>
              <a:gd name="connsiteX1277" fmla="*/ 3149590 w 4528142"/>
              <a:gd name="connsiteY1277" fmla="*/ 5291539 h 6857999"/>
              <a:gd name="connsiteX1278" fmla="*/ 3148225 w 4528142"/>
              <a:gd name="connsiteY1278" fmla="*/ 5290174 h 6857999"/>
              <a:gd name="connsiteX1279" fmla="*/ 3148019 w 4528142"/>
              <a:gd name="connsiteY1279" fmla="*/ 5287649 h 6857999"/>
              <a:gd name="connsiteX1280" fmla="*/ 3147153 w 4528142"/>
              <a:gd name="connsiteY1280" fmla="*/ 5285238 h 6857999"/>
              <a:gd name="connsiteX1281" fmla="*/ 3157729 w 4528142"/>
              <a:gd name="connsiteY1281" fmla="*/ 5279578 h 6857999"/>
              <a:gd name="connsiteX1282" fmla="*/ 3161913 w 4528142"/>
              <a:gd name="connsiteY1282" fmla="*/ 5277578 h 6857999"/>
              <a:gd name="connsiteX1283" fmla="*/ 3070924 w 4528142"/>
              <a:gd name="connsiteY1283" fmla="*/ 5272397 h 6857999"/>
              <a:gd name="connsiteX1284" fmla="*/ 3079670 w 4528142"/>
              <a:gd name="connsiteY1284" fmla="*/ 5273413 h 6857999"/>
              <a:gd name="connsiteX1285" fmla="*/ 3088991 w 4528142"/>
              <a:gd name="connsiteY1285" fmla="*/ 5275004 h 6857999"/>
              <a:gd name="connsiteX1286" fmla="*/ 3093122 w 4528142"/>
              <a:gd name="connsiteY1286" fmla="*/ 5276042 h 6857999"/>
              <a:gd name="connsiteX1287" fmla="*/ 3095806 w 4528142"/>
              <a:gd name="connsiteY1287" fmla="*/ 5277953 h 6857999"/>
              <a:gd name="connsiteX1288" fmla="*/ 3098104 w 4528142"/>
              <a:gd name="connsiteY1288" fmla="*/ 5280250 h 6857999"/>
              <a:gd name="connsiteX1289" fmla="*/ 3098379 w 4528142"/>
              <a:gd name="connsiteY1289" fmla="*/ 5282847 h 6857999"/>
              <a:gd name="connsiteX1290" fmla="*/ 3098468 w 4528142"/>
              <a:gd name="connsiteY1290" fmla="*/ 5284481 h 6857999"/>
              <a:gd name="connsiteX1291" fmla="*/ 3097596 w 4528142"/>
              <a:gd name="connsiteY1291" fmla="*/ 5285927 h 6857999"/>
              <a:gd name="connsiteX1292" fmla="*/ 3095363 w 4528142"/>
              <a:gd name="connsiteY1292" fmla="*/ 5289882 h 6857999"/>
              <a:gd name="connsiteX1293" fmla="*/ 3090727 w 4528142"/>
              <a:gd name="connsiteY1293" fmla="*/ 5294519 h 6857999"/>
              <a:gd name="connsiteX1294" fmla="*/ 3084454 w 4528142"/>
              <a:gd name="connsiteY1294" fmla="*/ 5299069 h 6857999"/>
              <a:gd name="connsiteX1295" fmla="*/ 3083403 w 4528142"/>
              <a:gd name="connsiteY1295" fmla="*/ 5297248 h 6857999"/>
              <a:gd name="connsiteX1296" fmla="*/ 3084663 w 4528142"/>
              <a:gd name="connsiteY1296" fmla="*/ 5295414 h 6857999"/>
              <a:gd name="connsiteX1297" fmla="*/ 3086022 w 4528142"/>
              <a:gd name="connsiteY1297" fmla="*/ 5292906 h 6857999"/>
              <a:gd name="connsiteX1298" fmla="*/ 3089886 w 4528142"/>
              <a:gd name="connsiteY1298" fmla="*/ 5289042 h 6857999"/>
              <a:gd name="connsiteX1299" fmla="*/ 3088826 w 4528142"/>
              <a:gd name="connsiteY1299" fmla="*/ 5289528 h 6857999"/>
              <a:gd name="connsiteX1300" fmla="*/ 3087579 w 4528142"/>
              <a:gd name="connsiteY1300" fmla="*/ 5289052 h 6857999"/>
              <a:gd name="connsiteX1301" fmla="*/ 3085359 w 4528142"/>
              <a:gd name="connsiteY1301" fmla="*/ 5290699 h 6857999"/>
              <a:gd name="connsiteX1302" fmla="*/ 3083039 w 4528142"/>
              <a:gd name="connsiteY1302" fmla="*/ 5293018 h 6857999"/>
              <a:gd name="connsiteX1303" fmla="*/ 3082940 w 4528142"/>
              <a:gd name="connsiteY1303" fmla="*/ 5293691 h 6857999"/>
              <a:gd name="connsiteX1304" fmla="*/ 3082554 w 4528142"/>
              <a:gd name="connsiteY1304" fmla="*/ 5294078 h 6857999"/>
              <a:gd name="connsiteX1305" fmla="*/ 3079086 w 4528142"/>
              <a:gd name="connsiteY1305" fmla="*/ 5295247 h 6857999"/>
              <a:gd name="connsiteX1306" fmla="*/ 3076877 w 4528142"/>
              <a:gd name="connsiteY1306" fmla="*/ 5294586 h 6857999"/>
              <a:gd name="connsiteX1307" fmla="*/ 3074954 w 4528142"/>
              <a:gd name="connsiteY1307" fmla="*/ 5294210 h 6857999"/>
              <a:gd name="connsiteX1308" fmla="*/ 3073519 w 4528142"/>
              <a:gd name="connsiteY1308" fmla="*/ 5292775 h 6857999"/>
              <a:gd name="connsiteX1309" fmla="*/ 3072370 w 4528142"/>
              <a:gd name="connsiteY1309" fmla="*/ 5291626 h 6857999"/>
              <a:gd name="connsiteX1310" fmla="*/ 3071708 w 4528142"/>
              <a:gd name="connsiteY1310" fmla="*/ 5289417 h 6857999"/>
              <a:gd name="connsiteX1311" fmla="*/ 3070383 w 4528142"/>
              <a:gd name="connsiteY1311" fmla="*/ 5284999 h 6857999"/>
              <a:gd name="connsiteX1312" fmla="*/ 3069444 w 4528142"/>
              <a:gd name="connsiteY1312" fmla="*/ 5280195 h 6857999"/>
              <a:gd name="connsiteX1313" fmla="*/ 3067731 w 4528142"/>
              <a:gd name="connsiteY1313" fmla="*/ 5276164 h 6857999"/>
              <a:gd name="connsiteX1314" fmla="*/ 3066682 w 4528142"/>
              <a:gd name="connsiteY1314" fmla="*/ 5274341 h 6857999"/>
              <a:gd name="connsiteX1315" fmla="*/ 3065147 w 4528142"/>
              <a:gd name="connsiteY1315" fmla="*/ 5273580 h 6857999"/>
              <a:gd name="connsiteX1316" fmla="*/ 3062938 w 4528142"/>
              <a:gd name="connsiteY1316" fmla="*/ 5272916 h 6857999"/>
              <a:gd name="connsiteX1317" fmla="*/ 3063998 w 4528142"/>
              <a:gd name="connsiteY1317" fmla="*/ 5272431 h 6857999"/>
              <a:gd name="connsiteX1318" fmla="*/ 3164224 w 4528142"/>
              <a:gd name="connsiteY1318" fmla="*/ 5235053 h 6857999"/>
              <a:gd name="connsiteX1319" fmla="*/ 3162953 w 4528142"/>
              <a:gd name="connsiteY1319" fmla="*/ 5240814 h 6857999"/>
              <a:gd name="connsiteX1320" fmla="*/ 3161398 w 4528142"/>
              <a:gd name="connsiteY1320" fmla="*/ 5246298 h 6857999"/>
              <a:gd name="connsiteX1321" fmla="*/ 3157672 w 4528142"/>
              <a:gd name="connsiteY1321" fmla="*/ 5255075 h 6857999"/>
              <a:gd name="connsiteX1322" fmla="*/ 3154897 w 4528142"/>
              <a:gd name="connsiteY1322" fmla="*/ 5264024 h 6857999"/>
              <a:gd name="connsiteX1323" fmla="*/ 3153065 w 4528142"/>
              <a:gd name="connsiteY1323" fmla="*/ 5269223 h 6857999"/>
              <a:gd name="connsiteX1324" fmla="*/ 3152353 w 4528142"/>
              <a:gd name="connsiteY1324" fmla="*/ 5275547 h 6857999"/>
              <a:gd name="connsiteX1325" fmla="*/ 3146932 w 4528142"/>
              <a:gd name="connsiteY1325" fmla="*/ 5278724 h 6857999"/>
              <a:gd name="connsiteX1326" fmla="*/ 3143465 w 4528142"/>
              <a:gd name="connsiteY1326" fmla="*/ 5279946 h 6857999"/>
              <a:gd name="connsiteX1327" fmla="*/ 3142123 w 4528142"/>
              <a:gd name="connsiteY1327" fmla="*/ 5280165 h 6857999"/>
              <a:gd name="connsiteX1328" fmla="*/ 3141563 w 4528142"/>
              <a:gd name="connsiteY1328" fmla="*/ 5279604 h 6857999"/>
              <a:gd name="connsiteX1329" fmla="*/ 3141220 w 4528142"/>
              <a:gd name="connsiteY1329" fmla="*/ 5277701 h 6857999"/>
              <a:gd name="connsiteX1330" fmla="*/ 3141490 w 4528142"/>
              <a:gd name="connsiteY1330" fmla="*/ 5274063 h 6857999"/>
              <a:gd name="connsiteX1331" fmla="*/ 3142321 w 4528142"/>
              <a:gd name="connsiteY1331" fmla="*/ 5270987 h 6857999"/>
              <a:gd name="connsiteX1332" fmla="*/ 3145658 w 4528142"/>
              <a:gd name="connsiteY1332" fmla="*/ 5262600 h 6857999"/>
              <a:gd name="connsiteX1333" fmla="*/ 3146598 w 4528142"/>
              <a:gd name="connsiteY1333" fmla="*/ 5258852 h 6857999"/>
              <a:gd name="connsiteX1334" fmla="*/ 3147541 w 4528142"/>
              <a:gd name="connsiteY1334" fmla="*/ 5255104 h 6857999"/>
              <a:gd name="connsiteX1335" fmla="*/ 3147199 w 4528142"/>
              <a:gd name="connsiteY1335" fmla="*/ 5253199 h 6857999"/>
              <a:gd name="connsiteX1336" fmla="*/ 3147139 w 4528142"/>
              <a:gd name="connsiteY1336" fmla="*/ 5251577 h 6857999"/>
              <a:gd name="connsiteX1337" fmla="*/ 3145516 w 4528142"/>
              <a:gd name="connsiteY1337" fmla="*/ 5251516 h 6857999"/>
              <a:gd name="connsiteX1338" fmla="*/ 3144844 w 4528142"/>
              <a:gd name="connsiteY1338" fmla="*/ 5251626 h 6857999"/>
              <a:gd name="connsiteX1339" fmla="*/ 3142830 w 4528142"/>
              <a:gd name="connsiteY1339" fmla="*/ 5251957 h 6857999"/>
              <a:gd name="connsiteX1340" fmla="*/ 3138582 w 4528142"/>
              <a:gd name="connsiteY1340" fmla="*/ 5253959 h 6857999"/>
              <a:gd name="connsiteX1341" fmla="*/ 3132098 w 4528142"/>
              <a:gd name="connsiteY1341" fmla="*/ 5257637 h 6857999"/>
              <a:gd name="connsiteX1342" fmla="*/ 3122769 w 4528142"/>
              <a:gd name="connsiteY1342" fmla="*/ 5264721 h 6857999"/>
              <a:gd name="connsiteX1343" fmla="*/ 3127067 w 4528142"/>
              <a:gd name="connsiteY1343" fmla="*/ 5260423 h 6857999"/>
              <a:gd name="connsiteX1344" fmla="*/ 3130975 w 4528142"/>
              <a:gd name="connsiteY1344" fmla="*/ 5256514 h 6857999"/>
              <a:gd name="connsiteX1345" fmla="*/ 3142649 w 4528142"/>
              <a:gd name="connsiteY1345" fmla="*/ 5247086 h 6857999"/>
              <a:gd name="connsiteX1346" fmla="*/ 3148571 w 4528142"/>
              <a:gd name="connsiteY1346" fmla="*/ 5242847 h 6857999"/>
              <a:gd name="connsiteX1347" fmla="*/ 3154382 w 4528142"/>
              <a:gd name="connsiteY1347" fmla="*/ 5239282 h 6857999"/>
              <a:gd name="connsiteX1348" fmla="*/ 3159695 w 4528142"/>
              <a:gd name="connsiteY1348" fmla="*/ 5236775 h 6857999"/>
              <a:gd name="connsiteX1349" fmla="*/ 2940810 w 4528142"/>
              <a:gd name="connsiteY1349" fmla="*/ 5209484 h 6857999"/>
              <a:gd name="connsiteX1350" fmla="*/ 2944251 w 4528142"/>
              <a:gd name="connsiteY1350" fmla="*/ 5209890 h 6857999"/>
              <a:gd name="connsiteX1351" fmla="*/ 2945076 w 4528142"/>
              <a:gd name="connsiteY1351" fmla="*/ 5210715 h 6857999"/>
              <a:gd name="connsiteX1352" fmla="*/ 2945246 w 4528142"/>
              <a:gd name="connsiteY1352" fmla="*/ 5211645 h 6857999"/>
              <a:gd name="connsiteX1353" fmla="*/ 2944933 w 4528142"/>
              <a:gd name="connsiteY1353" fmla="*/ 5213607 h 6857999"/>
              <a:gd name="connsiteX1354" fmla="*/ 2945275 w 4528142"/>
              <a:gd name="connsiteY1354" fmla="*/ 5215464 h 6857999"/>
              <a:gd name="connsiteX1355" fmla="*/ 2940316 w 4528142"/>
              <a:gd name="connsiteY1355" fmla="*/ 5216575 h 6857999"/>
              <a:gd name="connsiteX1356" fmla="*/ 2935632 w 4528142"/>
              <a:gd name="connsiteY1356" fmla="*/ 5217959 h 6857999"/>
              <a:gd name="connsiteX1357" fmla="*/ 2925128 w 4528142"/>
              <a:gd name="connsiteY1357" fmla="*/ 5221866 h 6857999"/>
              <a:gd name="connsiteX1358" fmla="*/ 2920928 w 4528142"/>
              <a:gd name="connsiteY1358" fmla="*/ 5222217 h 6857999"/>
              <a:gd name="connsiteX1359" fmla="*/ 2917278 w 4528142"/>
              <a:gd name="connsiteY1359" fmla="*/ 5223119 h 6857999"/>
              <a:gd name="connsiteX1360" fmla="*/ 2916453 w 4528142"/>
              <a:gd name="connsiteY1360" fmla="*/ 5222294 h 6857999"/>
              <a:gd name="connsiteX1361" fmla="*/ 2915353 w 4528142"/>
              <a:gd name="connsiteY1361" fmla="*/ 5221194 h 6857999"/>
              <a:gd name="connsiteX1362" fmla="*/ 2915562 w 4528142"/>
              <a:gd name="connsiteY1362" fmla="*/ 5219886 h 6857999"/>
              <a:gd name="connsiteX1363" fmla="*/ 2915117 w 4528142"/>
              <a:gd name="connsiteY1363" fmla="*/ 5218681 h 6857999"/>
              <a:gd name="connsiteX1364" fmla="*/ 2927518 w 4528142"/>
              <a:gd name="connsiteY1364" fmla="*/ 5212879 h 6857999"/>
              <a:gd name="connsiteX1365" fmla="*/ 2932580 w 4528142"/>
              <a:gd name="connsiteY1365" fmla="*/ 5211114 h 6857999"/>
              <a:gd name="connsiteX1366" fmla="*/ 2937264 w 4528142"/>
              <a:gd name="connsiteY1366" fmla="*/ 5209730 h 6857999"/>
              <a:gd name="connsiteX1367" fmla="*/ 3100808 w 4528142"/>
              <a:gd name="connsiteY1367" fmla="*/ 5171637 h 6857999"/>
              <a:gd name="connsiteX1368" fmla="*/ 3098762 w 4528142"/>
              <a:gd name="connsiteY1368" fmla="*/ 5174230 h 6857999"/>
              <a:gd name="connsiteX1369" fmla="*/ 3094623 w 4528142"/>
              <a:gd name="connsiteY1369" fmla="*/ 5177822 h 6857999"/>
              <a:gd name="connsiteX1370" fmla="*/ 3086071 w 4528142"/>
              <a:gd name="connsiteY1370" fmla="*/ 5184730 h 6857999"/>
              <a:gd name="connsiteX1371" fmla="*/ 3082319 w 4528142"/>
              <a:gd name="connsiteY1371" fmla="*/ 5187936 h 6857999"/>
              <a:gd name="connsiteX1372" fmla="*/ 3078566 w 4528142"/>
              <a:gd name="connsiteY1372" fmla="*/ 5191141 h 6857999"/>
              <a:gd name="connsiteX1373" fmla="*/ 3076134 w 4528142"/>
              <a:gd name="connsiteY1373" fmla="*/ 5194120 h 6857999"/>
              <a:gd name="connsiteX1374" fmla="*/ 3075635 w 4528142"/>
              <a:gd name="connsiteY1374" fmla="*/ 5195166 h 6857999"/>
              <a:gd name="connsiteX1375" fmla="*/ 3075023 w 4528142"/>
              <a:gd name="connsiteY1375" fmla="*/ 5196875 h 6857999"/>
              <a:gd name="connsiteX1376" fmla="*/ 3069676 w 4528142"/>
              <a:gd name="connsiteY1376" fmla="*/ 5200031 h 6857999"/>
              <a:gd name="connsiteX1377" fmla="*/ 3065715 w 4528142"/>
              <a:gd name="connsiteY1377" fmla="*/ 5200707 h 6857999"/>
              <a:gd name="connsiteX1378" fmla="*/ 3062800 w 4528142"/>
              <a:gd name="connsiteY1378" fmla="*/ 5200884 h 6857999"/>
              <a:gd name="connsiteX1379" fmla="*/ 3061316 w 4528142"/>
              <a:gd name="connsiteY1379" fmla="*/ 5200177 h 6857999"/>
              <a:gd name="connsiteX1380" fmla="*/ 3059947 w 4528142"/>
              <a:gd name="connsiteY1380" fmla="*/ 5198808 h 6857999"/>
              <a:gd name="connsiteX1381" fmla="*/ 3058692 w 4528142"/>
              <a:gd name="connsiteY1381" fmla="*/ 5196778 h 6857999"/>
              <a:gd name="connsiteX1382" fmla="*/ 3058161 w 4528142"/>
              <a:gd name="connsiteY1382" fmla="*/ 5192380 h 6857999"/>
              <a:gd name="connsiteX1383" fmla="*/ 3065329 w 4528142"/>
              <a:gd name="connsiteY1383" fmla="*/ 5187951 h 6857999"/>
              <a:gd name="connsiteX1384" fmla="*/ 3071610 w 4528142"/>
              <a:gd name="connsiteY1384" fmla="*/ 5184955 h 6857999"/>
              <a:gd name="connsiteX1385" fmla="*/ 3081030 w 4528142"/>
              <a:gd name="connsiteY1385" fmla="*/ 5180464 h 6857999"/>
              <a:gd name="connsiteX1386" fmla="*/ 3090613 w 4528142"/>
              <a:gd name="connsiteY1386" fmla="*/ 5176903 h 6857999"/>
              <a:gd name="connsiteX1387" fmla="*/ 3095574 w 4528142"/>
              <a:gd name="connsiteY1387" fmla="*/ 5174133 h 6857999"/>
              <a:gd name="connsiteX1388" fmla="*/ 2931921 w 4528142"/>
              <a:gd name="connsiteY1388" fmla="*/ 5167412 h 6857999"/>
              <a:gd name="connsiteX1389" fmla="*/ 2933963 w 4528142"/>
              <a:gd name="connsiteY1389" fmla="*/ 5168680 h 6857999"/>
              <a:gd name="connsiteX1390" fmla="*/ 2935506 w 4528142"/>
              <a:gd name="connsiteY1390" fmla="*/ 5170997 h 6857999"/>
              <a:gd name="connsiteX1391" fmla="*/ 2936663 w 4528142"/>
              <a:gd name="connsiteY1391" fmla="*/ 5173699 h 6857999"/>
              <a:gd name="connsiteX1392" fmla="*/ 2938207 w 4528142"/>
              <a:gd name="connsiteY1392" fmla="*/ 5176016 h 6857999"/>
              <a:gd name="connsiteX1393" fmla="*/ 2939750 w 4528142"/>
              <a:gd name="connsiteY1393" fmla="*/ 5178332 h 6857999"/>
              <a:gd name="connsiteX1394" fmla="*/ 2932134 w 4528142"/>
              <a:gd name="connsiteY1394" fmla="*/ 5181538 h 6857999"/>
              <a:gd name="connsiteX1395" fmla="*/ 2927771 w 4528142"/>
              <a:gd name="connsiteY1395" fmla="*/ 5182590 h 6857999"/>
              <a:gd name="connsiteX1396" fmla="*/ 2924021 w 4528142"/>
              <a:gd name="connsiteY1396" fmla="*/ 5181930 h 6857999"/>
              <a:gd name="connsiteX1397" fmla="*/ 2921318 w 4528142"/>
              <a:gd name="connsiteY1397" fmla="*/ 5180773 h 6857999"/>
              <a:gd name="connsiteX1398" fmla="*/ 2919388 w 4528142"/>
              <a:gd name="connsiteY1398" fmla="*/ 5178843 h 6857999"/>
              <a:gd name="connsiteX1399" fmla="*/ 2918507 w 4528142"/>
              <a:gd name="connsiteY1399" fmla="*/ 5176416 h 6857999"/>
              <a:gd name="connsiteX1400" fmla="*/ 2917351 w 4528142"/>
              <a:gd name="connsiteY1400" fmla="*/ 5173713 h 6857999"/>
              <a:gd name="connsiteX1401" fmla="*/ 2915916 w 4528142"/>
              <a:gd name="connsiteY1401" fmla="*/ 5170735 h 6857999"/>
              <a:gd name="connsiteX1402" fmla="*/ 2922375 w 4528142"/>
              <a:gd name="connsiteY1402" fmla="*/ 5168688 h 6857999"/>
              <a:gd name="connsiteX1403" fmla="*/ 2927673 w 4528142"/>
              <a:gd name="connsiteY1403" fmla="*/ 5167801 h 6857999"/>
              <a:gd name="connsiteX1404" fmla="*/ 3113013 w 4528142"/>
              <a:gd name="connsiteY1404" fmla="*/ 5166690 h 6857999"/>
              <a:gd name="connsiteX1405" fmla="*/ 3117813 w 4528142"/>
              <a:gd name="connsiteY1405" fmla="*/ 5166913 h 6857999"/>
              <a:gd name="connsiteX1406" fmla="*/ 3121645 w 4528142"/>
              <a:gd name="connsiteY1406" fmla="*/ 5169220 h 6857999"/>
              <a:gd name="connsiteX1407" fmla="*/ 3125860 w 4528142"/>
              <a:gd name="connsiteY1407" fmla="*/ 5171146 h 6857999"/>
              <a:gd name="connsiteX1408" fmla="*/ 3130075 w 4528142"/>
              <a:gd name="connsiteY1408" fmla="*/ 5173071 h 6857999"/>
              <a:gd name="connsiteX1409" fmla="*/ 3133423 w 4528142"/>
              <a:gd name="connsiteY1409" fmla="*/ 5176421 h 6857999"/>
              <a:gd name="connsiteX1410" fmla="*/ 3135628 w 4528142"/>
              <a:gd name="connsiteY1410" fmla="*/ 5180914 h 6857999"/>
              <a:gd name="connsiteX1411" fmla="*/ 3137553 w 4528142"/>
              <a:gd name="connsiteY1411" fmla="*/ 5185128 h 6857999"/>
              <a:gd name="connsiteX1412" fmla="*/ 3138819 w 4528142"/>
              <a:gd name="connsiteY1412" fmla="*/ 5189444 h 6857999"/>
              <a:gd name="connsiteX1413" fmla="*/ 3139601 w 4528142"/>
              <a:gd name="connsiteY1413" fmla="*/ 5194802 h 6857999"/>
              <a:gd name="connsiteX1414" fmla="*/ 3138783 w 4528142"/>
              <a:gd name="connsiteY1414" fmla="*/ 5200085 h 6857999"/>
              <a:gd name="connsiteX1415" fmla="*/ 3137304 w 4528142"/>
              <a:gd name="connsiteY1415" fmla="*/ 5205471 h 6857999"/>
              <a:gd name="connsiteX1416" fmla="*/ 3134123 w 4528142"/>
              <a:gd name="connsiteY1416" fmla="*/ 5211444 h 6857999"/>
              <a:gd name="connsiteX1417" fmla="*/ 3128960 w 4528142"/>
              <a:gd name="connsiteY1417" fmla="*/ 5217723 h 6857999"/>
              <a:gd name="connsiteX1418" fmla="*/ 3123416 w 4528142"/>
              <a:gd name="connsiteY1418" fmla="*/ 5224383 h 6857999"/>
              <a:gd name="connsiteX1419" fmla="*/ 3115714 w 4528142"/>
              <a:gd name="connsiteY1419" fmla="*/ 5230410 h 6857999"/>
              <a:gd name="connsiteX1420" fmla="*/ 3115602 w 4528142"/>
              <a:gd name="connsiteY1420" fmla="*/ 5239452 h 6857999"/>
              <a:gd name="connsiteX1421" fmla="*/ 3115901 w 4528142"/>
              <a:gd name="connsiteY1421" fmla="*/ 5245852 h 6857999"/>
              <a:gd name="connsiteX1422" fmla="*/ 3116199 w 4528142"/>
              <a:gd name="connsiteY1422" fmla="*/ 5252253 h 6857999"/>
              <a:gd name="connsiteX1423" fmla="*/ 3115966 w 4528142"/>
              <a:gd name="connsiteY1423" fmla="*/ 5255834 h 6857999"/>
              <a:gd name="connsiteX1424" fmla="*/ 3115529 w 4528142"/>
              <a:gd name="connsiteY1424" fmla="*/ 5260736 h 6857999"/>
              <a:gd name="connsiteX1425" fmla="*/ 3110069 w 4528142"/>
              <a:gd name="connsiteY1425" fmla="*/ 5260614 h 6857999"/>
              <a:gd name="connsiteX1426" fmla="*/ 3105093 w 4528142"/>
              <a:gd name="connsiteY1426" fmla="*/ 5259452 h 6857999"/>
              <a:gd name="connsiteX1427" fmla="*/ 3100599 w 4528142"/>
              <a:gd name="connsiteY1427" fmla="*/ 5257248 h 6857999"/>
              <a:gd name="connsiteX1428" fmla="*/ 3096868 w 4528142"/>
              <a:gd name="connsiteY1428" fmla="*/ 5254279 h 6857999"/>
              <a:gd name="connsiteX1429" fmla="*/ 3093519 w 4528142"/>
              <a:gd name="connsiteY1429" fmla="*/ 5250931 h 6857999"/>
              <a:gd name="connsiteX1430" fmla="*/ 3090449 w 4528142"/>
              <a:gd name="connsiteY1430" fmla="*/ 5247861 h 6857999"/>
              <a:gd name="connsiteX1431" fmla="*/ 3088244 w 4528142"/>
              <a:gd name="connsiteY1431" fmla="*/ 5243367 h 6857999"/>
              <a:gd name="connsiteX1432" fmla="*/ 3085659 w 4528142"/>
              <a:gd name="connsiteY1432" fmla="*/ 5239254 h 6857999"/>
              <a:gd name="connsiteX1433" fmla="*/ 3082012 w 4528142"/>
              <a:gd name="connsiteY1433" fmla="*/ 5229506 h 6857999"/>
              <a:gd name="connsiteX1434" fmla="*/ 3079964 w 4528142"/>
              <a:gd name="connsiteY1434" fmla="*/ 5219832 h 6857999"/>
              <a:gd name="connsiteX1435" fmla="*/ 3078476 w 4528142"/>
              <a:gd name="connsiteY1435" fmla="*/ 5210715 h 6857999"/>
              <a:gd name="connsiteX1436" fmla="*/ 3077620 w 4528142"/>
              <a:gd name="connsiteY1436" fmla="*/ 5203757 h 6857999"/>
              <a:gd name="connsiteX1437" fmla="*/ 3081684 w 4528142"/>
              <a:gd name="connsiteY1437" fmla="*/ 5202483 h 6857999"/>
              <a:gd name="connsiteX1438" fmla="*/ 3084606 w 4528142"/>
              <a:gd name="connsiteY1438" fmla="*/ 5202353 h 6857999"/>
              <a:gd name="connsiteX1439" fmla="*/ 3087322 w 4528142"/>
              <a:gd name="connsiteY1439" fmla="*/ 5203543 h 6857999"/>
              <a:gd name="connsiteX1440" fmla="*/ 3089275 w 4528142"/>
              <a:gd name="connsiteY1440" fmla="*/ 5205498 h 6857999"/>
              <a:gd name="connsiteX1441" fmla="*/ 3090569 w 4528142"/>
              <a:gd name="connsiteY1441" fmla="*/ 5207553 h 6857999"/>
              <a:gd name="connsiteX1442" fmla="*/ 3091378 w 4528142"/>
              <a:gd name="connsiteY1442" fmla="*/ 5210651 h 6857999"/>
              <a:gd name="connsiteX1443" fmla="*/ 3092235 w 4528142"/>
              <a:gd name="connsiteY1443" fmla="*/ 5217609 h 6857999"/>
              <a:gd name="connsiteX1444" fmla="*/ 3093268 w 4528142"/>
              <a:gd name="connsiteY1444" fmla="*/ 5225507 h 6857999"/>
              <a:gd name="connsiteX1445" fmla="*/ 3093640 w 4528142"/>
              <a:gd name="connsiteY1445" fmla="*/ 5233507 h 6857999"/>
              <a:gd name="connsiteX1446" fmla="*/ 3094217 w 4528142"/>
              <a:gd name="connsiteY1446" fmla="*/ 5240186 h 6857999"/>
              <a:gd name="connsiteX1447" fmla="*/ 3094645 w 4528142"/>
              <a:gd name="connsiteY1447" fmla="*/ 5243665 h 6857999"/>
              <a:gd name="connsiteX1448" fmla="*/ 3095278 w 4528142"/>
              <a:gd name="connsiteY1448" fmla="*/ 5245823 h 6857999"/>
              <a:gd name="connsiteX1449" fmla="*/ 3099064 w 4528142"/>
              <a:gd name="connsiteY1449" fmla="*/ 5244270 h 6857999"/>
              <a:gd name="connsiteX1450" fmla="*/ 3102012 w 4528142"/>
              <a:gd name="connsiteY1450" fmla="*/ 5241880 h 6857999"/>
              <a:gd name="connsiteX1451" fmla="*/ 3104580 w 4528142"/>
              <a:gd name="connsiteY1451" fmla="*/ 5239870 h 6857999"/>
              <a:gd name="connsiteX1452" fmla="*/ 3107249 w 4528142"/>
              <a:gd name="connsiteY1452" fmla="*/ 5237200 h 6857999"/>
              <a:gd name="connsiteX1453" fmla="*/ 3112310 w 4528142"/>
              <a:gd name="connsiteY1453" fmla="*/ 5231582 h 6857999"/>
              <a:gd name="connsiteX1454" fmla="*/ 3117090 w 4528142"/>
              <a:gd name="connsiteY1454" fmla="*/ 5225685 h 6857999"/>
              <a:gd name="connsiteX1455" fmla="*/ 3124597 w 4528142"/>
              <a:gd name="connsiteY1455" fmla="*/ 5212597 h 6857999"/>
              <a:gd name="connsiteX1456" fmla="*/ 3128057 w 4528142"/>
              <a:gd name="connsiteY1456" fmla="*/ 5206904 h 6857999"/>
              <a:gd name="connsiteX1457" fmla="*/ 3132839 w 4528142"/>
              <a:gd name="connsiteY1457" fmla="*/ 5201006 h 6857999"/>
              <a:gd name="connsiteX1458" fmla="*/ 3129331 w 4528142"/>
              <a:gd name="connsiteY1458" fmla="*/ 5202839 h 6857999"/>
              <a:gd name="connsiteX1459" fmla="*/ 3125545 w 4528142"/>
              <a:gd name="connsiteY1459" fmla="*/ 5204392 h 6857999"/>
              <a:gd name="connsiteX1460" fmla="*/ 3123666 w 4528142"/>
              <a:gd name="connsiteY1460" fmla="*/ 5204039 h 6857999"/>
              <a:gd name="connsiteX1461" fmla="*/ 3121126 w 4528142"/>
              <a:gd name="connsiteY1461" fmla="*/ 5203787 h 6857999"/>
              <a:gd name="connsiteX1462" fmla="*/ 3119452 w 4528142"/>
              <a:gd name="connsiteY1462" fmla="*/ 5202113 h 6857999"/>
              <a:gd name="connsiteX1463" fmla="*/ 3117777 w 4528142"/>
              <a:gd name="connsiteY1463" fmla="*/ 5200439 h 6857999"/>
              <a:gd name="connsiteX1464" fmla="*/ 3115675 w 4528142"/>
              <a:gd name="connsiteY1464" fmla="*/ 5195284 h 6857999"/>
              <a:gd name="connsiteX1465" fmla="*/ 3114158 w 4528142"/>
              <a:gd name="connsiteY1465" fmla="*/ 5188429 h 6857999"/>
              <a:gd name="connsiteX1466" fmla="*/ 3112745 w 4528142"/>
              <a:gd name="connsiteY1466" fmla="*/ 5180912 h 6857999"/>
              <a:gd name="connsiteX1467" fmla="*/ 3110669 w 4528142"/>
              <a:gd name="connsiteY1467" fmla="*/ 5173498 h 6857999"/>
              <a:gd name="connsiteX1468" fmla="*/ 3108492 w 4528142"/>
              <a:gd name="connsiteY1468" fmla="*/ 5166745 h 6857999"/>
              <a:gd name="connsiteX1469" fmla="*/ 3004558 w 4528142"/>
              <a:gd name="connsiteY1469" fmla="*/ 5154595 h 6857999"/>
              <a:gd name="connsiteX1470" fmla="*/ 3007416 w 4528142"/>
              <a:gd name="connsiteY1470" fmla="*/ 5154600 h 6857999"/>
              <a:gd name="connsiteX1471" fmla="*/ 3009631 w 4528142"/>
              <a:gd name="connsiteY1471" fmla="*/ 5154673 h 6857999"/>
              <a:gd name="connsiteX1472" fmla="*/ 3010777 w 4528142"/>
              <a:gd name="connsiteY1472" fmla="*/ 5155817 h 6857999"/>
              <a:gd name="connsiteX1473" fmla="*/ 3011635 w 4528142"/>
              <a:gd name="connsiteY1473" fmla="*/ 5156676 h 6857999"/>
              <a:gd name="connsiteX1474" fmla="*/ 3012066 w 4528142"/>
              <a:gd name="connsiteY1474" fmla="*/ 5158534 h 6857999"/>
              <a:gd name="connsiteX1475" fmla="*/ 3011923 w 4528142"/>
              <a:gd name="connsiteY1475" fmla="*/ 5159821 h 6857999"/>
              <a:gd name="connsiteX1476" fmla="*/ 3011144 w 4528142"/>
              <a:gd name="connsiteY1476" fmla="*/ 5164035 h 6857999"/>
              <a:gd name="connsiteX1477" fmla="*/ 3009719 w 4528142"/>
              <a:gd name="connsiteY1477" fmla="*/ 5168320 h 6857999"/>
              <a:gd name="connsiteX1478" fmla="*/ 3008724 w 4528142"/>
              <a:gd name="connsiteY1478" fmla="*/ 5171605 h 6857999"/>
              <a:gd name="connsiteX1479" fmla="*/ 3008727 w 4528142"/>
              <a:gd name="connsiteY1479" fmla="*/ 5174463 h 6857999"/>
              <a:gd name="connsiteX1480" fmla="*/ 3005156 w 4528142"/>
              <a:gd name="connsiteY1480" fmla="*/ 5175173 h 6857999"/>
              <a:gd name="connsiteX1481" fmla="*/ 3003011 w 4528142"/>
              <a:gd name="connsiteY1481" fmla="*/ 5174457 h 6857999"/>
              <a:gd name="connsiteX1482" fmla="*/ 3001154 w 4528142"/>
              <a:gd name="connsiteY1482" fmla="*/ 5174025 h 6857999"/>
              <a:gd name="connsiteX1483" fmla="*/ 3000295 w 4528142"/>
              <a:gd name="connsiteY1483" fmla="*/ 5173166 h 6857999"/>
              <a:gd name="connsiteX1484" fmla="*/ 2999863 w 4528142"/>
              <a:gd name="connsiteY1484" fmla="*/ 5171309 h 6857999"/>
              <a:gd name="connsiteX1485" fmla="*/ 2999361 w 4528142"/>
              <a:gd name="connsiteY1485" fmla="*/ 5170094 h 6857999"/>
              <a:gd name="connsiteX1486" fmla="*/ 3000714 w 4528142"/>
              <a:gd name="connsiteY1486" fmla="*/ 5166452 h 6857999"/>
              <a:gd name="connsiteX1487" fmla="*/ 3001711 w 4528142"/>
              <a:gd name="connsiteY1487" fmla="*/ 5163166 h 6857999"/>
              <a:gd name="connsiteX1488" fmla="*/ 3002065 w 4528142"/>
              <a:gd name="connsiteY1488" fmla="*/ 5159951 h 6857999"/>
              <a:gd name="connsiteX1489" fmla="*/ 3001920 w 4528142"/>
              <a:gd name="connsiteY1489" fmla="*/ 5158379 h 6857999"/>
              <a:gd name="connsiteX1490" fmla="*/ 3001062 w 4528142"/>
              <a:gd name="connsiteY1490" fmla="*/ 5157521 h 6857999"/>
              <a:gd name="connsiteX1491" fmla="*/ 2999203 w 4528142"/>
              <a:gd name="connsiteY1491" fmla="*/ 5157090 h 6857999"/>
              <a:gd name="connsiteX1492" fmla="*/ 2997344 w 4528142"/>
              <a:gd name="connsiteY1492" fmla="*/ 5156659 h 6857999"/>
              <a:gd name="connsiteX1493" fmla="*/ 3001631 w 4528142"/>
              <a:gd name="connsiteY1493" fmla="*/ 5155235 h 6857999"/>
              <a:gd name="connsiteX1494" fmla="*/ 3094620 w 4528142"/>
              <a:gd name="connsiteY1494" fmla="*/ 5153840 h 6857999"/>
              <a:gd name="connsiteX1495" fmla="*/ 3095829 w 4528142"/>
              <a:gd name="connsiteY1495" fmla="*/ 5154289 h 6857999"/>
              <a:gd name="connsiteX1496" fmla="*/ 3096279 w 4528142"/>
              <a:gd name="connsiteY1496" fmla="*/ 5155498 h 6857999"/>
              <a:gd name="connsiteX1497" fmla="*/ 3097077 w 4528142"/>
              <a:gd name="connsiteY1497" fmla="*/ 5158573 h 6857999"/>
              <a:gd name="connsiteX1498" fmla="*/ 3098634 w 4528142"/>
              <a:gd name="connsiteY1498" fmla="*/ 5160888 h 6857999"/>
              <a:gd name="connsiteX1499" fmla="*/ 3093938 w 4528142"/>
              <a:gd name="connsiteY1499" fmla="*/ 5162265 h 6857999"/>
              <a:gd name="connsiteX1500" fmla="*/ 3089900 w 4528142"/>
              <a:gd name="connsiteY1500" fmla="*/ 5163538 h 6857999"/>
              <a:gd name="connsiteX1501" fmla="*/ 3086033 w 4528142"/>
              <a:gd name="connsiteY1501" fmla="*/ 5165744 h 6857999"/>
              <a:gd name="connsiteX1502" fmla="*/ 3083204 w 4528142"/>
              <a:gd name="connsiteY1502" fmla="*/ 5167468 h 6857999"/>
              <a:gd name="connsiteX1503" fmla="*/ 3080547 w 4528142"/>
              <a:gd name="connsiteY1503" fmla="*/ 5170125 h 6857999"/>
              <a:gd name="connsiteX1504" fmla="*/ 3078926 w 4528142"/>
              <a:gd name="connsiteY1504" fmla="*/ 5172299 h 6857999"/>
              <a:gd name="connsiteX1505" fmla="*/ 3078238 w 4528142"/>
              <a:gd name="connsiteY1505" fmla="*/ 5174647 h 6857999"/>
              <a:gd name="connsiteX1506" fmla="*/ 3078481 w 4528142"/>
              <a:gd name="connsiteY1506" fmla="*/ 5177169 h 6857999"/>
              <a:gd name="connsiteX1507" fmla="*/ 3073991 w 4528142"/>
              <a:gd name="connsiteY1507" fmla="*/ 5177233 h 6857999"/>
              <a:gd name="connsiteX1508" fmla="*/ 3067984 w 4528142"/>
              <a:gd name="connsiteY1508" fmla="*/ 5178815 h 6857999"/>
              <a:gd name="connsiteX1509" fmla="*/ 3056523 w 4528142"/>
              <a:gd name="connsiteY1509" fmla="*/ 5182533 h 6857999"/>
              <a:gd name="connsiteX1510" fmla="*/ 3050515 w 4528142"/>
              <a:gd name="connsiteY1510" fmla="*/ 5184116 h 6857999"/>
              <a:gd name="connsiteX1511" fmla="*/ 3045645 w 4528142"/>
              <a:gd name="connsiteY1511" fmla="*/ 5184560 h 6857999"/>
              <a:gd name="connsiteX1512" fmla="*/ 3043781 w 4528142"/>
              <a:gd name="connsiteY1512" fmla="*/ 5184213 h 6857999"/>
              <a:gd name="connsiteX1513" fmla="*/ 3041915 w 4528142"/>
              <a:gd name="connsiteY1513" fmla="*/ 5183865 h 6857999"/>
              <a:gd name="connsiteX1514" fmla="*/ 3040809 w 4528142"/>
              <a:gd name="connsiteY1514" fmla="*/ 5182759 h 6857999"/>
              <a:gd name="connsiteX1515" fmla="*/ 3040462 w 4528142"/>
              <a:gd name="connsiteY1515" fmla="*/ 5180893 h 6857999"/>
              <a:gd name="connsiteX1516" fmla="*/ 3048675 w 4528142"/>
              <a:gd name="connsiteY1516" fmla="*/ 5175446 h 6857999"/>
              <a:gd name="connsiteX1517" fmla="*/ 3054785 w 4528142"/>
              <a:gd name="connsiteY1517" fmla="*/ 5173208 h 6857999"/>
              <a:gd name="connsiteX1518" fmla="*/ 3058445 w 4528142"/>
              <a:gd name="connsiteY1518" fmla="*/ 5172313 h 6857999"/>
              <a:gd name="connsiteX1519" fmla="*/ 3061521 w 4528142"/>
              <a:gd name="connsiteY1519" fmla="*/ 5173110 h 6857999"/>
              <a:gd name="connsiteX1520" fmla="*/ 3063283 w 4528142"/>
              <a:gd name="connsiteY1520" fmla="*/ 5174114 h 6857999"/>
              <a:gd name="connsiteX1521" fmla="*/ 3064666 w 4528142"/>
              <a:gd name="connsiteY1521" fmla="*/ 5175497 h 6857999"/>
              <a:gd name="connsiteX1522" fmla="*/ 3067463 w 4528142"/>
              <a:gd name="connsiteY1522" fmla="*/ 5176017 h 6857999"/>
              <a:gd name="connsiteX1523" fmla="*/ 3070364 w 4528142"/>
              <a:gd name="connsiteY1523" fmla="*/ 5175882 h 6857999"/>
              <a:gd name="connsiteX1524" fmla="*/ 3075954 w 4528142"/>
              <a:gd name="connsiteY1524" fmla="*/ 5170845 h 6857999"/>
              <a:gd name="connsiteX1525" fmla="*/ 3080991 w 4528142"/>
              <a:gd name="connsiteY1525" fmla="*/ 5165256 h 6857999"/>
              <a:gd name="connsiteX1526" fmla="*/ 3085269 w 4528142"/>
              <a:gd name="connsiteY1526" fmla="*/ 5160425 h 6857999"/>
              <a:gd name="connsiteX1527" fmla="*/ 3088613 w 4528142"/>
              <a:gd name="connsiteY1527" fmla="*/ 5155421 h 6857999"/>
              <a:gd name="connsiteX1528" fmla="*/ 3091996 w 4528142"/>
              <a:gd name="connsiteY1528" fmla="*/ 5154250 h 6857999"/>
              <a:gd name="connsiteX1529" fmla="*/ 2980505 w 4528142"/>
              <a:gd name="connsiteY1529" fmla="*/ 5009609 h 6857999"/>
              <a:gd name="connsiteX1530" fmla="*/ 2983508 w 4528142"/>
              <a:gd name="connsiteY1530" fmla="*/ 5011048 h 6857999"/>
              <a:gd name="connsiteX1531" fmla="*/ 2985729 w 4528142"/>
              <a:gd name="connsiteY1531" fmla="*/ 5013269 h 6857999"/>
              <a:gd name="connsiteX1532" fmla="*/ 2987560 w 4528142"/>
              <a:gd name="connsiteY1532" fmla="*/ 5015880 h 6857999"/>
              <a:gd name="connsiteX1533" fmla="*/ 2988607 w 4528142"/>
              <a:gd name="connsiteY1533" fmla="*/ 5019275 h 6857999"/>
              <a:gd name="connsiteX1534" fmla="*/ 2988986 w 4528142"/>
              <a:gd name="connsiteY1534" fmla="*/ 5022783 h 6857999"/>
              <a:gd name="connsiteX1535" fmla="*/ 2988696 w 4528142"/>
              <a:gd name="connsiteY1535" fmla="*/ 5026405 h 6857999"/>
              <a:gd name="connsiteX1536" fmla="*/ 2986941 w 4528142"/>
              <a:gd name="connsiteY1536" fmla="*/ 5034822 h 6857999"/>
              <a:gd name="connsiteX1537" fmla="*/ 2984405 w 4528142"/>
              <a:gd name="connsiteY1537" fmla="*/ 5044022 h 6857999"/>
              <a:gd name="connsiteX1538" fmla="*/ 2981427 w 4528142"/>
              <a:gd name="connsiteY1538" fmla="*/ 5051996 h 6857999"/>
              <a:gd name="connsiteX1539" fmla="*/ 2975811 w 4528142"/>
              <a:gd name="connsiteY1539" fmla="*/ 5065941 h 6857999"/>
              <a:gd name="connsiteX1540" fmla="*/ 2972695 w 4528142"/>
              <a:gd name="connsiteY1540" fmla="*/ 5065170 h 6857999"/>
              <a:gd name="connsiteX1541" fmla="*/ 2970474 w 4528142"/>
              <a:gd name="connsiteY1541" fmla="*/ 5062949 h 6857999"/>
              <a:gd name="connsiteX1542" fmla="*/ 2969477 w 4528142"/>
              <a:gd name="connsiteY1542" fmla="*/ 5061170 h 6857999"/>
              <a:gd name="connsiteX1543" fmla="*/ 2969262 w 4528142"/>
              <a:gd name="connsiteY1543" fmla="*/ 5058609 h 6857999"/>
              <a:gd name="connsiteX1544" fmla="*/ 2969553 w 4528142"/>
              <a:gd name="connsiteY1544" fmla="*/ 5054986 h 6857999"/>
              <a:gd name="connsiteX1545" fmla="*/ 2970512 w 4528142"/>
              <a:gd name="connsiteY1545" fmla="*/ 5051251 h 6857999"/>
              <a:gd name="connsiteX1546" fmla="*/ 2973490 w 4528142"/>
              <a:gd name="connsiteY1546" fmla="*/ 5043276 h 6857999"/>
              <a:gd name="connsiteX1547" fmla="*/ 2977250 w 4528142"/>
              <a:gd name="connsiteY1547" fmla="*/ 5034519 h 6857999"/>
              <a:gd name="connsiteX1548" fmla="*/ 2980063 w 4528142"/>
              <a:gd name="connsiteY1548" fmla="*/ 5025597 h 6857999"/>
              <a:gd name="connsiteX1549" fmla="*/ 2981023 w 4528142"/>
              <a:gd name="connsiteY1549" fmla="*/ 5021862 h 6857999"/>
              <a:gd name="connsiteX1550" fmla="*/ 2981818 w 4528142"/>
              <a:gd name="connsiteY1550" fmla="*/ 5017180 h 6857999"/>
              <a:gd name="connsiteX1551" fmla="*/ 2981161 w 4528142"/>
              <a:gd name="connsiteY1551" fmla="*/ 5013395 h 6857999"/>
              <a:gd name="connsiteX1552" fmla="*/ 4134047 w 4528142"/>
              <a:gd name="connsiteY1552" fmla="*/ 4924718 h 6857999"/>
              <a:gd name="connsiteX1553" fmla="*/ 4134560 w 4528142"/>
              <a:gd name="connsiteY1553" fmla="*/ 4925231 h 6857999"/>
              <a:gd name="connsiteX1554" fmla="*/ 4135073 w 4528142"/>
              <a:gd name="connsiteY1554" fmla="*/ 4925744 h 6857999"/>
              <a:gd name="connsiteX1555" fmla="*/ 4135106 w 4528142"/>
              <a:gd name="connsiteY1555" fmla="*/ 4927250 h 6857999"/>
              <a:gd name="connsiteX1556" fmla="*/ 4136011 w 4528142"/>
              <a:gd name="connsiteY1556" fmla="*/ 4934043 h 6857999"/>
              <a:gd name="connsiteX1557" fmla="*/ 4136478 w 4528142"/>
              <a:gd name="connsiteY1557" fmla="*/ 4938195 h 6857999"/>
              <a:gd name="connsiteX1558" fmla="*/ 4135776 w 4528142"/>
              <a:gd name="connsiteY1558" fmla="*/ 4940435 h 6857999"/>
              <a:gd name="connsiteX1559" fmla="*/ 4135663 w 4528142"/>
              <a:gd name="connsiteY1559" fmla="*/ 4941062 h 6857999"/>
              <a:gd name="connsiteX1560" fmla="*/ 4135406 w 4528142"/>
              <a:gd name="connsiteY1560" fmla="*/ 4940805 h 6857999"/>
              <a:gd name="connsiteX1561" fmla="*/ 4134637 w 4528142"/>
              <a:gd name="connsiteY1561" fmla="*/ 4940037 h 6857999"/>
              <a:gd name="connsiteX1562" fmla="*/ 4133610 w 4528142"/>
              <a:gd name="connsiteY1562" fmla="*/ 4939009 h 6857999"/>
              <a:gd name="connsiteX1563" fmla="*/ 4133030 w 4528142"/>
              <a:gd name="connsiteY1563" fmla="*/ 4935484 h 6857999"/>
              <a:gd name="connsiteX1564" fmla="*/ 4131671 w 4528142"/>
              <a:gd name="connsiteY1564" fmla="*/ 4936330 h 6857999"/>
              <a:gd name="connsiteX1565" fmla="*/ 4130420 w 4528142"/>
              <a:gd name="connsiteY1565" fmla="*/ 4936556 h 6857999"/>
              <a:gd name="connsiteX1566" fmla="*/ 4130163 w 4528142"/>
              <a:gd name="connsiteY1566" fmla="*/ 4936299 h 6857999"/>
              <a:gd name="connsiteX1567" fmla="*/ 4129761 w 4528142"/>
              <a:gd name="connsiteY1567" fmla="*/ 4935160 h 6857999"/>
              <a:gd name="connsiteX1568" fmla="*/ 4129473 w 4528142"/>
              <a:gd name="connsiteY1568" fmla="*/ 4933397 h 6857999"/>
              <a:gd name="connsiteX1569" fmla="*/ 4130655 w 4528142"/>
              <a:gd name="connsiteY1569" fmla="*/ 4930162 h 6857999"/>
              <a:gd name="connsiteX1570" fmla="*/ 4132351 w 4528142"/>
              <a:gd name="connsiteY1570" fmla="*/ 4927440 h 6857999"/>
              <a:gd name="connsiteX1571" fmla="*/ 4133310 w 4528142"/>
              <a:gd name="connsiteY1571" fmla="*/ 4925455 h 6857999"/>
              <a:gd name="connsiteX1572" fmla="*/ 2980326 w 4528142"/>
              <a:gd name="connsiteY1572" fmla="*/ 4318309 h 6857999"/>
              <a:gd name="connsiteX1573" fmla="*/ 2979056 w 4528142"/>
              <a:gd name="connsiteY1573" fmla="*/ 4326315 h 6857999"/>
              <a:gd name="connsiteX1574" fmla="*/ 2979207 w 4528142"/>
              <a:gd name="connsiteY1574" fmla="*/ 4324326 h 6857999"/>
              <a:gd name="connsiteX1575" fmla="*/ 3067600 w 4528142"/>
              <a:gd name="connsiteY1575" fmla="*/ 4282671 h 6857999"/>
              <a:gd name="connsiteX1576" fmla="*/ 3069495 w 4528142"/>
              <a:gd name="connsiteY1576" fmla="*/ 4283787 h 6857999"/>
              <a:gd name="connsiteX1577" fmla="*/ 3071002 w 4528142"/>
              <a:gd name="connsiteY1577" fmla="*/ 4285293 h 6857999"/>
              <a:gd name="connsiteX1578" fmla="*/ 3071816 w 4528142"/>
              <a:gd name="connsiteY1578" fmla="*/ 4286887 h 6857999"/>
              <a:gd name="connsiteX1579" fmla="*/ 3072466 w 4528142"/>
              <a:gd name="connsiteY1579" fmla="*/ 4289853 h 6857999"/>
              <a:gd name="connsiteX1580" fmla="*/ 3072122 w 4528142"/>
              <a:gd name="connsiteY1580" fmla="*/ 4292604 h 6857999"/>
              <a:gd name="connsiteX1581" fmla="*/ 3071697 w 4528142"/>
              <a:gd name="connsiteY1581" fmla="*/ 4296042 h 6857999"/>
              <a:gd name="connsiteX1582" fmla="*/ 3069893 w 4528142"/>
              <a:gd name="connsiteY1582" fmla="*/ 4299652 h 6857999"/>
              <a:gd name="connsiteX1583" fmla="*/ 3068780 w 4528142"/>
              <a:gd name="connsiteY1583" fmla="*/ 4303175 h 6857999"/>
              <a:gd name="connsiteX1584" fmla="*/ 3064185 w 4528142"/>
              <a:gd name="connsiteY1584" fmla="*/ 4310179 h 6857999"/>
              <a:gd name="connsiteX1585" fmla="*/ 3061395 w 4528142"/>
              <a:gd name="connsiteY1585" fmla="*/ 4313572 h 6857999"/>
              <a:gd name="connsiteX1586" fmla="*/ 3058301 w 4528142"/>
              <a:gd name="connsiteY1586" fmla="*/ 4316665 h 6857999"/>
              <a:gd name="connsiteX1587" fmla="*/ 3055209 w 4528142"/>
              <a:gd name="connsiteY1587" fmla="*/ 4319758 h 6857999"/>
              <a:gd name="connsiteX1588" fmla="*/ 3051987 w 4528142"/>
              <a:gd name="connsiteY1588" fmla="*/ 4321173 h 6857999"/>
              <a:gd name="connsiteX1589" fmla="*/ 3048680 w 4528142"/>
              <a:gd name="connsiteY1589" fmla="*/ 4323275 h 6857999"/>
              <a:gd name="connsiteX1590" fmla="*/ 3045155 w 4528142"/>
              <a:gd name="connsiteY1590" fmla="*/ 4324391 h 6857999"/>
              <a:gd name="connsiteX1591" fmla="*/ 3045884 w 4528142"/>
              <a:gd name="connsiteY1591" fmla="*/ 4321252 h 6857999"/>
              <a:gd name="connsiteX1592" fmla="*/ 3046224 w 4528142"/>
              <a:gd name="connsiteY1592" fmla="*/ 4318502 h 6857999"/>
              <a:gd name="connsiteX1593" fmla="*/ 3047981 w 4528142"/>
              <a:gd name="connsiteY1593" fmla="*/ 4312530 h 6857999"/>
              <a:gd name="connsiteX1594" fmla="*/ 3051329 w 4528142"/>
              <a:gd name="connsiteY1594" fmla="*/ 4307374 h 6857999"/>
              <a:gd name="connsiteX1595" fmla="*/ 3055280 w 4528142"/>
              <a:gd name="connsiteY1595" fmla="*/ 4302821 h 6857999"/>
              <a:gd name="connsiteX1596" fmla="*/ 3059231 w 4528142"/>
              <a:gd name="connsiteY1596" fmla="*/ 4298267 h 6857999"/>
              <a:gd name="connsiteX1597" fmla="*/ 3062884 w 4528142"/>
              <a:gd name="connsiteY1597" fmla="*/ 4293411 h 6857999"/>
              <a:gd name="connsiteX1598" fmla="*/ 3065927 w 4528142"/>
              <a:gd name="connsiteY1598" fmla="*/ 4287958 h 6857999"/>
              <a:gd name="connsiteX1599" fmla="*/ 3066873 w 4528142"/>
              <a:gd name="connsiteY1599" fmla="*/ 4285807 h 6857999"/>
              <a:gd name="connsiteX1600" fmla="*/ 3317524 w 4528142"/>
              <a:gd name="connsiteY1600" fmla="*/ 4136019 h 6857999"/>
              <a:gd name="connsiteX1601" fmla="*/ 3320008 w 4528142"/>
              <a:gd name="connsiteY1601" fmla="*/ 4138502 h 6857999"/>
              <a:gd name="connsiteX1602" fmla="*/ 3321035 w 4528142"/>
              <a:gd name="connsiteY1602" fmla="*/ 4141888 h 6857999"/>
              <a:gd name="connsiteX1603" fmla="*/ 3322338 w 4528142"/>
              <a:gd name="connsiteY1603" fmla="*/ 4145551 h 6857999"/>
              <a:gd name="connsiteX1604" fmla="*/ 3322575 w 4528142"/>
              <a:gd name="connsiteY1604" fmla="*/ 4149727 h 6857999"/>
              <a:gd name="connsiteX1605" fmla="*/ 3322580 w 4528142"/>
              <a:gd name="connsiteY1605" fmla="*/ 4155241 h 6857999"/>
              <a:gd name="connsiteX1606" fmla="*/ 3322425 w 4528142"/>
              <a:gd name="connsiteY1606" fmla="*/ 4159809 h 6857999"/>
              <a:gd name="connsiteX1607" fmla="*/ 3319597 w 4528142"/>
              <a:gd name="connsiteY1607" fmla="*/ 4170362 h 6857999"/>
              <a:gd name="connsiteX1608" fmla="*/ 3316259 w 4528142"/>
              <a:gd name="connsiteY1608" fmla="*/ 4181978 h 6857999"/>
              <a:gd name="connsiteX1609" fmla="*/ 3312761 w 4528142"/>
              <a:gd name="connsiteY1609" fmla="*/ 4192648 h 6857999"/>
              <a:gd name="connsiteX1610" fmla="*/ 3309264 w 4528142"/>
              <a:gd name="connsiteY1610" fmla="*/ 4203318 h 6857999"/>
              <a:gd name="connsiteX1611" fmla="*/ 3306789 w 4528142"/>
              <a:gd name="connsiteY1611" fmla="*/ 4211862 h 6857999"/>
              <a:gd name="connsiteX1612" fmla="*/ 3305133 w 4528142"/>
              <a:gd name="connsiteY1612" fmla="*/ 4210207 h 6857999"/>
              <a:gd name="connsiteX1613" fmla="*/ 3304658 w 4528142"/>
              <a:gd name="connsiteY1613" fmla="*/ 4207371 h 6857999"/>
              <a:gd name="connsiteX1614" fmla="*/ 3303907 w 4528142"/>
              <a:gd name="connsiteY1614" fmla="*/ 4204260 h 6857999"/>
              <a:gd name="connsiteX1615" fmla="*/ 3304614 w 4528142"/>
              <a:gd name="connsiteY1615" fmla="*/ 4200242 h 6857999"/>
              <a:gd name="connsiteX1616" fmla="*/ 3305985 w 4528142"/>
              <a:gd name="connsiteY1616" fmla="*/ 4190595 h 6857999"/>
              <a:gd name="connsiteX1617" fmla="*/ 3308656 w 4528142"/>
              <a:gd name="connsiteY1617" fmla="*/ 4179097 h 6857999"/>
              <a:gd name="connsiteX1618" fmla="*/ 3313602 w 4528142"/>
              <a:gd name="connsiteY1618" fmla="*/ 4156494 h 6857999"/>
              <a:gd name="connsiteX1619" fmla="*/ 3316155 w 4528142"/>
              <a:gd name="connsiteY1619" fmla="*/ 4145666 h 6857999"/>
              <a:gd name="connsiteX1620" fmla="*/ 3045478 w 4528142"/>
              <a:gd name="connsiteY1620" fmla="*/ 4104352 h 6857999"/>
              <a:gd name="connsiteX1621" fmla="*/ 3044447 w 4528142"/>
              <a:gd name="connsiteY1621" fmla="*/ 4119256 h 6857999"/>
              <a:gd name="connsiteX1622" fmla="*/ 3043909 w 4528142"/>
              <a:gd name="connsiteY1622" fmla="*/ 4124788 h 6857999"/>
              <a:gd name="connsiteX1623" fmla="*/ 3044639 w 4528142"/>
              <a:gd name="connsiteY1623" fmla="*/ 4126279 h 6857999"/>
              <a:gd name="connsiteX1624" fmla="*/ 3045372 w 4528142"/>
              <a:gd name="connsiteY1624" fmla="*/ 4127765 h 6857999"/>
              <a:gd name="connsiteX1625" fmla="*/ 3045720 w 4528142"/>
              <a:gd name="connsiteY1625" fmla="*/ 4129637 h 6857999"/>
              <a:gd name="connsiteX1626" fmla="*/ 3047592 w 4528142"/>
              <a:gd name="connsiteY1626" fmla="*/ 4129986 h 6857999"/>
              <a:gd name="connsiteX1627" fmla="*/ 3049460 w 4528142"/>
              <a:gd name="connsiteY1627" fmla="*/ 4130337 h 6857999"/>
              <a:gd name="connsiteX1628" fmla="*/ 3051430 w 4528142"/>
              <a:gd name="connsiteY1628" fmla="*/ 4130033 h 6857999"/>
              <a:gd name="connsiteX1629" fmla="*/ 3057649 w 4528142"/>
              <a:gd name="connsiteY1629" fmla="*/ 4127143 h 6857999"/>
              <a:gd name="connsiteX1630" fmla="*/ 3065762 w 4528142"/>
              <a:gd name="connsiteY1630" fmla="*/ 4122360 h 6857999"/>
              <a:gd name="connsiteX1631" fmla="*/ 3062597 w 4528142"/>
              <a:gd name="connsiteY1631" fmla="*/ 4128300 h 6857999"/>
              <a:gd name="connsiteX1632" fmla="*/ 3060467 w 4528142"/>
              <a:gd name="connsiteY1632" fmla="*/ 4133759 h 6857999"/>
              <a:gd name="connsiteX1633" fmla="*/ 3058894 w 4528142"/>
              <a:gd name="connsiteY1633" fmla="*/ 4139771 h 6857999"/>
              <a:gd name="connsiteX1634" fmla="*/ 3058078 w 4528142"/>
              <a:gd name="connsiteY1634" fmla="*/ 4145027 h 6857999"/>
              <a:gd name="connsiteX1635" fmla="*/ 3058476 w 4528142"/>
              <a:gd name="connsiteY1635" fmla="*/ 4150733 h 6857999"/>
              <a:gd name="connsiteX1636" fmla="*/ 3057936 w 4528142"/>
              <a:gd name="connsiteY1636" fmla="*/ 4156269 h 6857999"/>
              <a:gd name="connsiteX1637" fmla="*/ 3059283 w 4528142"/>
              <a:gd name="connsiteY1637" fmla="*/ 4168240 h 6857999"/>
              <a:gd name="connsiteX1638" fmla="*/ 3061391 w 4528142"/>
              <a:gd name="connsiteY1638" fmla="*/ 4179451 h 6857999"/>
              <a:gd name="connsiteX1639" fmla="*/ 3064534 w 4528142"/>
              <a:gd name="connsiteY1639" fmla="*/ 4190182 h 6857999"/>
              <a:gd name="connsiteX1640" fmla="*/ 3070440 w 4528142"/>
              <a:gd name="connsiteY1640" fmla="*/ 4212024 h 6857999"/>
              <a:gd name="connsiteX1641" fmla="*/ 3065186 w 4528142"/>
              <a:gd name="connsiteY1641" fmla="*/ 4212839 h 6857999"/>
              <a:gd name="connsiteX1642" fmla="*/ 3061142 w 4528142"/>
              <a:gd name="connsiteY1642" fmla="*/ 4214108 h 6857999"/>
              <a:gd name="connsiteX1643" fmla="*/ 3058790 w 4528142"/>
              <a:gd name="connsiteY1643" fmla="*/ 4214795 h 6857999"/>
              <a:gd name="connsiteX1644" fmla="*/ 3057274 w 4528142"/>
              <a:gd name="connsiteY1644" fmla="*/ 4216311 h 6857999"/>
              <a:gd name="connsiteX1645" fmla="*/ 3057449 w 4528142"/>
              <a:gd name="connsiteY1645" fmla="*/ 4217245 h 6857999"/>
              <a:gd name="connsiteX1646" fmla="*/ 3057624 w 4528142"/>
              <a:gd name="connsiteY1646" fmla="*/ 4218180 h 6857999"/>
              <a:gd name="connsiteX1647" fmla="*/ 3059641 w 4528142"/>
              <a:gd name="connsiteY1647" fmla="*/ 4221713 h 6857999"/>
              <a:gd name="connsiteX1648" fmla="*/ 3062139 w 4528142"/>
              <a:gd name="connsiteY1648" fmla="*/ 4224210 h 6857999"/>
              <a:gd name="connsiteX1649" fmla="*/ 3062869 w 4528142"/>
              <a:gd name="connsiteY1649" fmla="*/ 4225700 h 6857999"/>
              <a:gd name="connsiteX1650" fmla="*/ 3063598 w 4528142"/>
              <a:gd name="connsiteY1650" fmla="*/ 4227190 h 6857999"/>
              <a:gd name="connsiteX1651" fmla="*/ 3063015 w 4528142"/>
              <a:gd name="connsiteY1651" fmla="*/ 4228883 h 6857999"/>
              <a:gd name="connsiteX1652" fmla="*/ 3061499 w 4528142"/>
              <a:gd name="connsiteY1652" fmla="*/ 4230400 h 6857999"/>
              <a:gd name="connsiteX1653" fmla="*/ 3059324 w 4528142"/>
              <a:gd name="connsiteY1653" fmla="*/ 4232020 h 6857999"/>
              <a:gd name="connsiteX1654" fmla="*/ 3055558 w 4528142"/>
              <a:gd name="connsiteY1654" fmla="*/ 4233566 h 6857999"/>
              <a:gd name="connsiteX1655" fmla="*/ 3053793 w 4528142"/>
              <a:gd name="connsiteY1655" fmla="*/ 4232556 h 6857999"/>
              <a:gd name="connsiteX1656" fmla="*/ 3051090 w 4528142"/>
              <a:gd name="connsiteY1656" fmla="*/ 4231374 h 6857999"/>
              <a:gd name="connsiteX1657" fmla="*/ 3049703 w 4528142"/>
              <a:gd name="connsiteY1657" fmla="*/ 4229987 h 6857999"/>
              <a:gd name="connsiteX1658" fmla="*/ 3047760 w 4528142"/>
              <a:gd name="connsiteY1658" fmla="*/ 4228044 h 6857999"/>
              <a:gd name="connsiteX1659" fmla="*/ 3045947 w 4528142"/>
              <a:gd name="connsiteY1659" fmla="*/ 4223198 h 6857999"/>
              <a:gd name="connsiteX1660" fmla="*/ 3045377 w 4528142"/>
              <a:gd name="connsiteY1660" fmla="*/ 4216555 h 6857999"/>
              <a:gd name="connsiteX1661" fmla="*/ 3044804 w 4528142"/>
              <a:gd name="connsiteY1661" fmla="*/ 4209912 h 6857999"/>
              <a:gd name="connsiteX1662" fmla="*/ 3044815 w 4528142"/>
              <a:gd name="connsiteY1662" fmla="*/ 4201577 h 6857999"/>
              <a:gd name="connsiteX1663" fmla="*/ 3045875 w 4528142"/>
              <a:gd name="connsiteY1663" fmla="*/ 4184423 h 6857999"/>
              <a:gd name="connsiteX1664" fmla="*/ 3046278 w 4528142"/>
              <a:gd name="connsiteY1664" fmla="*/ 4167372 h 6857999"/>
              <a:gd name="connsiteX1665" fmla="*/ 3046288 w 4528142"/>
              <a:gd name="connsiteY1665" fmla="*/ 4159036 h 6857999"/>
              <a:gd name="connsiteX1666" fmla="*/ 3045264 w 4528142"/>
              <a:gd name="connsiteY1666" fmla="*/ 4151183 h 6857999"/>
              <a:gd name="connsiteX1667" fmla="*/ 3043376 w 4528142"/>
              <a:gd name="connsiteY1667" fmla="*/ 4144746 h 6857999"/>
              <a:gd name="connsiteX1668" fmla="*/ 3040455 w 4528142"/>
              <a:gd name="connsiteY1668" fmla="*/ 4138788 h 6857999"/>
              <a:gd name="connsiteX1669" fmla="*/ 3038614 w 4528142"/>
              <a:gd name="connsiteY1669" fmla="*/ 4136189 h 6857999"/>
              <a:gd name="connsiteX1670" fmla="*/ 3036015 w 4528142"/>
              <a:gd name="connsiteY1670" fmla="*/ 4134348 h 6857999"/>
              <a:gd name="connsiteX1671" fmla="*/ 3033038 w 4528142"/>
              <a:gd name="connsiteY1671" fmla="*/ 4132885 h 6857999"/>
              <a:gd name="connsiteX1672" fmla="*/ 3030438 w 4528142"/>
              <a:gd name="connsiteY1672" fmla="*/ 4131046 h 6857999"/>
              <a:gd name="connsiteX1673" fmla="*/ 3026949 w 4528142"/>
              <a:gd name="connsiteY1673" fmla="*/ 4132868 h 6857999"/>
              <a:gd name="connsiteX1674" fmla="*/ 3025227 w 4528142"/>
              <a:gd name="connsiteY1674" fmla="*/ 4135701 h 6857999"/>
              <a:gd name="connsiteX1675" fmla="*/ 3023507 w 4528142"/>
              <a:gd name="connsiteY1675" fmla="*/ 4138532 h 6857999"/>
              <a:gd name="connsiteX1676" fmla="*/ 3023275 w 4528142"/>
              <a:gd name="connsiteY1676" fmla="*/ 4142093 h 6857999"/>
              <a:gd name="connsiteX1677" fmla="*/ 3022533 w 4528142"/>
              <a:gd name="connsiteY1677" fmla="*/ 4148940 h 6857999"/>
              <a:gd name="connsiteX1678" fmla="*/ 3022067 w 4528142"/>
              <a:gd name="connsiteY1678" fmla="*/ 4156065 h 6857999"/>
              <a:gd name="connsiteX1679" fmla="*/ 3019617 w 4528142"/>
              <a:gd name="connsiteY1679" fmla="*/ 4157405 h 6857999"/>
              <a:gd name="connsiteX1680" fmla="*/ 3017369 w 4528142"/>
              <a:gd name="connsiteY1680" fmla="*/ 4157434 h 6857999"/>
              <a:gd name="connsiteX1681" fmla="*/ 3015704 w 4528142"/>
              <a:gd name="connsiteY1681" fmla="*/ 4155769 h 6857999"/>
              <a:gd name="connsiteX1682" fmla="*/ 3015455 w 4528142"/>
              <a:gd name="connsiteY1682" fmla="*/ 4153243 h 6857999"/>
              <a:gd name="connsiteX1683" fmla="*/ 3015306 w 4528142"/>
              <a:gd name="connsiteY1683" fmla="*/ 4150061 h 6857999"/>
              <a:gd name="connsiteX1684" fmla="*/ 3016019 w 4528142"/>
              <a:gd name="connsiteY1684" fmla="*/ 4145465 h 6857999"/>
              <a:gd name="connsiteX1685" fmla="*/ 3016354 w 4528142"/>
              <a:gd name="connsiteY1685" fmla="*/ 4141245 h 6857999"/>
              <a:gd name="connsiteX1686" fmla="*/ 3018104 w 4528142"/>
              <a:gd name="connsiteY1686" fmla="*/ 4136164 h 6857999"/>
              <a:gd name="connsiteX1687" fmla="*/ 3020335 w 4528142"/>
              <a:gd name="connsiteY1687" fmla="*/ 4130048 h 6857999"/>
              <a:gd name="connsiteX1688" fmla="*/ 3023398 w 4528142"/>
              <a:gd name="connsiteY1688" fmla="*/ 4124767 h 6857999"/>
              <a:gd name="connsiteX1689" fmla="*/ 3026083 w 4528142"/>
              <a:gd name="connsiteY1689" fmla="*/ 4119861 h 6857999"/>
              <a:gd name="connsiteX1690" fmla="*/ 3029701 w 4528142"/>
              <a:gd name="connsiteY1690" fmla="*/ 4115133 h 6857999"/>
              <a:gd name="connsiteX1691" fmla="*/ 3032560 w 4528142"/>
              <a:gd name="connsiteY1691" fmla="*/ 4111164 h 6857999"/>
              <a:gd name="connsiteX1692" fmla="*/ 3037289 w 4528142"/>
              <a:gd name="connsiteY1692" fmla="*/ 4107546 h 6857999"/>
              <a:gd name="connsiteX1693" fmla="*/ 3040879 w 4528142"/>
              <a:gd name="connsiteY1693" fmla="*/ 4105065 h 6857999"/>
              <a:gd name="connsiteX1694" fmla="*/ 3061755 w 4528142"/>
              <a:gd name="connsiteY1694" fmla="*/ 4010128 h 6857999"/>
              <a:gd name="connsiteX1695" fmla="*/ 3062590 w 4528142"/>
              <a:gd name="connsiteY1695" fmla="*/ 4017149 h 6857999"/>
              <a:gd name="connsiteX1696" fmla="*/ 3063767 w 4528142"/>
              <a:gd name="connsiteY1696" fmla="*/ 4038423 h 6857999"/>
              <a:gd name="connsiteX1697" fmla="*/ 3065974 w 4528142"/>
              <a:gd name="connsiteY1697" fmla="*/ 4042952 h 6857999"/>
              <a:gd name="connsiteX1698" fmla="*/ 3068394 w 4528142"/>
              <a:gd name="connsiteY1698" fmla="*/ 4046145 h 6857999"/>
              <a:gd name="connsiteX1699" fmla="*/ 3071376 w 4528142"/>
              <a:gd name="connsiteY1699" fmla="*/ 4049898 h 6857999"/>
              <a:gd name="connsiteX1700" fmla="*/ 3073689 w 4528142"/>
              <a:gd name="connsiteY1700" fmla="*/ 4053759 h 6857999"/>
              <a:gd name="connsiteX1701" fmla="*/ 3075510 w 4528142"/>
              <a:gd name="connsiteY1701" fmla="*/ 4058673 h 6857999"/>
              <a:gd name="connsiteX1702" fmla="*/ 3076385 w 4528142"/>
              <a:gd name="connsiteY1702" fmla="*/ 4063410 h 6857999"/>
              <a:gd name="connsiteX1703" fmla="*/ 3076661 w 4528142"/>
              <a:gd name="connsiteY1703" fmla="*/ 4069870 h 6857999"/>
              <a:gd name="connsiteX1704" fmla="*/ 3075110 w 4528142"/>
              <a:gd name="connsiteY1704" fmla="*/ 4077595 h 6857999"/>
              <a:gd name="connsiteX1705" fmla="*/ 3053829 w 4528142"/>
              <a:gd name="connsiteY1705" fmla="*/ 4082600 h 6857999"/>
              <a:gd name="connsiteX1706" fmla="*/ 3055024 w 4528142"/>
              <a:gd name="connsiteY1706" fmla="*/ 4079158 h 6857999"/>
              <a:gd name="connsiteX1707" fmla="*/ 3056647 w 4528142"/>
              <a:gd name="connsiteY1707" fmla="*/ 4073046 h 6857999"/>
              <a:gd name="connsiteX1708" fmla="*/ 3058197 w 4528142"/>
              <a:gd name="connsiteY1708" fmla="*/ 4065323 h 6857999"/>
              <a:gd name="connsiteX1709" fmla="*/ 3058414 w 4528142"/>
              <a:gd name="connsiteY1709" fmla="*/ 4057808 h 6857999"/>
              <a:gd name="connsiteX1710" fmla="*/ 3059833 w 4528142"/>
              <a:gd name="connsiteY1710" fmla="*/ 4040674 h 6857999"/>
              <a:gd name="connsiteX1711" fmla="*/ 3060092 w 4528142"/>
              <a:gd name="connsiteY1711" fmla="*/ 4024699 h 6857999"/>
              <a:gd name="connsiteX1712" fmla="*/ 3061224 w 4528142"/>
              <a:gd name="connsiteY1712" fmla="*/ 4013465 h 6857999"/>
              <a:gd name="connsiteX1713" fmla="*/ 3061367 w 4528142"/>
              <a:gd name="connsiteY1713" fmla="*/ 4010515 h 6857999"/>
              <a:gd name="connsiteX1714" fmla="*/ 3333953 w 4528142"/>
              <a:gd name="connsiteY1714" fmla="*/ 3942231 h 6857999"/>
              <a:gd name="connsiteX1715" fmla="*/ 3336794 w 4528142"/>
              <a:gd name="connsiteY1715" fmla="*/ 3942720 h 6857999"/>
              <a:gd name="connsiteX1716" fmla="*/ 3338853 w 4528142"/>
              <a:gd name="connsiteY1716" fmla="*/ 3943991 h 6857999"/>
              <a:gd name="connsiteX1717" fmla="*/ 3340240 w 4528142"/>
              <a:gd name="connsiteY1717" fmla="*/ 3945378 h 6857999"/>
              <a:gd name="connsiteX1718" fmla="*/ 3341512 w 4528142"/>
              <a:gd name="connsiteY1718" fmla="*/ 3947437 h 6857999"/>
              <a:gd name="connsiteX1719" fmla="*/ 3341332 w 4528142"/>
              <a:gd name="connsiteY1719" fmla="*/ 3950392 h 6857999"/>
              <a:gd name="connsiteX1720" fmla="*/ 3341148 w 4528142"/>
              <a:gd name="connsiteY1720" fmla="*/ 3953351 h 6857999"/>
              <a:gd name="connsiteX1721" fmla="*/ 3340939 w 4528142"/>
              <a:gd name="connsiteY1721" fmla="*/ 3960218 h 6857999"/>
              <a:gd name="connsiteX1722" fmla="*/ 3337737 w 4528142"/>
              <a:gd name="connsiteY1722" fmla="*/ 3975075 h 6857999"/>
              <a:gd name="connsiteX1723" fmla="*/ 3337142 w 4528142"/>
              <a:gd name="connsiteY1723" fmla="*/ 3982329 h 6857999"/>
              <a:gd name="connsiteX1724" fmla="*/ 3337236 w 4528142"/>
              <a:gd name="connsiteY1724" fmla="*/ 3985565 h 6857999"/>
              <a:gd name="connsiteX1725" fmla="*/ 3337444 w 4528142"/>
              <a:gd name="connsiteY1725" fmla="*/ 3988131 h 6857999"/>
              <a:gd name="connsiteX1726" fmla="*/ 3334439 w 4528142"/>
              <a:gd name="connsiteY1726" fmla="*/ 3986697 h 6857999"/>
              <a:gd name="connsiteX1727" fmla="*/ 3331320 w 4528142"/>
              <a:gd name="connsiteY1727" fmla="*/ 3985932 h 6857999"/>
              <a:gd name="connsiteX1728" fmla="*/ 3329655 w 4528142"/>
              <a:gd name="connsiteY1728" fmla="*/ 3984267 h 6857999"/>
              <a:gd name="connsiteX1729" fmla="*/ 3327712 w 4528142"/>
              <a:gd name="connsiteY1729" fmla="*/ 3982325 h 6857999"/>
              <a:gd name="connsiteX1730" fmla="*/ 3326165 w 4528142"/>
              <a:gd name="connsiteY1730" fmla="*/ 3979987 h 6857999"/>
              <a:gd name="connsiteX1731" fmla="*/ 3325672 w 4528142"/>
              <a:gd name="connsiteY1731" fmla="*/ 3977150 h 6857999"/>
              <a:gd name="connsiteX1732" fmla="*/ 3325304 w 4528142"/>
              <a:gd name="connsiteY1732" fmla="*/ 3973633 h 6857999"/>
              <a:gd name="connsiteX1733" fmla="*/ 3325488 w 4528142"/>
              <a:gd name="connsiteY1733" fmla="*/ 3970675 h 6857999"/>
              <a:gd name="connsiteX1734" fmla="*/ 3326360 w 4528142"/>
              <a:gd name="connsiteY1734" fmla="*/ 3963698 h 6857999"/>
              <a:gd name="connsiteX1735" fmla="*/ 3328576 w 4528142"/>
              <a:gd name="connsiteY1735" fmla="*/ 3956488 h 6857999"/>
              <a:gd name="connsiteX1736" fmla="*/ 3331184 w 4528142"/>
              <a:gd name="connsiteY1736" fmla="*/ 3948884 h 6857999"/>
              <a:gd name="connsiteX1737" fmla="*/ 3320049 w 4528142"/>
              <a:gd name="connsiteY1737" fmla="*/ 3839390 h 6857999"/>
              <a:gd name="connsiteX1738" fmla="*/ 3322428 w 4528142"/>
              <a:gd name="connsiteY1738" fmla="*/ 3840979 h 6857999"/>
              <a:gd name="connsiteX1739" fmla="*/ 3323846 w 4528142"/>
              <a:gd name="connsiteY1739" fmla="*/ 3842397 h 6857999"/>
              <a:gd name="connsiteX1740" fmla="*/ 3324472 w 4528142"/>
              <a:gd name="connsiteY1740" fmla="*/ 3844604 h 6857999"/>
              <a:gd name="connsiteX1741" fmla="*/ 3324024 w 4528142"/>
              <a:gd name="connsiteY1741" fmla="*/ 3847321 h 6857999"/>
              <a:gd name="connsiteX1742" fmla="*/ 3322793 w 4528142"/>
              <a:gd name="connsiteY1742" fmla="*/ 3854789 h 6857999"/>
              <a:gd name="connsiteX1743" fmla="*/ 3320485 w 4528142"/>
              <a:gd name="connsiteY1743" fmla="*/ 3862767 h 6857999"/>
              <a:gd name="connsiteX1744" fmla="*/ 3317558 w 4528142"/>
              <a:gd name="connsiteY1744" fmla="*/ 3872496 h 6857999"/>
              <a:gd name="connsiteX1745" fmla="*/ 3315706 w 4528142"/>
              <a:gd name="connsiteY1745" fmla="*/ 3881718 h 6857999"/>
              <a:gd name="connsiteX1746" fmla="*/ 3314923 w 4528142"/>
              <a:gd name="connsiteY1746" fmla="*/ 3886470 h 6857999"/>
              <a:gd name="connsiteX1747" fmla="*/ 3314422 w 4528142"/>
              <a:gd name="connsiteY1747" fmla="*/ 3891507 h 6857999"/>
              <a:gd name="connsiteX1748" fmla="*/ 3314712 w 4528142"/>
              <a:gd name="connsiteY1748" fmla="*/ 3895752 h 6857999"/>
              <a:gd name="connsiteX1749" fmla="*/ 3315681 w 4528142"/>
              <a:gd name="connsiteY1749" fmla="*/ 3899885 h 6857999"/>
              <a:gd name="connsiteX1750" fmla="*/ 3311659 w 4528142"/>
              <a:gd name="connsiteY1750" fmla="*/ 3898238 h 6857999"/>
              <a:gd name="connsiteX1751" fmla="*/ 3308824 w 4528142"/>
              <a:gd name="connsiteY1751" fmla="*/ 3895403 h 6857999"/>
              <a:gd name="connsiteX1752" fmla="*/ 3307065 w 4528142"/>
              <a:gd name="connsiteY1752" fmla="*/ 3892060 h 6857999"/>
              <a:gd name="connsiteX1753" fmla="*/ 3305588 w 4528142"/>
              <a:gd name="connsiteY1753" fmla="*/ 3889001 h 6857999"/>
              <a:gd name="connsiteX1754" fmla="*/ 3304790 w 4528142"/>
              <a:gd name="connsiteY1754" fmla="*/ 3885831 h 6857999"/>
              <a:gd name="connsiteX1755" fmla="*/ 3305067 w 4528142"/>
              <a:gd name="connsiteY1755" fmla="*/ 3882153 h 6857999"/>
              <a:gd name="connsiteX1756" fmla="*/ 3306023 w 4528142"/>
              <a:gd name="connsiteY1756" fmla="*/ 3878361 h 6857999"/>
              <a:gd name="connsiteX1757" fmla="*/ 3306695 w 4528142"/>
              <a:gd name="connsiteY1757" fmla="*/ 3874288 h 6857999"/>
              <a:gd name="connsiteX1758" fmla="*/ 3309681 w 4528142"/>
              <a:gd name="connsiteY1758" fmla="*/ 3866200 h 6857999"/>
              <a:gd name="connsiteX1759" fmla="*/ 3313063 w 4528142"/>
              <a:gd name="connsiteY1759" fmla="*/ 3857716 h 6857999"/>
              <a:gd name="connsiteX1760" fmla="*/ 3316839 w 4528142"/>
              <a:gd name="connsiteY1760" fmla="*/ 3848837 h 6857999"/>
              <a:gd name="connsiteX1761" fmla="*/ 3350855 w 4528142"/>
              <a:gd name="connsiteY1761" fmla="*/ 3809222 h 6857999"/>
              <a:gd name="connsiteX1762" fmla="*/ 3356365 w 4528142"/>
              <a:gd name="connsiteY1762" fmla="*/ 3812358 h 6857999"/>
              <a:gd name="connsiteX1763" fmla="*/ 3360796 w 4528142"/>
              <a:gd name="connsiteY1763" fmla="*/ 3815999 h 6857999"/>
              <a:gd name="connsiteX1764" fmla="*/ 3365046 w 4528142"/>
              <a:gd name="connsiteY1764" fmla="*/ 3818665 h 6857999"/>
              <a:gd name="connsiteX1765" fmla="*/ 3367030 w 4528142"/>
              <a:gd name="connsiteY1765" fmla="*/ 3823023 h 6857999"/>
              <a:gd name="connsiteX1766" fmla="*/ 3367786 w 4528142"/>
              <a:gd name="connsiteY1766" fmla="*/ 3824572 h 6857999"/>
              <a:gd name="connsiteX1767" fmla="*/ 3367754 w 4528142"/>
              <a:gd name="connsiteY1767" fmla="*/ 3826911 h 6857999"/>
              <a:gd name="connsiteX1768" fmla="*/ 3366746 w 4528142"/>
              <a:gd name="connsiteY1768" fmla="*/ 3829071 h 6857999"/>
              <a:gd name="connsiteX1769" fmla="*/ 3366030 w 4528142"/>
              <a:gd name="connsiteY1769" fmla="*/ 3831517 h 6857999"/>
              <a:gd name="connsiteX1770" fmla="*/ 3364918 w 4528142"/>
              <a:gd name="connsiteY1770" fmla="*/ 3834358 h 6857999"/>
              <a:gd name="connsiteX1771" fmla="*/ 3362437 w 4528142"/>
              <a:gd name="connsiteY1771" fmla="*/ 3837415 h 6857999"/>
              <a:gd name="connsiteX1772" fmla="*/ 3359272 w 4528142"/>
              <a:gd name="connsiteY1772" fmla="*/ 3840580 h 6857999"/>
              <a:gd name="connsiteX1773" fmla="*/ 3356107 w 4528142"/>
              <a:gd name="connsiteY1773" fmla="*/ 3843745 h 6857999"/>
              <a:gd name="connsiteX1774" fmla="*/ 3354881 w 4528142"/>
              <a:gd name="connsiteY1774" fmla="*/ 3840936 h 6857999"/>
              <a:gd name="connsiteX1775" fmla="*/ 3353368 w 4528142"/>
              <a:gd name="connsiteY1775" fmla="*/ 3837838 h 6857999"/>
              <a:gd name="connsiteX1776" fmla="*/ 3350124 w 4528142"/>
              <a:gd name="connsiteY1776" fmla="*/ 3833012 h 6857999"/>
              <a:gd name="connsiteX1777" fmla="*/ 3342736 w 4528142"/>
              <a:gd name="connsiteY1777" fmla="*/ 3824835 h 6857999"/>
              <a:gd name="connsiteX1778" fmla="*/ 3340538 w 4528142"/>
              <a:gd name="connsiteY1778" fmla="*/ 3821845 h 6857999"/>
              <a:gd name="connsiteX1779" fmla="*/ 3340572 w 4528142"/>
              <a:gd name="connsiteY1779" fmla="*/ 3819505 h 6857999"/>
              <a:gd name="connsiteX1780" fmla="*/ 3341183 w 4528142"/>
              <a:gd name="connsiteY1780" fmla="*/ 3817742 h 6857999"/>
              <a:gd name="connsiteX1781" fmla="*/ 3342187 w 4528142"/>
              <a:gd name="connsiteY1781" fmla="*/ 3815585 h 6857999"/>
              <a:gd name="connsiteX1782" fmla="*/ 3343877 w 4528142"/>
              <a:gd name="connsiteY1782" fmla="*/ 3813318 h 6857999"/>
              <a:gd name="connsiteX1783" fmla="*/ 3346933 w 4528142"/>
              <a:gd name="connsiteY1783" fmla="*/ 3810839 h 6857999"/>
              <a:gd name="connsiteX1784" fmla="*/ 3397398 w 4528142"/>
              <a:gd name="connsiteY1784" fmla="*/ 3764434 h 6857999"/>
              <a:gd name="connsiteX1785" fmla="*/ 3396690 w 4528142"/>
              <a:gd name="connsiteY1785" fmla="*/ 3768363 h 6857999"/>
              <a:gd name="connsiteX1786" fmla="*/ 3395828 w 4528142"/>
              <a:gd name="connsiteY1786" fmla="*/ 3771372 h 6857999"/>
              <a:gd name="connsiteX1787" fmla="*/ 3393661 w 4528142"/>
              <a:gd name="connsiteY1787" fmla="*/ 3774614 h 6857999"/>
              <a:gd name="connsiteX1788" fmla="*/ 3391995 w 4528142"/>
              <a:gd name="connsiteY1788" fmla="*/ 3776816 h 6857999"/>
              <a:gd name="connsiteX1789" fmla="*/ 3390095 w 4528142"/>
              <a:gd name="connsiteY1789" fmla="*/ 3780326 h 6857999"/>
              <a:gd name="connsiteX1790" fmla="*/ 3388970 w 4528142"/>
              <a:gd name="connsiteY1790" fmla="*/ 3783062 h 6857999"/>
              <a:gd name="connsiteX1791" fmla="*/ 3388109 w 4528142"/>
              <a:gd name="connsiteY1791" fmla="*/ 3786071 h 6857999"/>
              <a:gd name="connsiteX1792" fmla="*/ 3387787 w 4528142"/>
              <a:gd name="connsiteY1792" fmla="*/ 3789614 h 6857999"/>
              <a:gd name="connsiteX1793" fmla="*/ 3366474 w 4528142"/>
              <a:gd name="connsiteY1793" fmla="*/ 3795358 h 6857999"/>
              <a:gd name="connsiteX1794" fmla="*/ 3369416 w 4528142"/>
              <a:gd name="connsiteY1794" fmla="*/ 3791342 h 6857999"/>
              <a:gd name="connsiteX1795" fmla="*/ 3372208 w 4528142"/>
              <a:gd name="connsiteY1795" fmla="*/ 3786402 h 6857999"/>
              <a:gd name="connsiteX1796" fmla="*/ 3374613 w 4528142"/>
              <a:gd name="connsiteY1796" fmla="*/ 3781850 h 6857999"/>
              <a:gd name="connsiteX1797" fmla="*/ 3377018 w 4528142"/>
              <a:gd name="connsiteY1797" fmla="*/ 3777298 h 6857999"/>
              <a:gd name="connsiteX1798" fmla="*/ 3379693 w 4528142"/>
              <a:gd name="connsiteY1798" fmla="*/ 3773012 h 6857999"/>
              <a:gd name="connsiteX1799" fmla="*/ 3382011 w 4528142"/>
              <a:gd name="connsiteY1799" fmla="*/ 3770693 h 6857999"/>
              <a:gd name="connsiteX1800" fmla="*/ 3384210 w 4528142"/>
              <a:gd name="connsiteY1800" fmla="*/ 3769032 h 6857999"/>
              <a:gd name="connsiteX1801" fmla="*/ 3386950 w 4528142"/>
              <a:gd name="connsiteY1801" fmla="*/ 3767903 h 6857999"/>
              <a:gd name="connsiteX1802" fmla="*/ 3390074 w 4528142"/>
              <a:gd name="connsiteY1802" fmla="*/ 3766389 h 6857999"/>
              <a:gd name="connsiteX1803" fmla="*/ 3393081 w 4528142"/>
              <a:gd name="connsiteY1803" fmla="*/ 3765530 h 6857999"/>
              <a:gd name="connsiteX1804" fmla="*/ 3087368 w 4528142"/>
              <a:gd name="connsiteY1804" fmla="*/ 3720336 h 6857999"/>
              <a:gd name="connsiteX1805" fmla="*/ 3088483 w 4528142"/>
              <a:gd name="connsiteY1805" fmla="*/ 3723768 h 6857999"/>
              <a:gd name="connsiteX1806" fmla="*/ 3088744 w 4528142"/>
              <a:gd name="connsiteY1806" fmla="*/ 3726349 h 6857999"/>
              <a:gd name="connsiteX1807" fmla="*/ 3088336 w 4528142"/>
              <a:gd name="connsiteY1807" fmla="*/ 3729031 h 6857999"/>
              <a:gd name="connsiteX1808" fmla="*/ 3087539 w 4528142"/>
              <a:gd name="connsiteY1808" fmla="*/ 3732102 h 6857999"/>
              <a:gd name="connsiteX1809" fmla="*/ 3084808 w 4528142"/>
              <a:gd name="connsiteY1809" fmla="*/ 3737104 h 6857999"/>
              <a:gd name="connsiteX1810" fmla="*/ 3081513 w 4528142"/>
              <a:gd name="connsiteY1810" fmla="*/ 3741537 h 6857999"/>
              <a:gd name="connsiteX1811" fmla="*/ 3078889 w 4528142"/>
              <a:gd name="connsiteY1811" fmla="*/ 3745867 h 6857999"/>
              <a:gd name="connsiteX1812" fmla="*/ 3078014 w 4528142"/>
              <a:gd name="connsiteY1812" fmla="*/ 3747310 h 6857999"/>
              <a:gd name="connsiteX1813" fmla="*/ 3078091 w 4528142"/>
              <a:gd name="connsiteY1813" fmla="*/ 3748937 h 6857999"/>
              <a:gd name="connsiteX1814" fmla="*/ 3078172 w 4528142"/>
              <a:gd name="connsiteY1814" fmla="*/ 3750562 h 6857999"/>
              <a:gd name="connsiteX1815" fmla="*/ 3079309 w 4528142"/>
              <a:gd name="connsiteY1815" fmla="*/ 3751698 h 6857999"/>
              <a:gd name="connsiteX1816" fmla="*/ 3081891 w 4528142"/>
              <a:gd name="connsiteY1816" fmla="*/ 3751958 h 6857999"/>
              <a:gd name="connsiteX1817" fmla="*/ 3085424 w 4528142"/>
              <a:gd name="connsiteY1817" fmla="*/ 3752403 h 6857999"/>
              <a:gd name="connsiteX1818" fmla="*/ 3082230 w 4528142"/>
              <a:gd name="connsiteY1818" fmla="*/ 3756166 h 6857999"/>
              <a:gd name="connsiteX1819" fmla="*/ 3079524 w 4528142"/>
              <a:gd name="connsiteY1819" fmla="*/ 3758871 h 6857999"/>
              <a:gd name="connsiteX1820" fmla="*/ 3077309 w 4528142"/>
              <a:gd name="connsiteY1820" fmla="*/ 3760518 h 6857999"/>
              <a:gd name="connsiteX1821" fmla="*/ 3075296 w 4528142"/>
              <a:gd name="connsiteY1821" fmla="*/ 3760827 h 6857999"/>
              <a:gd name="connsiteX1822" fmla="*/ 3074159 w 4528142"/>
              <a:gd name="connsiteY1822" fmla="*/ 3759690 h 6857999"/>
              <a:gd name="connsiteX1823" fmla="*/ 3073795 w 4528142"/>
              <a:gd name="connsiteY1823" fmla="*/ 3757780 h 6857999"/>
              <a:gd name="connsiteX1824" fmla="*/ 3071544 w 4528142"/>
              <a:gd name="connsiteY1824" fmla="*/ 3753211 h 6857999"/>
              <a:gd name="connsiteX1825" fmla="*/ 3069112 w 4528142"/>
              <a:gd name="connsiteY1825" fmla="*/ 3747685 h 6857999"/>
              <a:gd name="connsiteX1826" fmla="*/ 3068282 w 4528142"/>
              <a:gd name="connsiteY1826" fmla="*/ 3744538 h 6857999"/>
              <a:gd name="connsiteX1827" fmla="*/ 3066679 w 4528142"/>
              <a:gd name="connsiteY1827" fmla="*/ 3742162 h 6857999"/>
              <a:gd name="connsiteX1828" fmla="*/ 3064974 w 4528142"/>
              <a:gd name="connsiteY1828" fmla="*/ 3740457 h 6857999"/>
              <a:gd name="connsiteX1829" fmla="*/ 3062883 w 4528142"/>
              <a:gd name="connsiteY1829" fmla="*/ 3739138 h 6857999"/>
              <a:gd name="connsiteX1830" fmla="*/ 3060302 w 4528142"/>
              <a:gd name="connsiteY1830" fmla="*/ 3738876 h 6857999"/>
              <a:gd name="connsiteX1831" fmla="*/ 3057803 w 4528142"/>
              <a:gd name="connsiteY1831" fmla="*/ 3740238 h 6857999"/>
              <a:gd name="connsiteX1832" fmla="*/ 3058803 w 4528142"/>
              <a:gd name="connsiteY1832" fmla="*/ 3735829 h 6857999"/>
              <a:gd name="connsiteX1833" fmla="*/ 3060553 w 4528142"/>
              <a:gd name="connsiteY1833" fmla="*/ 3732942 h 6857999"/>
              <a:gd name="connsiteX1834" fmla="*/ 3063644 w 4528142"/>
              <a:gd name="connsiteY1834" fmla="*/ 3729850 h 6857999"/>
              <a:gd name="connsiteX1835" fmla="*/ 3067019 w 4528142"/>
              <a:gd name="connsiteY1835" fmla="*/ 3727044 h 6857999"/>
              <a:gd name="connsiteX1836" fmla="*/ 3070964 w 4528142"/>
              <a:gd name="connsiteY1836" fmla="*/ 3724804 h 6857999"/>
              <a:gd name="connsiteX1837" fmla="*/ 3075861 w 4528142"/>
              <a:gd name="connsiteY1837" fmla="*/ 3722748 h 6857999"/>
              <a:gd name="connsiteX1838" fmla="*/ 3081231 w 4528142"/>
              <a:gd name="connsiteY1838" fmla="*/ 3721926 h 6857999"/>
              <a:gd name="connsiteX1839" fmla="*/ 3364275 w 4528142"/>
              <a:gd name="connsiteY1839" fmla="*/ 3626184 h 6857999"/>
              <a:gd name="connsiteX1840" fmla="*/ 3364271 w 4528142"/>
              <a:gd name="connsiteY1840" fmla="*/ 3630817 h 6857999"/>
              <a:gd name="connsiteX1841" fmla="*/ 3364362 w 4528142"/>
              <a:gd name="connsiteY1841" fmla="*/ 3634776 h 6857999"/>
              <a:gd name="connsiteX1842" fmla="*/ 3364266 w 4528142"/>
              <a:gd name="connsiteY1842" fmla="*/ 3637766 h 6857999"/>
              <a:gd name="connsiteX1843" fmla="*/ 3363488 w 4528142"/>
              <a:gd name="connsiteY1843" fmla="*/ 3640859 h 6857999"/>
              <a:gd name="connsiteX1844" fmla="*/ 3361262 w 4528142"/>
              <a:gd name="connsiteY1844" fmla="*/ 3647134 h 6857999"/>
              <a:gd name="connsiteX1845" fmla="*/ 3358554 w 4528142"/>
              <a:gd name="connsiteY1845" fmla="*/ 3652156 h 6857999"/>
              <a:gd name="connsiteX1846" fmla="*/ 3355847 w 4528142"/>
              <a:gd name="connsiteY1846" fmla="*/ 3657179 h 6857999"/>
              <a:gd name="connsiteX1847" fmla="*/ 3354103 w 4528142"/>
              <a:gd name="connsiteY1847" fmla="*/ 3662394 h 6857999"/>
              <a:gd name="connsiteX1848" fmla="*/ 3353328 w 4528142"/>
              <a:gd name="connsiteY1848" fmla="*/ 3665483 h 6857999"/>
              <a:gd name="connsiteX1849" fmla="*/ 3352937 w 4528142"/>
              <a:gd name="connsiteY1849" fmla="*/ 3668189 h 6857999"/>
              <a:gd name="connsiteX1850" fmla="*/ 3353421 w 4528142"/>
              <a:gd name="connsiteY1850" fmla="*/ 3671756 h 6857999"/>
              <a:gd name="connsiteX1851" fmla="*/ 3353898 w 4528142"/>
              <a:gd name="connsiteY1851" fmla="*/ 3675329 h 6857999"/>
              <a:gd name="connsiteX1852" fmla="*/ 3348782 w 4528142"/>
              <a:gd name="connsiteY1852" fmla="*/ 3676394 h 6857999"/>
              <a:gd name="connsiteX1853" fmla="*/ 3344826 w 4528142"/>
              <a:gd name="connsiteY1853" fmla="*/ 3676300 h 6857999"/>
              <a:gd name="connsiteX1854" fmla="*/ 3342605 w 4528142"/>
              <a:gd name="connsiteY1854" fmla="*/ 3675628 h 6857999"/>
              <a:gd name="connsiteX1855" fmla="*/ 3341159 w 4528142"/>
              <a:gd name="connsiteY1855" fmla="*/ 3674182 h 6857999"/>
              <a:gd name="connsiteX1856" fmla="*/ 3340581 w 4528142"/>
              <a:gd name="connsiteY1856" fmla="*/ 3671288 h 6857999"/>
              <a:gd name="connsiteX1857" fmla="*/ 3340971 w 4528142"/>
              <a:gd name="connsiteY1857" fmla="*/ 3668582 h 6857999"/>
              <a:gd name="connsiteX1858" fmla="*/ 3342615 w 4528142"/>
              <a:gd name="connsiteY1858" fmla="*/ 3661731 h 6857999"/>
              <a:gd name="connsiteX1859" fmla="*/ 3345039 w 4528142"/>
              <a:gd name="connsiteY1859" fmla="*/ 3654099 h 6857999"/>
              <a:gd name="connsiteX1860" fmla="*/ 3346299 w 4528142"/>
              <a:gd name="connsiteY1860" fmla="*/ 3649946 h 6857999"/>
              <a:gd name="connsiteX1861" fmla="*/ 3346589 w 4528142"/>
              <a:gd name="connsiteY1861" fmla="*/ 3645605 h 6857999"/>
              <a:gd name="connsiteX1862" fmla="*/ 3346497 w 4528142"/>
              <a:gd name="connsiteY1862" fmla="*/ 3641646 h 6857999"/>
              <a:gd name="connsiteX1863" fmla="*/ 3345729 w 4528142"/>
              <a:gd name="connsiteY1863" fmla="*/ 3637786 h 6857999"/>
              <a:gd name="connsiteX1864" fmla="*/ 3344865 w 4528142"/>
              <a:gd name="connsiteY1864" fmla="*/ 3634600 h 6857999"/>
              <a:gd name="connsiteX1865" fmla="*/ 3342070 w 4528142"/>
              <a:gd name="connsiteY1865" fmla="*/ 3631029 h 6857999"/>
              <a:gd name="connsiteX1866" fmla="*/ 3267876 w 4528142"/>
              <a:gd name="connsiteY1866" fmla="*/ 3600858 h 6857999"/>
              <a:gd name="connsiteX1867" fmla="*/ 3270616 w 4528142"/>
              <a:gd name="connsiteY1867" fmla="*/ 3602079 h 6857999"/>
              <a:gd name="connsiteX1868" fmla="*/ 3273648 w 4528142"/>
              <a:gd name="connsiteY1868" fmla="*/ 3603575 h 6857999"/>
              <a:gd name="connsiteX1869" fmla="*/ 3276195 w 4528142"/>
              <a:gd name="connsiteY1869" fmla="*/ 3606121 h 6857999"/>
              <a:gd name="connsiteX1870" fmla="*/ 3277880 w 4528142"/>
              <a:gd name="connsiteY1870" fmla="*/ 3610097 h 6857999"/>
              <a:gd name="connsiteX1871" fmla="*/ 3279471 w 4528142"/>
              <a:gd name="connsiteY1871" fmla="*/ 3614731 h 6857999"/>
              <a:gd name="connsiteX1872" fmla="*/ 3280954 w 4528142"/>
              <a:gd name="connsiteY1872" fmla="*/ 3620039 h 6857999"/>
              <a:gd name="connsiteX1873" fmla="*/ 3281401 w 4528142"/>
              <a:gd name="connsiteY1873" fmla="*/ 3625818 h 6857999"/>
              <a:gd name="connsiteX1874" fmla="*/ 3281745 w 4528142"/>
              <a:gd name="connsiteY1874" fmla="*/ 3632265 h 6857999"/>
              <a:gd name="connsiteX1875" fmla="*/ 3281330 w 4528142"/>
              <a:gd name="connsiteY1875" fmla="*/ 3639473 h 6857999"/>
              <a:gd name="connsiteX1876" fmla="*/ 3279685 w 4528142"/>
              <a:gd name="connsiteY1876" fmla="*/ 3646212 h 6857999"/>
              <a:gd name="connsiteX1877" fmla="*/ 3277659 w 4528142"/>
              <a:gd name="connsiteY1877" fmla="*/ 3653332 h 6857999"/>
              <a:gd name="connsiteX1878" fmla="*/ 3275454 w 4528142"/>
              <a:gd name="connsiteY1878" fmla="*/ 3657234 h 6857999"/>
              <a:gd name="connsiteX1879" fmla="*/ 3273267 w 4528142"/>
              <a:gd name="connsiteY1879" fmla="*/ 3658856 h 6857999"/>
              <a:gd name="connsiteX1880" fmla="*/ 3272417 w 4528142"/>
              <a:gd name="connsiteY1880" fmla="*/ 3658007 h 6857999"/>
              <a:gd name="connsiteX1881" fmla="*/ 3271665 w 4528142"/>
              <a:gd name="connsiteY1881" fmla="*/ 3656497 h 6857999"/>
              <a:gd name="connsiteX1882" fmla="*/ 3271616 w 4528142"/>
              <a:gd name="connsiteY1882" fmla="*/ 3648054 h 6857999"/>
              <a:gd name="connsiteX1883" fmla="*/ 3271958 w 4528142"/>
              <a:gd name="connsiteY1883" fmla="*/ 3636958 h 6857999"/>
              <a:gd name="connsiteX1884" fmla="*/ 3271417 w 4528142"/>
              <a:gd name="connsiteY1884" fmla="*/ 3631840 h 6857999"/>
              <a:gd name="connsiteX1885" fmla="*/ 3271255 w 4528142"/>
              <a:gd name="connsiteY1885" fmla="*/ 3626343 h 6857999"/>
              <a:gd name="connsiteX1886" fmla="*/ 3269665 w 4528142"/>
              <a:gd name="connsiteY1886" fmla="*/ 3621707 h 6857999"/>
              <a:gd name="connsiteX1887" fmla="*/ 3267879 w 4528142"/>
              <a:gd name="connsiteY1887" fmla="*/ 3618399 h 6857999"/>
              <a:gd name="connsiteX1888" fmla="*/ 3265615 w 4528142"/>
              <a:gd name="connsiteY1888" fmla="*/ 3616135 h 6857999"/>
              <a:gd name="connsiteX1889" fmla="*/ 3264105 w 4528142"/>
              <a:gd name="connsiteY1889" fmla="*/ 3615382 h 6857999"/>
              <a:gd name="connsiteX1890" fmla="*/ 3262590 w 4528142"/>
              <a:gd name="connsiteY1890" fmla="*/ 3614633 h 6857999"/>
              <a:gd name="connsiteX1891" fmla="*/ 3259935 w 4528142"/>
              <a:gd name="connsiteY1891" fmla="*/ 3615023 h 6857999"/>
              <a:gd name="connsiteX1892" fmla="*/ 3257558 w 4528142"/>
              <a:gd name="connsiteY1892" fmla="*/ 3615702 h 6857999"/>
              <a:gd name="connsiteX1893" fmla="*/ 3254991 w 4528142"/>
              <a:gd name="connsiteY1893" fmla="*/ 3617703 h 6857999"/>
              <a:gd name="connsiteX1894" fmla="*/ 3251853 w 4528142"/>
              <a:gd name="connsiteY1894" fmla="*/ 3619144 h 6857999"/>
              <a:gd name="connsiteX1895" fmla="*/ 3255112 w 4528142"/>
              <a:gd name="connsiteY1895" fmla="*/ 3612489 h 6857999"/>
              <a:gd name="connsiteX1896" fmla="*/ 3258453 w 4528142"/>
              <a:gd name="connsiteY1896" fmla="*/ 3607449 h 6857999"/>
              <a:gd name="connsiteX1897" fmla="*/ 3261604 w 4528142"/>
              <a:gd name="connsiteY1897" fmla="*/ 3603733 h 6857999"/>
              <a:gd name="connsiteX1898" fmla="*/ 3265119 w 4528142"/>
              <a:gd name="connsiteY1898" fmla="*/ 3601916 h 6857999"/>
              <a:gd name="connsiteX1899" fmla="*/ 3389589 w 4528142"/>
              <a:gd name="connsiteY1899" fmla="*/ 3492740 h 6857999"/>
              <a:gd name="connsiteX1900" fmla="*/ 3393076 w 4528142"/>
              <a:gd name="connsiteY1900" fmla="*/ 3493291 h 6857999"/>
              <a:gd name="connsiteX1901" fmla="*/ 3394885 w 4528142"/>
              <a:gd name="connsiteY1901" fmla="*/ 3494366 h 6857999"/>
              <a:gd name="connsiteX1902" fmla="*/ 3397637 w 4528142"/>
              <a:gd name="connsiteY1902" fmla="*/ 3495650 h 6857999"/>
              <a:gd name="connsiteX1903" fmla="*/ 3398633 w 4528142"/>
              <a:gd name="connsiteY1903" fmla="*/ 3498114 h 6857999"/>
              <a:gd name="connsiteX1904" fmla="*/ 3400285 w 4528142"/>
              <a:gd name="connsiteY1904" fmla="*/ 3500500 h 6857999"/>
              <a:gd name="connsiteX1905" fmla="*/ 3401124 w 4528142"/>
              <a:gd name="connsiteY1905" fmla="*/ 3504274 h 6857999"/>
              <a:gd name="connsiteX1906" fmla="*/ 3402149 w 4528142"/>
              <a:gd name="connsiteY1906" fmla="*/ 3511900 h 6857999"/>
              <a:gd name="connsiteX1907" fmla="*/ 3401781 w 4528142"/>
              <a:gd name="connsiteY1907" fmla="*/ 3520342 h 6857999"/>
              <a:gd name="connsiteX1908" fmla="*/ 3400527 w 4528142"/>
              <a:gd name="connsiteY1908" fmla="*/ 3538897 h 6857999"/>
              <a:gd name="connsiteX1909" fmla="*/ 3398930 w 4528142"/>
              <a:gd name="connsiteY1909" fmla="*/ 3538765 h 6857999"/>
              <a:gd name="connsiteX1910" fmla="*/ 3397042 w 4528142"/>
              <a:gd name="connsiteY1910" fmla="*/ 3538346 h 6857999"/>
              <a:gd name="connsiteX1911" fmla="*/ 3396046 w 4528142"/>
              <a:gd name="connsiteY1911" fmla="*/ 3535881 h 6857999"/>
              <a:gd name="connsiteX1912" fmla="*/ 3395260 w 4528142"/>
              <a:gd name="connsiteY1912" fmla="*/ 3534361 h 6857999"/>
              <a:gd name="connsiteX1913" fmla="*/ 3394944 w 4528142"/>
              <a:gd name="connsiteY1913" fmla="*/ 3528909 h 6857999"/>
              <a:gd name="connsiteX1914" fmla="*/ 3393895 w 4528142"/>
              <a:gd name="connsiteY1914" fmla="*/ 3524191 h 6857999"/>
              <a:gd name="connsiteX1915" fmla="*/ 3393920 w 4528142"/>
              <a:gd name="connsiteY1915" fmla="*/ 3521283 h 6857999"/>
              <a:gd name="connsiteX1916" fmla="*/ 3392768 w 4528142"/>
              <a:gd name="connsiteY1916" fmla="*/ 3520129 h 6857999"/>
              <a:gd name="connsiteX1917" fmla="*/ 3391823 w 4528142"/>
              <a:gd name="connsiteY1917" fmla="*/ 3519919 h 6857999"/>
              <a:gd name="connsiteX1918" fmla="*/ 3390225 w 4528142"/>
              <a:gd name="connsiteY1918" fmla="*/ 3519788 h 6857999"/>
              <a:gd name="connsiteX1919" fmla="*/ 3389490 w 4528142"/>
              <a:gd name="connsiteY1919" fmla="*/ 3520522 h 6857999"/>
              <a:gd name="connsiteX1920" fmla="*/ 3388311 w 4528142"/>
              <a:gd name="connsiteY1920" fmla="*/ 3522277 h 6857999"/>
              <a:gd name="connsiteX1921" fmla="*/ 3387788 w 4528142"/>
              <a:gd name="connsiteY1921" fmla="*/ 3523954 h 6857999"/>
              <a:gd name="connsiteX1922" fmla="*/ 3387263 w 4528142"/>
              <a:gd name="connsiteY1922" fmla="*/ 3525634 h 6857999"/>
              <a:gd name="connsiteX1923" fmla="*/ 3385377 w 4528142"/>
              <a:gd name="connsiteY1923" fmla="*/ 3525212 h 6857999"/>
              <a:gd name="connsiteX1924" fmla="*/ 3384224 w 4528142"/>
              <a:gd name="connsiteY1924" fmla="*/ 3524058 h 6857999"/>
              <a:gd name="connsiteX1925" fmla="*/ 3382493 w 4528142"/>
              <a:gd name="connsiteY1925" fmla="*/ 3522328 h 6857999"/>
              <a:gd name="connsiteX1926" fmla="*/ 3381653 w 4528142"/>
              <a:gd name="connsiteY1926" fmla="*/ 3518555 h 6857999"/>
              <a:gd name="connsiteX1927" fmla="*/ 3381181 w 4528142"/>
              <a:gd name="connsiteY1927" fmla="*/ 3514414 h 6857999"/>
              <a:gd name="connsiteX1928" fmla="*/ 3381049 w 4528142"/>
              <a:gd name="connsiteY1928" fmla="*/ 3504741 h 6857999"/>
              <a:gd name="connsiteX1929" fmla="*/ 3381203 w 4528142"/>
              <a:gd name="connsiteY1929" fmla="*/ 3495360 h 6857999"/>
              <a:gd name="connsiteX1930" fmla="*/ 3385581 w 4528142"/>
              <a:gd name="connsiteY1930" fmla="*/ 3493865 h 6857999"/>
              <a:gd name="connsiteX1931" fmla="*/ 3272668 w 4528142"/>
              <a:gd name="connsiteY1931" fmla="*/ 3402376 h 6857999"/>
              <a:gd name="connsiteX1932" fmla="*/ 3276163 w 4528142"/>
              <a:gd name="connsiteY1932" fmla="*/ 3402777 h 6857999"/>
              <a:gd name="connsiteX1933" fmla="*/ 3278776 w 4528142"/>
              <a:gd name="connsiteY1933" fmla="*/ 3404617 h 6857999"/>
              <a:gd name="connsiteX1934" fmla="*/ 3280447 w 4528142"/>
              <a:gd name="connsiteY1934" fmla="*/ 3406287 h 6857999"/>
              <a:gd name="connsiteX1935" fmla="*/ 3282286 w 4528142"/>
              <a:gd name="connsiteY1935" fmla="*/ 3408900 h 6857999"/>
              <a:gd name="connsiteX1936" fmla="*/ 3283076 w 4528142"/>
              <a:gd name="connsiteY1936" fmla="*/ 3412008 h 6857999"/>
              <a:gd name="connsiteX1937" fmla="*/ 3284435 w 4528142"/>
              <a:gd name="connsiteY1937" fmla="*/ 3419554 h 6857999"/>
              <a:gd name="connsiteX1938" fmla="*/ 3283972 w 4528142"/>
              <a:gd name="connsiteY1938" fmla="*/ 3428366 h 6857999"/>
              <a:gd name="connsiteX1939" fmla="*/ 3284729 w 4528142"/>
              <a:gd name="connsiteY1939" fmla="*/ 3437629 h 6857999"/>
              <a:gd name="connsiteX1940" fmla="*/ 3284652 w 4528142"/>
              <a:gd name="connsiteY1940" fmla="*/ 3446055 h 6857999"/>
              <a:gd name="connsiteX1941" fmla="*/ 3286012 w 4528142"/>
              <a:gd name="connsiteY1941" fmla="*/ 3453601 h 6857999"/>
              <a:gd name="connsiteX1942" fmla="*/ 3257376 w 4528142"/>
              <a:gd name="connsiteY1942" fmla="*/ 3460529 h 6857999"/>
              <a:gd name="connsiteX1943" fmla="*/ 3258752 w 4528142"/>
              <a:gd name="connsiteY1943" fmla="*/ 3458040 h 6857999"/>
              <a:gd name="connsiteX1944" fmla="*/ 3260406 w 4528142"/>
              <a:gd name="connsiteY1944" fmla="*/ 3455828 h 6857999"/>
              <a:gd name="connsiteX1945" fmla="*/ 3263097 w 4528142"/>
              <a:gd name="connsiteY1945" fmla="*/ 3449241 h 6857999"/>
              <a:gd name="connsiteX1946" fmla="*/ 3264844 w 4528142"/>
              <a:gd name="connsiteY1946" fmla="*/ 3442485 h 6857999"/>
              <a:gd name="connsiteX1947" fmla="*/ 3266701 w 4528142"/>
              <a:gd name="connsiteY1947" fmla="*/ 3435062 h 6857999"/>
              <a:gd name="connsiteX1948" fmla="*/ 3267692 w 4528142"/>
              <a:gd name="connsiteY1948" fmla="*/ 3419042 h 6857999"/>
              <a:gd name="connsiteX1949" fmla="*/ 3269346 w 4528142"/>
              <a:gd name="connsiteY1949" fmla="*/ 3402915 h 6857999"/>
              <a:gd name="connsiteX1950" fmla="*/ 3436830 w 4528142"/>
              <a:gd name="connsiteY1950" fmla="*/ 3138894 h 6857999"/>
              <a:gd name="connsiteX1951" fmla="*/ 3440485 w 4528142"/>
              <a:gd name="connsiteY1951" fmla="*/ 3140291 h 6857999"/>
              <a:gd name="connsiteX1952" fmla="*/ 3444419 w 4528142"/>
              <a:gd name="connsiteY1952" fmla="*/ 3141970 h 6857999"/>
              <a:gd name="connsiteX1953" fmla="*/ 3447602 w 4528142"/>
              <a:gd name="connsiteY1953" fmla="*/ 3144399 h 6857999"/>
              <a:gd name="connsiteX1954" fmla="*/ 3450504 w 4528142"/>
              <a:gd name="connsiteY1954" fmla="*/ 3146549 h 6857999"/>
              <a:gd name="connsiteX1955" fmla="*/ 3453215 w 4528142"/>
              <a:gd name="connsiteY1955" fmla="*/ 3150011 h 6857999"/>
              <a:gd name="connsiteX1956" fmla="*/ 3455925 w 4528142"/>
              <a:gd name="connsiteY1956" fmla="*/ 3153476 h 6857999"/>
              <a:gd name="connsiteX1957" fmla="*/ 3457228 w 4528142"/>
              <a:gd name="connsiteY1957" fmla="*/ 3157785 h 6857999"/>
              <a:gd name="connsiteX1958" fmla="*/ 3458810 w 4528142"/>
              <a:gd name="connsiteY1958" fmla="*/ 3162377 h 6857999"/>
              <a:gd name="connsiteX1959" fmla="*/ 3460566 w 4528142"/>
              <a:gd name="connsiteY1959" fmla="*/ 3172407 h 6857999"/>
              <a:gd name="connsiteX1960" fmla="*/ 3462037 w 4528142"/>
              <a:gd name="connsiteY1960" fmla="*/ 3184408 h 6857999"/>
              <a:gd name="connsiteX1961" fmla="*/ 3461440 w 4528142"/>
              <a:gd name="connsiteY1961" fmla="*/ 3197352 h 6857999"/>
              <a:gd name="connsiteX1962" fmla="*/ 3460277 w 4528142"/>
              <a:gd name="connsiteY1962" fmla="*/ 3211985 h 6857999"/>
              <a:gd name="connsiteX1963" fmla="*/ 3447802 w 4528142"/>
              <a:gd name="connsiteY1963" fmla="*/ 3176191 h 6857999"/>
              <a:gd name="connsiteX1964" fmla="*/ 3442033 w 4528142"/>
              <a:gd name="connsiteY1964" fmla="*/ 3158387 h 6857999"/>
              <a:gd name="connsiteX1965" fmla="*/ 3139891 w 4528142"/>
              <a:gd name="connsiteY1965" fmla="*/ 3048559 h 6857999"/>
              <a:gd name="connsiteX1966" fmla="*/ 3142762 w 4528142"/>
              <a:gd name="connsiteY1966" fmla="*/ 3049056 h 6857999"/>
              <a:gd name="connsiteX1967" fmla="*/ 3143884 w 4528142"/>
              <a:gd name="connsiteY1967" fmla="*/ 3050178 h 6857999"/>
              <a:gd name="connsiteX1968" fmla="*/ 3144497 w 4528142"/>
              <a:gd name="connsiteY1968" fmla="*/ 3052372 h 6857999"/>
              <a:gd name="connsiteX1969" fmla="*/ 3144828 w 4528142"/>
              <a:gd name="connsiteY1969" fmla="*/ 3054286 h 6857999"/>
              <a:gd name="connsiteX1970" fmla="*/ 3143578 w 4528142"/>
              <a:gd name="connsiteY1970" fmla="*/ 3057781 h 6857999"/>
              <a:gd name="connsiteX1971" fmla="*/ 3142723 w 4528142"/>
              <a:gd name="connsiteY1971" fmla="*/ 3060882 h 6857999"/>
              <a:gd name="connsiteX1972" fmla="*/ 3139826 w 4528142"/>
              <a:gd name="connsiteY1972" fmla="*/ 3068269 h 6857999"/>
              <a:gd name="connsiteX1973" fmla="*/ 3136139 w 4528142"/>
              <a:gd name="connsiteY1973" fmla="*/ 3076446 h 6857999"/>
              <a:gd name="connsiteX1974" fmla="*/ 3133128 w 4528142"/>
              <a:gd name="connsiteY1974" fmla="*/ 3084509 h 6857999"/>
              <a:gd name="connsiteX1975" fmla="*/ 3130792 w 4528142"/>
              <a:gd name="connsiteY1975" fmla="*/ 3092457 h 6857999"/>
              <a:gd name="connsiteX1976" fmla="*/ 3130103 w 4528142"/>
              <a:gd name="connsiteY1976" fmla="*/ 3096514 h 6857999"/>
              <a:gd name="connsiteX1977" fmla="*/ 3130205 w 4528142"/>
              <a:gd name="connsiteY1977" fmla="*/ 3099779 h 6857999"/>
              <a:gd name="connsiteX1978" fmla="*/ 3127501 w 4528142"/>
              <a:gd name="connsiteY1978" fmla="*/ 3100239 h 6857999"/>
              <a:gd name="connsiteX1979" fmla="*/ 3125306 w 4528142"/>
              <a:gd name="connsiteY1979" fmla="*/ 3099626 h 6857999"/>
              <a:gd name="connsiteX1980" fmla="*/ 3123903 w 4528142"/>
              <a:gd name="connsiteY1980" fmla="*/ 3098224 h 6857999"/>
              <a:gd name="connsiteX1981" fmla="*/ 3123291 w 4528142"/>
              <a:gd name="connsiteY1981" fmla="*/ 3096030 h 6857999"/>
              <a:gd name="connsiteX1982" fmla="*/ 3122793 w 4528142"/>
              <a:gd name="connsiteY1982" fmla="*/ 3093159 h 6857999"/>
              <a:gd name="connsiteX1983" fmla="*/ 3122692 w 4528142"/>
              <a:gd name="connsiteY1983" fmla="*/ 3089893 h 6857999"/>
              <a:gd name="connsiteX1984" fmla="*/ 3122883 w 4528142"/>
              <a:gd name="connsiteY1984" fmla="*/ 3082966 h 6857999"/>
              <a:gd name="connsiteX1985" fmla="*/ 3125360 w 4528142"/>
              <a:gd name="connsiteY1985" fmla="*/ 3066458 h 6857999"/>
              <a:gd name="connsiteX1986" fmla="*/ 3126343 w 4528142"/>
              <a:gd name="connsiteY1986" fmla="*/ 3058740 h 6857999"/>
              <a:gd name="connsiteX1987" fmla="*/ 3125169 w 4528142"/>
              <a:gd name="connsiteY1987" fmla="*/ 3055985 h 6857999"/>
              <a:gd name="connsiteX1988" fmla="*/ 3125348 w 4528142"/>
              <a:gd name="connsiteY1988" fmla="*/ 3052999 h 6857999"/>
              <a:gd name="connsiteX1989" fmla="*/ 3129903 w 4528142"/>
              <a:gd name="connsiteY1989" fmla="*/ 3055180 h 6857999"/>
              <a:gd name="connsiteX1990" fmla="*/ 3132096 w 4528142"/>
              <a:gd name="connsiteY1990" fmla="*/ 3055792 h 6857999"/>
              <a:gd name="connsiteX1991" fmla="*/ 3134010 w 4528142"/>
              <a:gd name="connsiteY1991" fmla="*/ 3056125 h 6857999"/>
              <a:gd name="connsiteX1992" fmla="*/ 3136434 w 4528142"/>
              <a:gd name="connsiteY1992" fmla="*/ 3055383 h 6857999"/>
              <a:gd name="connsiteX1993" fmla="*/ 3137225 w 4528142"/>
              <a:gd name="connsiteY1993" fmla="*/ 3054592 h 6857999"/>
              <a:gd name="connsiteX1994" fmla="*/ 3139037 w 4528142"/>
              <a:gd name="connsiteY1994" fmla="*/ 3051659 h 6857999"/>
              <a:gd name="connsiteX1995" fmla="*/ 3406231 w 4528142"/>
              <a:gd name="connsiteY1995" fmla="*/ 3031941 h 6857999"/>
              <a:gd name="connsiteX1996" fmla="*/ 3408584 w 4528142"/>
              <a:gd name="connsiteY1996" fmla="*/ 3033491 h 6857999"/>
              <a:gd name="connsiteX1997" fmla="*/ 3409979 w 4528142"/>
              <a:gd name="connsiteY1997" fmla="*/ 3034885 h 6857999"/>
              <a:gd name="connsiteX1998" fmla="*/ 3411529 w 4528142"/>
              <a:gd name="connsiteY1998" fmla="*/ 3037239 h 6857999"/>
              <a:gd name="connsiteX1999" fmla="*/ 3411998 w 4528142"/>
              <a:gd name="connsiteY1999" fmla="*/ 3040113 h 6857999"/>
              <a:gd name="connsiteX2000" fmla="*/ 3413375 w 4528142"/>
              <a:gd name="connsiteY2000" fmla="*/ 3047102 h 6857999"/>
              <a:gd name="connsiteX2001" fmla="*/ 3415430 w 4528142"/>
              <a:gd name="connsiteY2001" fmla="*/ 3053968 h 6857999"/>
              <a:gd name="connsiteX2002" fmla="*/ 3416458 w 4528142"/>
              <a:gd name="connsiteY2002" fmla="*/ 3057400 h 6857999"/>
              <a:gd name="connsiteX2003" fmla="*/ 3418009 w 4528142"/>
              <a:gd name="connsiteY2003" fmla="*/ 3059753 h 6857999"/>
              <a:gd name="connsiteX2004" fmla="*/ 3420797 w 4528142"/>
              <a:gd name="connsiteY2004" fmla="*/ 3062541 h 6857999"/>
              <a:gd name="connsiteX2005" fmla="*/ 3424109 w 4528142"/>
              <a:gd name="connsiteY2005" fmla="*/ 3064248 h 6857999"/>
              <a:gd name="connsiteX2006" fmla="*/ 3427942 w 4528142"/>
              <a:gd name="connsiteY2006" fmla="*/ 3064875 h 6857999"/>
              <a:gd name="connsiteX2007" fmla="*/ 3433534 w 4528142"/>
              <a:gd name="connsiteY2007" fmla="*/ 3064859 h 6857999"/>
              <a:gd name="connsiteX2008" fmla="*/ 3432523 w 4528142"/>
              <a:gd name="connsiteY2008" fmla="*/ 3081483 h 6857999"/>
              <a:gd name="connsiteX2009" fmla="*/ 3430764 w 4528142"/>
              <a:gd name="connsiteY2009" fmla="*/ 3082126 h 6857999"/>
              <a:gd name="connsiteX2010" fmla="*/ 3428324 w 4528142"/>
              <a:gd name="connsiteY2010" fmla="*/ 3082893 h 6857999"/>
              <a:gd name="connsiteX2011" fmla="*/ 3427120 w 4528142"/>
              <a:gd name="connsiteY2011" fmla="*/ 3084097 h 6857999"/>
              <a:gd name="connsiteX2012" fmla="*/ 3426598 w 4528142"/>
              <a:gd name="connsiteY2012" fmla="*/ 3085176 h 6857999"/>
              <a:gd name="connsiteX2013" fmla="*/ 3425029 w 4528142"/>
              <a:gd name="connsiteY2013" fmla="*/ 3088418 h 6857999"/>
              <a:gd name="connsiteX2014" fmla="*/ 3424575 w 4528142"/>
              <a:gd name="connsiteY2014" fmla="*/ 3092775 h 6857999"/>
              <a:gd name="connsiteX2015" fmla="*/ 3421005 w 4528142"/>
              <a:gd name="connsiteY2015" fmla="*/ 3085195 h 6857999"/>
              <a:gd name="connsiteX2016" fmla="*/ 3417309 w 4528142"/>
              <a:gd name="connsiteY2016" fmla="*/ 3078295 h 6857999"/>
              <a:gd name="connsiteX2017" fmla="*/ 3408999 w 4528142"/>
              <a:gd name="connsiteY2017" fmla="*/ 3065975 h 6857999"/>
              <a:gd name="connsiteX2018" fmla="*/ 3405585 w 4528142"/>
              <a:gd name="connsiteY2018" fmla="*/ 3059352 h 6857999"/>
              <a:gd name="connsiteX2019" fmla="*/ 3402691 w 4528142"/>
              <a:gd name="connsiteY2019" fmla="*/ 3051651 h 6857999"/>
              <a:gd name="connsiteX2020" fmla="*/ 3400323 w 4528142"/>
              <a:gd name="connsiteY2020" fmla="*/ 3042868 h 6857999"/>
              <a:gd name="connsiteX2021" fmla="*/ 3398754 w 4528142"/>
              <a:gd name="connsiteY2021" fmla="*/ 3033284 h 6857999"/>
              <a:gd name="connsiteX2022" fmla="*/ 3403234 w 4528142"/>
              <a:gd name="connsiteY2022" fmla="*/ 3032150 h 6857999"/>
              <a:gd name="connsiteX2023" fmla="*/ 3495171 w 4528142"/>
              <a:gd name="connsiteY2023" fmla="*/ 2405784 h 6857999"/>
              <a:gd name="connsiteX2024" fmla="*/ 3494915 w 4528142"/>
              <a:gd name="connsiteY2024" fmla="*/ 2593593 h 6857999"/>
              <a:gd name="connsiteX2025" fmla="*/ 3494585 w 4528142"/>
              <a:gd name="connsiteY2025" fmla="*/ 2638150 h 6857999"/>
              <a:gd name="connsiteX2026" fmla="*/ 3492700 w 4528142"/>
              <a:gd name="connsiteY2026" fmla="*/ 2674187 h 6857999"/>
              <a:gd name="connsiteX2027" fmla="*/ 3489143 w 4528142"/>
              <a:gd name="connsiteY2027" fmla="*/ 2744927 h 6857999"/>
              <a:gd name="connsiteX2028" fmla="*/ 3486251 w 4528142"/>
              <a:gd name="connsiteY2028" fmla="*/ 2815561 h 6857999"/>
              <a:gd name="connsiteX2029" fmla="*/ 3484588 w 4528142"/>
              <a:gd name="connsiteY2029" fmla="*/ 2886647 h 6857999"/>
              <a:gd name="connsiteX2030" fmla="*/ 3483272 w 4528142"/>
              <a:gd name="connsiteY2030" fmla="*/ 2959625 h 6857999"/>
              <a:gd name="connsiteX2031" fmla="*/ 3483699 w 4528142"/>
              <a:gd name="connsiteY2031" fmla="*/ 3035898 h 6857999"/>
              <a:gd name="connsiteX2032" fmla="*/ 3480472 w 4528142"/>
              <a:gd name="connsiteY2032" fmla="*/ 3035766 h 6857999"/>
              <a:gd name="connsiteX2033" fmla="*/ 3477912 w 4528142"/>
              <a:gd name="connsiteY2033" fmla="*/ 3035527 h 6857999"/>
              <a:gd name="connsiteX2034" fmla="*/ 3476019 w 4528142"/>
              <a:gd name="connsiteY2034" fmla="*/ 3035180 h 6857999"/>
              <a:gd name="connsiteX2035" fmla="*/ 3474619 w 4528142"/>
              <a:gd name="connsiteY2035" fmla="*/ 3033781 h 6857999"/>
              <a:gd name="connsiteX2036" fmla="*/ 3471540 w 4528142"/>
              <a:gd name="connsiteY2036" fmla="*/ 3030701 h 6857999"/>
              <a:gd name="connsiteX2037" fmla="*/ 3470288 w 4528142"/>
              <a:gd name="connsiteY2037" fmla="*/ 3026355 h 6857999"/>
              <a:gd name="connsiteX2038" fmla="*/ 3469422 w 4528142"/>
              <a:gd name="connsiteY2038" fmla="*/ 3021621 h 6857999"/>
              <a:gd name="connsiteX2039" fmla="*/ 3468946 w 4528142"/>
              <a:gd name="connsiteY2039" fmla="*/ 3016500 h 6857999"/>
              <a:gd name="connsiteX2040" fmla="*/ 3469736 w 4528142"/>
              <a:gd name="connsiteY2040" fmla="*/ 3009551 h 6857999"/>
              <a:gd name="connsiteX2041" fmla="*/ 3470700 w 4528142"/>
              <a:gd name="connsiteY2041" fmla="*/ 3003548 h 6857999"/>
              <a:gd name="connsiteX2042" fmla="*/ 3472839 w 4528142"/>
              <a:gd name="connsiteY2042" fmla="*/ 2990212 h 6857999"/>
              <a:gd name="connsiteX2043" fmla="*/ 3474660 w 4528142"/>
              <a:gd name="connsiteY2043" fmla="*/ 2978874 h 6857999"/>
              <a:gd name="connsiteX2044" fmla="*/ 3474849 w 4528142"/>
              <a:gd name="connsiteY2044" fmla="*/ 2973646 h 6857999"/>
              <a:gd name="connsiteX2045" fmla="*/ 3474824 w 4528142"/>
              <a:gd name="connsiteY2045" fmla="*/ 2969752 h 6857999"/>
              <a:gd name="connsiteX2046" fmla="*/ 3473745 w 4528142"/>
              <a:gd name="connsiteY2046" fmla="*/ 2966352 h 6857999"/>
              <a:gd name="connsiteX2047" fmla="*/ 3471786 w 4528142"/>
              <a:gd name="connsiteY2047" fmla="*/ 2964392 h 6857999"/>
              <a:gd name="connsiteX2048" fmla="*/ 3468518 w 4528142"/>
              <a:gd name="connsiteY2048" fmla="*/ 2966541 h 6857999"/>
              <a:gd name="connsiteX2049" fmla="*/ 3465742 w 4528142"/>
              <a:gd name="connsiteY2049" fmla="*/ 2967636 h 6857999"/>
              <a:gd name="connsiteX2050" fmla="*/ 3463034 w 4528142"/>
              <a:gd name="connsiteY2050" fmla="*/ 2970345 h 6857999"/>
              <a:gd name="connsiteX2051" fmla="*/ 3461379 w 4528142"/>
              <a:gd name="connsiteY2051" fmla="*/ 2972560 h 6857999"/>
              <a:gd name="connsiteX2052" fmla="*/ 3459510 w 4528142"/>
              <a:gd name="connsiteY2052" fmla="*/ 2976108 h 6857999"/>
              <a:gd name="connsiteX2053" fmla="*/ 3458415 w 4528142"/>
              <a:gd name="connsiteY2053" fmla="*/ 2978883 h 6857999"/>
              <a:gd name="connsiteX2054" fmla="*/ 3456958 w 4528142"/>
              <a:gd name="connsiteY2054" fmla="*/ 2985938 h 6857999"/>
              <a:gd name="connsiteX2055" fmla="*/ 3455673 w 4528142"/>
              <a:gd name="connsiteY2055" fmla="*/ 2993941 h 6857999"/>
              <a:gd name="connsiteX2056" fmla="*/ 3456003 w 4528142"/>
              <a:gd name="connsiteY2056" fmla="*/ 3002010 h 6857999"/>
              <a:gd name="connsiteX2057" fmla="*/ 3455221 w 4528142"/>
              <a:gd name="connsiteY2057" fmla="*/ 3019027 h 6857999"/>
              <a:gd name="connsiteX2058" fmla="*/ 3452875 w 4528142"/>
              <a:gd name="connsiteY2058" fmla="*/ 3017455 h 6857999"/>
              <a:gd name="connsiteX2059" fmla="*/ 3449474 w 4528142"/>
              <a:gd name="connsiteY2059" fmla="*/ 3016377 h 6857999"/>
              <a:gd name="connsiteX2060" fmla="*/ 3446460 w 4528142"/>
              <a:gd name="connsiteY2060" fmla="*/ 3014911 h 6857999"/>
              <a:gd name="connsiteX2061" fmla="*/ 3443514 w 4528142"/>
              <a:gd name="connsiteY2061" fmla="*/ 3015058 h 6857999"/>
              <a:gd name="connsiteX2062" fmla="*/ 3439792 w 4528142"/>
              <a:gd name="connsiteY2062" fmla="*/ 3015981 h 6857999"/>
              <a:gd name="connsiteX2063" fmla="*/ 3436909 w 4528142"/>
              <a:gd name="connsiteY2063" fmla="*/ 3017744 h 6857999"/>
              <a:gd name="connsiteX2064" fmla="*/ 3435749 w 4528142"/>
              <a:gd name="connsiteY2064" fmla="*/ 3018904 h 6857999"/>
              <a:gd name="connsiteX2065" fmla="*/ 3434762 w 4528142"/>
              <a:gd name="connsiteY2065" fmla="*/ 3021011 h 6857999"/>
              <a:gd name="connsiteX2066" fmla="*/ 3434268 w 4528142"/>
              <a:gd name="connsiteY2066" fmla="*/ 3022065 h 6857999"/>
              <a:gd name="connsiteX2067" fmla="*/ 3433839 w 4528142"/>
              <a:gd name="connsiteY2067" fmla="*/ 3024733 h 6857999"/>
              <a:gd name="connsiteX2068" fmla="*/ 3428800 w 4528142"/>
              <a:gd name="connsiteY2068" fmla="*/ 3019695 h 6857999"/>
              <a:gd name="connsiteX2069" fmla="*/ 3425870 w 4528142"/>
              <a:gd name="connsiteY2069" fmla="*/ 3013668 h 6857999"/>
              <a:gd name="connsiteX2070" fmla="*/ 3424272 w 4528142"/>
              <a:gd name="connsiteY2070" fmla="*/ 3007427 h 6857999"/>
              <a:gd name="connsiteX2071" fmla="*/ 3424289 w 4528142"/>
              <a:gd name="connsiteY2071" fmla="*/ 3001252 h 6857999"/>
              <a:gd name="connsiteX2072" fmla="*/ 3425186 w 4528142"/>
              <a:gd name="connsiteY2072" fmla="*/ 2993637 h 6857999"/>
              <a:gd name="connsiteX2073" fmla="*/ 3426257 w 4528142"/>
              <a:gd name="connsiteY2073" fmla="*/ 2986967 h 6857999"/>
              <a:gd name="connsiteX2074" fmla="*/ 3431387 w 4528142"/>
              <a:gd name="connsiteY2074" fmla="*/ 2971200 h 6857999"/>
              <a:gd name="connsiteX2075" fmla="*/ 3436622 w 4528142"/>
              <a:gd name="connsiteY2075" fmla="*/ 2954768 h 6857999"/>
              <a:gd name="connsiteX2076" fmla="*/ 3438960 w 4528142"/>
              <a:gd name="connsiteY2076" fmla="*/ 2946271 h 6857999"/>
              <a:gd name="connsiteX2077" fmla="*/ 3441405 w 4528142"/>
              <a:gd name="connsiteY2077" fmla="*/ 2937108 h 6857999"/>
              <a:gd name="connsiteX2078" fmla="*/ 3442131 w 4528142"/>
              <a:gd name="connsiteY2078" fmla="*/ 2928545 h 6857999"/>
              <a:gd name="connsiteX2079" fmla="*/ 3441348 w 4528142"/>
              <a:gd name="connsiteY2079" fmla="*/ 2919250 h 6857999"/>
              <a:gd name="connsiteX2080" fmla="*/ 3440565 w 4528142"/>
              <a:gd name="connsiteY2080" fmla="*/ 2909955 h 6857999"/>
              <a:gd name="connsiteX2081" fmla="*/ 3438169 w 4528142"/>
              <a:gd name="connsiteY2081" fmla="*/ 2900593 h 6857999"/>
              <a:gd name="connsiteX2082" fmla="*/ 3433683 w 4528142"/>
              <a:gd name="connsiteY2082" fmla="*/ 2912358 h 6857999"/>
              <a:gd name="connsiteX2083" fmla="*/ 3428462 w 4528142"/>
              <a:gd name="connsiteY2083" fmla="*/ 2922618 h 6857999"/>
              <a:gd name="connsiteX2084" fmla="*/ 3423737 w 4528142"/>
              <a:gd name="connsiteY2084" fmla="*/ 2931822 h 6857999"/>
              <a:gd name="connsiteX2085" fmla="*/ 3418905 w 4528142"/>
              <a:gd name="connsiteY2085" fmla="*/ 2941693 h 6857999"/>
              <a:gd name="connsiteX2086" fmla="*/ 3414244 w 4528142"/>
              <a:gd name="connsiteY2086" fmla="*/ 2952512 h 6857999"/>
              <a:gd name="connsiteX2087" fmla="*/ 3412614 w 4528142"/>
              <a:gd name="connsiteY2087" fmla="*/ 2958620 h 6857999"/>
              <a:gd name="connsiteX2088" fmla="*/ 3410597 w 4528142"/>
              <a:gd name="connsiteY2088" fmla="*/ 2965116 h 6857999"/>
              <a:gd name="connsiteX2089" fmla="*/ 3409033 w 4528142"/>
              <a:gd name="connsiteY2089" fmla="*/ 2972839 h 6857999"/>
              <a:gd name="connsiteX2090" fmla="*/ 3407469 w 4528142"/>
              <a:gd name="connsiteY2090" fmla="*/ 2980562 h 6857999"/>
              <a:gd name="connsiteX2091" fmla="*/ 3406637 w 4528142"/>
              <a:gd name="connsiteY2091" fmla="*/ 2989791 h 6857999"/>
              <a:gd name="connsiteX2092" fmla="*/ 3405698 w 4528142"/>
              <a:gd name="connsiteY2092" fmla="*/ 2999688 h 6857999"/>
              <a:gd name="connsiteX2093" fmla="*/ 3403731 w 4528142"/>
              <a:gd name="connsiteY2093" fmla="*/ 2987658 h 6857999"/>
              <a:gd name="connsiteX2094" fmla="*/ 3401376 w 4528142"/>
              <a:gd name="connsiteY2094" fmla="*/ 2976017 h 6857999"/>
              <a:gd name="connsiteX2095" fmla="*/ 3400076 w 4528142"/>
              <a:gd name="connsiteY2095" fmla="*/ 2963881 h 6857999"/>
              <a:gd name="connsiteX2096" fmla="*/ 3399441 w 4528142"/>
              <a:gd name="connsiteY2096" fmla="*/ 2951640 h 6857999"/>
              <a:gd name="connsiteX2097" fmla="*/ 3398700 w 4528142"/>
              <a:gd name="connsiteY2097" fmla="*/ 2940062 h 6857999"/>
              <a:gd name="connsiteX2098" fmla="*/ 3399013 w 4528142"/>
              <a:gd name="connsiteY2098" fmla="*/ 2927993 h 6857999"/>
              <a:gd name="connsiteX2099" fmla="*/ 3399605 w 4528142"/>
              <a:gd name="connsiteY2099" fmla="*/ 2916203 h 6857999"/>
              <a:gd name="connsiteX2100" fmla="*/ 3401359 w 4528142"/>
              <a:gd name="connsiteY2100" fmla="*/ 2903253 h 6857999"/>
              <a:gd name="connsiteX2101" fmla="*/ 3402339 w 4528142"/>
              <a:gd name="connsiteY2101" fmla="*/ 2891075 h 6857999"/>
              <a:gd name="connsiteX2102" fmla="*/ 3405039 w 4528142"/>
              <a:gd name="connsiteY2102" fmla="*/ 2878298 h 6857999"/>
              <a:gd name="connsiteX2103" fmla="*/ 3407461 w 4528142"/>
              <a:gd name="connsiteY2103" fmla="*/ 2865240 h 6857999"/>
              <a:gd name="connsiteX2104" fmla="*/ 3410547 w 4528142"/>
              <a:gd name="connsiteY2104" fmla="*/ 2852075 h 6857999"/>
              <a:gd name="connsiteX2105" fmla="*/ 3413635 w 4528142"/>
              <a:gd name="connsiteY2105" fmla="*/ 2838910 h 6857999"/>
              <a:gd name="connsiteX2106" fmla="*/ 3418163 w 4528142"/>
              <a:gd name="connsiteY2106" fmla="*/ 2824864 h 6857999"/>
              <a:gd name="connsiteX2107" fmla="*/ 3427887 w 4528142"/>
              <a:gd name="connsiteY2107" fmla="*/ 2796665 h 6857999"/>
              <a:gd name="connsiteX2108" fmla="*/ 3422041 w 4528142"/>
              <a:gd name="connsiteY2108" fmla="*/ 2804751 h 6857999"/>
              <a:gd name="connsiteX2109" fmla="*/ 3419010 w 4528142"/>
              <a:gd name="connsiteY2109" fmla="*/ 2809460 h 6857999"/>
              <a:gd name="connsiteX2110" fmla="*/ 3416302 w 4528142"/>
              <a:gd name="connsiteY2110" fmla="*/ 2812169 h 6857999"/>
              <a:gd name="connsiteX2111" fmla="*/ 3415529 w 4528142"/>
              <a:gd name="connsiteY2111" fmla="*/ 2812942 h 6857999"/>
              <a:gd name="connsiteX2112" fmla="*/ 3414969 w 4528142"/>
              <a:gd name="connsiteY2112" fmla="*/ 2812383 h 6857999"/>
              <a:gd name="connsiteX2113" fmla="*/ 3413849 w 4528142"/>
              <a:gd name="connsiteY2113" fmla="*/ 2811263 h 6857999"/>
              <a:gd name="connsiteX2114" fmla="*/ 3414277 w 4528142"/>
              <a:gd name="connsiteY2114" fmla="*/ 2808596 h 6857999"/>
              <a:gd name="connsiteX2115" fmla="*/ 3415668 w 4528142"/>
              <a:gd name="connsiteY2115" fmla="*/ 2799926 h 6857999"/>
              <a:gd name="connsiteX2116" fmla="*/ 3418155 w 4528142"/>
              <a:gd name="connsiteY2116" fmla="*/ 2788482 h 6857999"/>
              <a:gd name="connsiteX2117" fmla="*/ 3419506 w 4528142"/>
              <a:gd name="connsiteY2117" fmla="*/ 2782092 h 6857999"/>
              <a:gd name="connsiteX2118" fmla="*/ 3419695 w 4528142"/>
              <a:gd name="connsiteY2118" fmla="*/ 2776864 h 6857999"/>
              <a:gd name="connsiteX2119" fmla="*/ 3419324 w 4528142"/>
              <a:gd name="connsiteY2119" fmla="*/ 2771077 h 6857999"/>
              <a:gd name="connsiteX2120" fmla="*/ 3418740 w 4528142"/>
              <a:gd name="connsiteY2120" fmla="*/ 2766622 h 6857999"/>
              <a:gd name="connsiteX2121" fmla="*/ 3416822 w 4528142"/>
              <a:gd name="connsiteY2121" fmla="*/ 2762382 h 6857999"/>
              <a:gd name="connsiteX2122" fmla="*/ 3416089 w 4528142"/>
              <a:gd name="connsiteY2122" fmla="*/ 2760876 h 6857999"/>
              <a:gd name="connsiteX2123" fmla="*/ 3414303 w 4528142"/>
              <a:gd name="connsiteY2123" fmla="*/ 2759862 h 6857999"/>
              <a:gd name="connsiteX2124" fmla="*/ 3415676 w 4528142"/>
              <a:gd name="connsiteY2124" fmla="*/ 2757369 h 6857999"/>
              <a:gd name="connsiteX2125" fmla="*/ 3417224 w 4528142"/>
              <a:gd name="connsiteY2125" fmla="*/ 2755821 h 6857999"/>
              <a:gd name="connsiteX2126" fmla="*/ 3418666 w 4528142"/>
              <a:gd name="connsiteY2126" fmla="*/ 2754939 h 6857999"/>
              <a:gd name="connsiteX2127" fmla="*/ 3419333 w 4528142"/>
              <a:gd name="connsiteY2127" fmla="*/ 2754832 h 6857999"/>
              <a:gd name="connsiteX2128" fmla="*/ 3422067 w 4528142"/>
              <a:gd name="connsiteY2128" fmla="*/ 2756017 h 6857999"/>
              <a:gd name="connsiteX2129" fmla="*/ 3423532 w 4528142"/>
              <a:gd name="connsiteY2129" fmla="*/ 2759031 h 6857999"/>
              <a:gd name="connsiteX2130" fmla="*/ 3425986 w 4528142"/>
              <a:gd name="connsiteY2130" fmla="*/ 2759937 h 6857999"/>
              <a:gd name="connsiteX2131" fmla="*/ 3426932 w 4528142"/>
              <a:gd name="connsiteY2131" fmla="*/ 2760109 h 6857999"/>
              <a:gd name="connsiteX2132" fmla="*/ 3428373 w 4528142"/>
              <a:gd name="connsiteY2132" fmla="*/ 2759229 h 6857999"/>
              <a:gd name="connsiteX2133" fmla="*/ 3430307 w 4528142"/>
              <a:gd name="connsiteY2133" fmla="*/ 2757294 h 6857999"/>
              <a:gd name="connsiteX2134" fmla="*/ 3431963 w 4528142"/>
              <a:gd name="connsiteY2134" fmla="*/ 2755079 h 6857999"/>
              <a:gd name="connsiteX2135" fmla="*/ 3433939 w 4528142"/>
              <a:gd name="connsiteY2135" fmla="*/ 2750864 h 6857999"/>
              <a:gd name="connsiteX2136" fmla="*/ 3436516 w 4528142"/>
              <a:gd name="connsiteY2136" fmla="*/ 2744928 h 6857999"/>
              <a:gd name="connsiteX2137" fmla="*/ 3415759 w 4528142"/>
              <a:gd name="connsiteY2137" fmla="*/ 2726494 h 6857999"/>
              <a:gd name="connsiteX2138" fmla="*/ 3420939 w 4528142"/>
              <a:gd name="connsiteY2138" fmla="*/ 2718516 h 6857999"/>
              <a:gd name="connsiteX2139" fmla="*/ 3425278 w 4528142"/>
              <a:gd name="connsiteY2139" fmla="*/ 2709697 h 6857999"/>
              <a:gd name="connsiteX2140" fmla="*/ 3428950 w 4528142"/>
              <a:gd name="connsiteY2140" fmla="*/ 2700987 h 6857999"/>
              <a:gd name="connsiteX2141" fmla="*/ 3432062 w 4528142"/>
              <a:gd name="connsiteY2141" fmla="*/ 2691716 h 6857999"/>
              <a:gd name="connsiteX2142" fmla="*/ 3434227 w 4528142"/>
              <a:gd name="connsiteY2142" fmla="*/ 2682273 h 6857999"/>
              <a:gd name="connsiteX2143" fmla="*/ 3435058 w 4528142"/>
              <a:gd name="connsiteY2143" fmla="*/ 2673043 h 6857999"/>
              <a:gd name="connsiteX2144" fmla="*/ 3436171 w 4528142"/>
              <a:gd name="connsiteY2144" fmla="*/ 2664093 h 6857999"/>
              <a:gd name="connsiteX2145" fmla="*/ 3436442 w 4528142"/>
              <a:gd name="connsiteY2145" fmla="*/ 2654304 h 6857999"/>
              <a:gd name="connsiteX2146" fmla="*/ 3435627 w 4528142"/>
              <a:gd name="connsiteY2146" fmla="*/ 2631045 h 6857999"/>
              <a:gd name="connsiteX2147" fmla="*/ 3433865 w 4528142"/>
              <a:gd name="connsiteY2147" fmla="*/ 2607614 h 6857999"/>
              <a:gd name="connsiteX2148" fmla="*/ 3432277 w 4528142"/>
              <a:gd name="connsiteY2148" fmla="*/ 2585129 h 6857999"/>
              <a:gd name="connsiteX2149" fmla="*/ 3432021 w 4528142"/>
              <a:gd name="connsiteY2149" fmla="*/ 2562430 h 6857999"/>
              <a:gd name="connsiteX2150" fmla="*/ 3436369 w 4528142"/>
              <a:gd name="connsiteY2150" fmla="*/ 2563681 h 6857999"/>
              <a:gd name="connsiteX2151" fmla="*/ 3440501 w 4528142"/>
              <a:gd name="connsiteY2151" fmla="*/ 2566266 h 6857999"/>
              <a:gd name="connsiteX2152" fmla="*/ 3444355 w 4528142"/>
              <a:gd name="connsiteY2152" fmla="*/ 2568572 h 6857999"/>
              <a:gd name="connsiteX2153" fmla="*/ 3448100 w 4528142"/>
              <a:gd name="connsiteY2153" fmla="*/ 2571545 h 6857999"/>
              <a:gd name="connsiteX2154" fmla="*/ 3450513 w 4528142"/>
              <a:gd name="connsiteY2154" fmla="*/ 2574730 h 6857999"/>
              <a:gd name="connsiteX2155" fmla="*/ 3452711 w 4528142"/>
              <a:gd name="connsiteY2155" fmla="*/ 2579250 h 6857999"/>
              <a:gd name="connsiteX2156" fmla="*/ 3454909 w 4528142"/>
              <a:gd name="connsiteY2156" fmla="*/ 2583770 h 6857999"/>
              <a:gd name="connsiteX2157" fmla="*/ 3456333 w 4528142"/>
              <a:gd name="connsiteY2157" fmla="*/ 2589065 h 6857999"/>
              <a:gd name="connsiteX2158" fmla="*/ 3458903 w 4528142"/>
              <a:gd name="connsiteY2158" fmla="*/ 2599372 h 6857999"/>
              <a:gd name="connsiteX2159" fmla="*/ 3459535 w 4528142"/>
              <a:gd name="connsiteY2159" fmla="*/ 2611615 h 6857999"/>
              <a:gd name="connsiteX2160" fmla="*/ 3460064 w 4528142"/>
              <a:gd name="connsiteY2160" fmla="*/ 2624525 h 6857999"/>
              <a:gd name="connsiteX2161" fmla="*/ 3459816 w 4528142"/>
              <a:gd name="connsiteY2161" fmla="*/ 2638209 h 6857999"/>
              <a:gd name="connsiteX2162" fmla="*/ 3458729 w 4528142"/>
              <a:gd name="connsiteY2162" fmla="*/ 2651052 h 6857999"/>
              <a:gd name="connsiteX2163" fmla="*/ 3457470 w 4528142"/>
              <a:gd name="connsiteY2163" fmla="*/ 2662949 h 6857999"/>
              <a:gd name="connsiteX2164" fmla="*/ 3455098 w 4528142"/>
              <a:gd name="connsiteY2164" fmla="*/ 2683796 h 6857999"/>
              <a:gd name="connsiteX2165" fmla="*/ 3454934 w 4528142"/>
              <a:gd name="connsiteY2165" fmla="*/ 2692919 h 6857999"/>
              <a:gd name="connsiteX2166" fmla="*/ 3454876 w 4528142"/>
              <a:gd name="connsiteY2166" fmla="*/ 2701373 h 6857999"/>
              <a:gd name="connsiteX2167" fmla="*/ 3456754 w 4528142"/>
              <a:gd name="connsiteY2167" fmla="*/ 2707894 h 6857999"/>
              <a:gd name="connsiteX2168" fmla="*/ 3457551 w 4528142"/>
              <a:gd name="connsiteY2168" fmla="*/ 2711016 h 6857999"/>
              <a:gd name="connsiteX2169" fmla="*/ 3459404 w 4528142"/>
              <a:gd name="connsiteY2169" fmla="*/ 2713641 h 6857999"/>
              <a:gd name="connsiteX2170" fmla="*/ 3462886 w 4528142"/>
              <a:gd name="connsiteY2170" fmla="*/ 2710159 h 6857999"/>
              <a:gd name="connsiteX2171" fmla="*/ 3466584 w 4528142"/>
              <a:gd name="connsiteY2171" fmla="*/ 2705342 h 6857999"/>
              <a:gd name="connsiteX2172" fmla="*/ 3469507 w 4528142"/>
              <a:gd name="connsiteY2172" fmla="*/ 2701299 h 6857999"/>
              <a:gd name="connsiteX2173" fmla="*/ 3471763 w 4528142"/>
              <a:gd name="connsiteY2173" fmla="*/ 2697363 h 6857999"/>
              <a:gd name="connsiteX2174" fmla="*/ 3473738 w 4528142"/>
              <a:gd name="connsiteY2174" fmla="*/ 2693149 h 6857999"/>
              <a:gd name="connsiteX2175" fmla="*/ 3475822 w 4528142"/>
              <a:gd name="connsiteY2175" fmla="*/ 2688266 h 6857999"/>
              <a:gd name="connsiteX2176" fmla="*/ 3477237 w 4528142"/>
              <a:gd name="connsiteY2176" fmla="*/ 2683491 h 6857999"/>
              <a:gd name="connsiteX2177" fmla="*/ 3477881 w 4528142"/>
              <a:gd name="connsiteY2177" fmla="*/ 2679489 h 6857999"/>
              <a:gd name="connsiteX2178" fmla="*/ 3479593 w 4528142"/>
              <a:gd name="connsiteY2178" fmla="*/ 2668819 h 6857999"/>
              <a:gd name="connsiteX2179" fmla="*/ 3479798 w 4528142"/>
              <a:gd name="connsiteY2179" fmla="*/ 2657417 h 6857999"/>
              <a:gd name="connsiteX2180" fmla="*/ 3479337 w 4528142"/>
              <a:gd name="connsiteY2180" fmla="*/ 2646121 h 6857999"/>
              <a:gd name="connsiteX2181" fmla="*/ 3478530 w 4528142"/>
              <a:gd name="connsiteY2181" fmla="*/ 2632931 h 6857999"/>
              <a:gd name="connsiteX2182" fmla="*/ 3476119 w 4528142"/>
              <a:gd name="connsiteY2182" fmla="*/ 2603431 h 6857999"/>
              <a:gd name="connsiteX2183" fmla="*/ 3474965 w 4528142"/>
              <a:gd name="connsiteY2183" fmla="*/ 2588348 h 6857999"/>
              <a:gd name="connsiteX2184" fmla="*/ 3474480 w 4528142"/>
              <a:gd name="connsiteY2184" fmla="*/ 2573158 h 6857999"/>
              <a:gd name="connsiteX2185" fmla="*/ 3474941 w 4528142"/>
              <a:gd name="connsiteY2185" fmla="*/ 2558140 h 6857999"/>
              <a:gd name="connsiteX2186" fmla="*/ 3475575 w 4528142"/>
              <a:gd name="connsiteY2186" fmla="*/ 2544070 h 6857999"/>
              <a:gd name="connsiteX2187" fmla="*/ 3478597 w 4528142"/>
              <a:gd name="connsiteY2187" fmla="*/ 2529291 h 6857999"/>
              <a:gd name="connsiteX2188" fmla="*/ 3480161 w 4528142"/>
              <a:gd name="connsiteY2188" fmla="*/ 2521567 h 6857999"/>
              <a:gd name="connsiteX2189" fmla="*/ 3482564 w 4528142"/>
              <a:gd name="connsiteY2189" fmla="*/ 2514686 h 6857999"/>
              <a:gd name="connsiteX2190" fmla="*/ 3480968 w 4528142"/>
              <a:gd name="connsiteY2190" fmla="*/ 2508444 h 6857999"/>
              <a:gd name="connsiteX2191" fmla="*/ 3479050 w 4528142"/>
              <a:gd name="connsiteY2191" fmla="*/ 2504204 h 6857999"/>
              <a:gd name="connsiteX2192" fmla="*/ 3476918 w 4528142"/>
              <a:gd name="connsiteY2192" fmla="*/ 2501298 h 6857999"/>
              <a:gd name="connsiteX2193" fmla="*/ 3474571 w 4528142"/>
              <a:gd name="connsiteY2193" fmla="*/ 2499725 h 6857999"/>
              <a:gd name="connsiteX2194" fmla="*/ 3471903 w 4528142"/>
              <a:gd name="connsiteY2194" fmla="*/ 2500154 h 6857999"/>
              <a:gd name="connsiteX2195" fmla="*/ 3469236 w 4528142"/>
              <a:gd name="connsiteY2195" fmla="*/ 2500581 h 6857999"/>
              <a:gd name="connsiteX2196" fmla="*/ 3466247 w 4528142"/>
              <a:gd name="connsiteY2196" fmla="*/ 2503012 h 6857999"/>
              <a:gd name="connsiteX2197" fmla="*/ 3463086 w 4528142"/>
              <a:gd name="connsiteY2197" fmla="*/ 2504492 h 6857999"/>
              <a:gd name="connsiteX2198" fmla="*/ 3456721 w 4528142"/>
              <a:gd name="connsiteY2198" fmla="*/ 2509737 h 6857999"/>
              <a:gd name="connsiteX2199" fmla="*/ 3453839 w 4528142"/>
              <a:gd name="connsiteY2199" fmla="*/ 2511499 h 6857999"/>
              <a:gd name="connsiteX2200" fmla="*/ 3450011 w 4528142"/>
              <a:gd name="connsiteY2200" fmla="*/ 2513088 h 6857999"/>
              <a:gd name="connsiteX2201" fmla="*/ 3446956 w 4528142"/>
              <a:gd name="connsiteY2201" fmla="*/ 2513903 h 6857999"/>
              <a:gd name="connsiteX2202" fmla="*/ 3444396 w 4528142"/>
              <a:gd name="connsiteY2202" fmla="*/ 2513665 h 6857999"/>
              <a:gd name="connsiteX2203" fmla="*/ 3440995 w 4528142"/>
              <a:gd name="connsiteY2203" fmla="*/ 2512587 h 6857999"/>
              <a:gd name="connsiteX2204" fmla="*/ 3438689 w 4528142"/>
              <a:gd name="connsiteY2204" fmla="*/ 2508734 h 6857999"/>
              <a:gd name="connsiteX2205" fmla="*/ 3444585 w 4528142"/>
              <a:gd name="connsiteY2205" fmla="*/ 2482123 h 6857999"/>
              <a:gd name="connsiteX2206" fmla="*/ 3446832 w 4528142"/>
              <a:gd name="connsiteY2206" fmla="*/ 2468118 h 6857999"/>
              <a:gd name="connsiteX2207" fmla="*/ 3449081 w 4528142"/>
              <a:gd name="connsiteY2207" fmla="*/ 2454113 h 6857999"/>
              <a:gd name="connsiteX2208" fmla="*/ 3450151 w 4528142"/>
              <a:gd name="connsiteY2208" fmla="*/ 2447445 h 6857999"/>
              <a:gd name="connsiteX2209" fmla="*/ 3450168 w 4528142"/>
              <a:gd name="connsiteY2209" fmla="*/ 2441269 h 6857999"/>
              <a:gd name="connsiteX2210" fmla="*/ 3449130 w 4528142"/>
              <a:gd name="connsiteY2210" fmla="*/ 2435589 h 6857999"/>
              <a:gd name="connsiteX2211" fmla="*/ 3448759 w 4528142"/>
              <a:gd name="connsiteY2211" fmla="*/ 2429801 h 6857999"/>
              <a:gd name="connsiteX2212" fmla="*/ 3446455 w 4528142"/>
              <a:gd name="connsiteY2212" fmla="*/ 2425948 h 6857999"/>
              <a:gd name="connsiteX2213" fmla="*/ 3444536 w 4528142"/>
              <a:gd name="connsiteY2213" fmla="*/ 2421708 h 6857999"/>
              <a:gd name="connsiteX2214" fmla="*/ 3441177 w 4528142"/>
              <a:gd name="connsiteY2214" fmla="*/ 2418348 h 6857999"/>
              <a:gd name="connsiteX2215" fmla="*/ 3437218 w 4528142"/>
              <a:gd name="connsiteY2215" fmla="*/ 2416710 h 6857999"/>
              <a:gd name="connsiteX2216" fmla="*/ 3439967 w 4528142"/>
              <a:gd name="connsiteY2216" fmla="*/ 2411721 h 6857999"/>
              <a:gd name="connsiteX2217" fmla="*/ 3441729 w 4528142"/>
              <a:gd name="connsiteY2217" fmla="*/ 2408839 h 6857999"/>
              <a:gd name="connsiteX2218" fmla="*/ 3443450 w 4528142"/>
              <a:gd name="connsiteY2218" fmla="*/ 2408238 h 6857999"/>
              <a:gd name="connsiteX2219" fmla="*/ 3444116 w 4528142"/>
              <a:gd name="connsiteY2219" fmla="*/ 2408131 h 6857999"/>
              <a:gd name="connsiteX2220" fmla="*/ 3446676 w 4528142"/>
              <a:gd name="connsiteY2220" fmla="*/ 2408370 h 6857999"/>
              <a:gd name="connsiteX2221" fmla="*/ 3449302 w 4528142"/>
              <a:gd name="connsiteY2221" fmla="*/ 2410223 h 6857999"/>
              <a:gd name="connsiteX2222" fmla="*/ 3451436 w 4528142"/>
              <a:gd name="connsiteY2222" fmla="*/ 2413128 h 6857999"/>
              <a:gd name="connsiteX2223" fmla="*/ 3453634 w 4528142"/>
              <a:gd name="connsiteY2223" fmla="*/ 2417649 h 6857999"/>
              <a:gd name="connsiteX2224" fmla="*/ 3455445 w 4528142"/>
              <a:gd name="connsiteY2224" fmla="*/ 2422556 h 6857999"/>
              <a:gd name="connsiteX2225" fmla="*/ 3457150 w 4528142"/>
              <a:gd name="connsiteY2225" fmla="*/ 2428129 h 6857999"/>
              <a:gd name="connsiteX2226" fmla="*/ 3458640 w 4528142"/>
              <a:gd name="connsiteY2226" fmla="*/ 2435037 h 6857999"/>
              <a:gd name="connsiteX2227" fmla="*/ 3460410 w 4528142"/>
              <a:gd name="connsiteY2227" fmla="*/ 2442224 h 6857999"/>
              <a:gd name="connsiteX2228" fmla="*/ 3460460 w 4528142"/>
              <a:gd name="connsiteY2228" fmla="*/ 2450012 h 6857999"/>
              <a:gd name="connsiteX2229" fmla="*/ 3461175 w 4528142"/>
              <a:gd name="connsiteY2229" fmla="*/ 2457695 h 6857999"/>
              <a:gd name="connsiteX2230" fmla="*/ 3461612 w 4528142"/>
              <a:gd name="connsiteY2230" fmla="*/ 2465097 h 6857999"/>
              <a:gd name="connsiteX2231" fmla="*/ 3460887 w 4528142"/>
              <a:gd name="connsiteY2231" fmla="*/ 2473659 h 6857999"/>
              <a:gd name="connsiteX2232" fmla="*/ 3459989 w 4528142"/>
              <a:gd name="connsiteY2232" fmla="*/ 2481276 h 6857999"/>
              <a:gd name="connsiteX2233" fmla="*/ 3462591 w 4528142"/>
              <a:gd name="connsiteY2233" fmla="*/ 2479233 h 6857999"/>
              <a:gd name="connsiteX2234" fmla="*/ 3463859 w 4528142"/>
              <a:gd name="connsiteY2234" fmla="*/ 2477406 h 6857999"/>
              <a:gd name="connsiteX2235" fmla="*/ 3464954 w 4528142"/>
              <a:gd name="connsiteY2235" fmla="*/ 2474631 h 6857999"/>
              <a:gd name="connsiteX2236" fmla="*/ 3465490 w 4528142"/>
              <a:gd name="connsiteY2236" fmla="*/ 2471296 h 6857999"/>
              <a:gd name="connsiteX2237" fmla="*/ 3465893 w 4528142"/>
              <a:gd name="connsiteY2237" fmla="*/ 2464734 h 6857999"/>
              <a:gd name="connsiteX2238" fmla="*/ 3467070 w 4528142"/>
              <a:gd name="connsiteY2238" fmla="*/ 2457398 h 6857999"/>
              <a:gd name="connsiteX2239" fmla="*/ 3469351 w 4528142"/>
              <a:gd name="connsiteY2239" fmla="*/ 2457358 h 6857999"/>
              <a:gd name="connsiteX2240" fmla="*/ 3470858 w 4528142"/>
              <a:gd name="connsiteY2240" fmla="*/ 2458090 h 6857999"/>
              <a:gd name="connsiteX2241" fmla="*/ 3472150 w 4528142"/>
              <a:gd name="connsiteY2241" fmla="*/ 2460157 h 6857999"/>
              <a:gd name="connsiteX2242" fmla="*/ 3472669 w 4528142"/>
              <a:gd name="connsiteY2242" fmla="*/ 2462997 h 6857999"/>
              <a:gd name="connsiteX2243" fmla="*/ 3473492 w 4528142"/>
              <a:gd name="connsiteY2243" fmla="*/ 2470012 h 6857999"/>
              <a:gd name="connsiteX2244" fmla="*/ 3474423 w 4528142"/>
              <a:gd name="connsiteY2244" fmla="*/ 2476360 h 6857999"/>
              <a:gd name="connsiteX2245" fmla="*/ 3476679 w 4528142"/>
              <a:gd name="connsiteY2245" fmla="*/ 2472424 h 6857999"/>
              <a:gd name="connsiteX2246" fmla="*/ 3478267 w 4528142"/>
              <a:gd name="connsiteY2246" fmla="*/ 2468596 h 6857999"/>
              <a:gd name="connsiteX2247" fmla="*/ 3481165 w 4528142"/>
              <a:gd name="connsiteY2247" fmla="*/ 2460659 h 6857999"/>
              <a:gd name="connsiteX2248" fmla="*/ 3483330 w 4528142"/>
              <a:gd name="connsiteY2248" fmla="*/ 2451216 h 6857999"/>
              <a:gd name="connsiteX2249" fmla="*/ 3485216 w 4528142"/>
              <a:gd name="connsiteY2249" fmla="*/ 2441493 h 6857999"/>
              <a:gd name="connsiteX2250" fmla="*/ 3486995 w 4528142"/>
              <a:gd name="connsiteY2250" fmla="*/ 2432435 h 6857999"/>
              <a:gd name="connsiteX2251" fmla="*/ 3489547 w 4528142"/>
              <a:gd name="connsiteY2251" fmla="*/ 2422605 h 6857999"/>
              <a:gd name="connsiteX2252" fmla="*/ 3492272 w 4528142"/>
              <a:gd name="connsiteY2252" fmla="*/ 2413721 h 6857999"/>
              <a:gd name="connsiteX2253" fmla="*/ 3261442 w 4528142"/>
              <a:gd name="connsiteY2253" fmla="*/ 2366863 h 6857999"/>
              <a:gd name="connsiteX2254" fmla="*/ 3263815 w 4528142"/>
              <a:gd name="connsiteY2254" fmla="*/ 2372350 h 6857999"/>
              <a:gd name="connsiteX2255" fmla="*/ 3265687 w 4528142"/>
              <a:gd name="connsiteY2255" fmla="*/ 2378896 h 6857999"/>
              <a:gd name="connsiteX2256" fmla="*/ 3266891 w 4528142"/>
              <a:gd name="connsiteY2256" fmla="*/ 2385549 h 6857999"/>
              <a:gd name="connsiteX2257" fmla="*/ 3268656 w 4528142"/>
              <a:gd name="connsiteY2257" fmla="*/ 2392764 h 6857999"/>
              <a:gd name="connsiteX2258" fmla="*/ 3270629 w 4528142"/>
              <a:gd name="connsiteY2258" fmla="*/ 2408752 h 6857999"/>
              <a:gd name="connsiteX2259" fmla="*/ 3272105 w 4528142"/>
              <a:gd name="connsiteY2259" fmla="*/ 2425798 h 6857999"/>
              <a:gd name="connsiteX2260" fmla="*/ 3274276 w 4528142"/>
              <a:gd name="connsiteY2260" fmla="*/ 2460671 h 6857999"/>
              <a:gd name="connsiteX2261" fmla="*/ 3275859 w 4528142"/>
              <a:gd name="connsiteY2261" fmla="*/ 2477049 h 6857999"/>
              <a:gd name="connsiteX2262" fmla="*/ 3278048 w 4528142"/>
              <a:gd name="connsiteY2262" fmla="*/ 2491697 h 6857999"/>
              <a:gd name="connsiteX2263" fmla="*/ 3267828 w 4528142"/>
              <a:gd name="connsiteY2263" fmla="*/ 2468242 h 6857999"/>
              <a:gd name="connsiteX2264" fmla="*/ 3262678 w 4528142"/>
              <a:gd name="connsiteY2264" fmla="*/ 2453747 h 6857999"/>
              <a:gd name="connsiteX2265" fmla="*/ 3258025 w 4528142"/>
              <a:gd name="connsiteY2265" fmla="*/ 2438194 h 6857999"/>
              <a:gd name="connsiteX2266" fmla="*/ 3256478 w 4528142"/>
              <a:gd name="connsiteY2266" fmla="*/ 2429638 h 6857999"/>
              <a:gd name="connsiteX2267" fmla="*/ 3255211 w 4528142"/>
              <a:gd name="connsiteY2267" fmla="*/ 2421364 h 6857999"/>
              <a:gd name="connsiteX2268" fmla="*/ 3254225 w 4528142"/>
              <a:gd name="connsiteY2268" fmla="*/ 2413370 h 6857999"/>
              <a:gd name="connsiteX2269" fmla="*/ 3254126 w 4528142"/>
              <a:gd name="connsiteY2269" fmla="*/ 2403928 h 6857999"/>
              <a:gd name="connsiteX2270" fmla="*/ 3254588 w 4528142"/>
              <a:gd name="connsiteY2270" fmla="*/ 2395046 h 6857999"/>
              <a:gd name="connsiteX2271" fmla="*/ 3255719 w 4528142"/>
              <a:gd name="connsiteY2271" fmla="*/ 2386057 h 6857999"/>
              <a:gd name="connsiteX2272" fmla="*/ 3258192 w 4528142"/>
              <a:gd name="connsiteY2272" fmla="*/ 2376849 h 6857999"/>
              <a:gd name="connsiteX2273" fmla="*/ 3303875 w 4528142"/>
              <a:gd name="connsiteY2273" fmla="*/ 2341268 h 6857999"/>
              <a:gd name="connsiteX2274" fmla="*/ 3301880 w 4528142"/>
              <a:gd name="connsiteY2274" fmla="*/ 2354489 h 6857999"/>
              <a:gd name="connsiteX2275" fmla="*/ 3299224 w 4528142"/>
              <a:gd name="connsiteY2275" fmla="*/ 2367809 h 6857999"/>
              <a:gd name="connsiteX2276" fmla="*/ 3296668 w 4528142"/>
              <a:gd name="connsiteY2276" fmla="*/ 2380467 h 6857999"/>
              <a:gd name="connsiteX2277" fmla="*/ 3295490 w 4528142"/>
              <a:gd name="connsiteY2277" fmla="*/ 2386136 h 6857999"/>
              <a:gd name="connsiteX2278" fmla="*/ 3294971 w 4528142"/>
              <a:gd name="connsiteY2278" fmla="*/ 2391706 h 6857999"/>
              <a:gd name="connsiteX2279" fmla="*/ 3295115 w 4528142"/>
              <a:gd name="connsiteY2279" fmla="*/ 2397175 h 6857999"/>
              <a:gd name="connsiteX2280" fmla="*/ 3295558 w 4528142"/>
              <a:gd name="connsiteY2280" fmla="*/ 2400661 h 6857999"/>
              <a:gd name="connsiteX2281" fmla="*/ 3297604 w 4528142"/>
              <a:gd name="connsiteY2281" fmla="*/ 2404228 h 6857999"/>
              <a:gd name="connsiteX2282" fmla="*/ 3299849 w 4528142"/>
              <a:gd name="connsiteY2282" fmla="*/ 2406473 h 6857999"/>
              <a:gd name="connsiteX2283" fmla="*/ 3303135 w 4528142"/>
              <a:gd name="connsiteY2283" fmla="*/ 2408238 h 6857999"/>
              <a:gd name="connsiteX2284" fmla="*/ 3307563 w 4528142"/>
              <a:gd name="connsiteY2284" fmla="*/ 2408862 h 6857999"/>
              <a:gd name="connsiteX2285" fmla="*/ 3313892 w 4528142"/>
              <a:gd name="connsiteY2285" fmla="*/ 2407583 h 6857999"/>
              <a:gd name="connsiteX2286" fmla="*/ 3320702 w 4528142"/>
              <a:gd name="connsiteY2286" fmla="*/ 2405263 h 6857999"/>
              <a:gd name="connsiteX2287" fmla="*/ 3320304 w 4528142"/>
              <a:gd name="connsiteY2287" fmla="*/ 2407907 h 6857999"/>
              <a:gd name="connsiteX2288" fmla="*/ 3319625 w 4528142"/>
              <a:gd name="connsiteY2288" fmla="*/ 2410271 h 6857999"/>
              <a:gd name="connsiteX2289" fmla="*/ 3318382 w 4528142"/>
              <a:gd name="connsiteY2289" fmla="*/ 2412073 h 6857999"/>
              <a:gd name="connsiteX2290" fmla="*/ 3317422 w 4528142"/>
              <a:gd name="connsiteY2290" fmla="*/ 2414156 h 6857999"/>
              <a:gd name="connsiteX2291" fmla="*/ 3313818 w 4528142"/>
              <a:gd name="connsiteY2291" fmla="*/ 2416638 h 6857999"/>
              <a:gd name="connsiteX2292" fmla="*/ 3310214 w 4528142"/>
              <a:gd name="connsiteY2292" fmla="*/ 2419120 h 6857999"/>
              <a:gd name="connsiteX2293" fmla="*/ 3305487 w 4528142"/>
              <a:gd name="connsiteY2293" fmla="*/ 2420479 h 6857999"/>
              <a:gd name="connsiteX2294" fmla="*/ 3301040 w 4528142"/>
              <a:gd name="connsiteY2294" fmla="*/ 2422119 h 6857999"/>
              <a:gd name="connsiteX2295" fmla="*/ 3296875 w 4528142"/>
              <a:gd name="connsiteY2295" fmla="*/ 2424040 h 6857999"/>
              <a:gd name="connsiteX2296" fmla="*/ 3292428 w 4528142"/>
              <a:gd name="connsiteY2296" fmla="*/ 2425680 h 6857999"/>
              <a:gd name="connsiteX2297" fmla="*/ 3292565 w 4528142"/>
              <a:gd name="connsiteY2297" fmla="*/ 2420492 h 6857999"/>
              <a:gd name="connsiteX2298" fmla="*/ 3291480 w 4528142"/>
              <a:gd name="connsiteY2298" fmla="*/ 2414842 h 6857999"/>
              <a:gd name="connsiteX2299" fmla="*/ 3289228 w 4528142"/>
              <a:gd name="connsiteY2299" fmla="*/ 2401939 h 6857999"/>
              <a:gd name="connsiteX2300" fmla="*/ 3286036 w 4528142"/>
              <a:gd name="connsiteY2300" fmla="*/ 2388856 h 6857999"/>
              <a:gd name="connsiteX2301" fmla="*/ 3283122 w 4528142"/>
              <a:gd name="connsiteY2301" fmla="*/ 2376053 h 6857999"/>
              <a:gd name="connsiteX2302" fmla="*/ 3282518 w 4528142"/>
              <a:gd name="connsiteY2302" fmla="*/ 2369361 h 6857999"/>
              <a:gd name="connsiteX2303" fmla="*/ 3282373 w 4528142"/>
              <a:gd name="connsiteY2303" fmla="*/ 2363892 h 6857999"/>
              <a:gd name="connsiteX2304" fmla="*/ 3283552 w 4528142"/>
              <a:gd name="connsiteY2304" fmla="*/ 2358224 h 6857999"/>
              <a:gd name="connsiteX2305" fmla="*/ 3284912 w 4528142"/>
              <a:gd name="connsiteY2305" fmla="*/ 2353496 h 6857999"/>
              <a:gd name="connsiteX2306" fmla="*/ 3285871 w 4528142"/>
              <a:gd name="connsiteY2306" fmla="*/ 2351414 h 6857999"/>
              <a:gd name="connsiteX2307" fmla="*/ 3287774 w 4528142"/>
              <a:gd name="connsiteY2307" fmla="*/ 2349512 h 6857999"/>
              <a:gd name="connsiteX2308" fmla="*/ 3289676 w 4528142"/>
              <a:gd name="connsiteY2308" fmla="*/ 2347610 h 6857999"/>
              <a:gd name="connsiteX2309" fmla="*/ 3291959 w 4528142"/>
              <a:gd name="connsiteY2309" fmla="*/ 2345327 h 6857999"/>
              <a:gd name="connsiteX2310" fmla="*/ 3294421 w 4528142"/>
              <a:gd name="connsiteY2310" fmla="*/ 2343988 h 6857999"/>
              <a:gd name="connsiteX2311" fmla="*/ 3297166 w 4528142"/>
              <a:gd name="connsiteY2311" fmla="*/ 2342927 h 6857999"/>
              <a:gd name="connsiteX2312" fmla="*/ 3444713 w 4528142"/>
              <a:gd name="connsiteY2312" fmla="*/ 2329457 h 6857999"/>
              <a:gd name="connsiteX2313" fmla="*/ 3441661 w 4528142"/>
              <a:gd name="connsiteY2313" fmla="*/ 2330652 h 6857999"/>
              <a:gd name="connsiteX2314" fmla="*/ 3443124 w 4528142"/>
              <a:gd name="connsiteY2314" fmla="*/ 2329741 h 6857999"/>
              <a:gd name="connsiteX2315" fmla="*/ 3445285 w 4528142"/>
              <a:gd name="connsiteY2315" fmla="*/ 2329233 h 6857999"/>
              <a:gd name="connsiteX2316" fmla="*/ 3445137 w 4528142"/>
              <a:gd name="connsiteY2316" fmla="*/ 2329381 h 6857999"/>
              <a:gd name="connsiteX2317" fmla="*/ 3444713 w 4528142"/>
              <a:gd name="connsiteY2317" fmla="*/ 2329457 h 6857999"/>
              <a:gd name="connsiteX2318" fmla="*/ 3455478 w 4528142"/>
              <a:gd name="connsiteY2318" fmla="*/ 2242425 h 6857999"/>
              <a:gd name="connsiteX2319" fmla="*/ 3459768 w 4528142"/>
              <a:gd name="connsiteY2319" fmla="*/ 2247506 h 6857999"/>
              <a:gd name="connsiteX2320" fmla="*/ 3463422 w 4528142"/>
              <a:gd name="connsiteY2320" fmla="*/ 2254324 h 6857999"/>
              <a:gd name="connsiteX2321" fmla="*/ 3466561 w 4528142"/>
              <a:gd name="connsiteY2321" fmla="*/ 2262209 h 6857999"/>
              <a:gd name="connsiteX2322" fmla="*/ 3468633 w 4528142"/>
              <a:gd name="connsiteY2322" fmla="*/ 2270609 h 6857999"/>
              <a:gd name="connsiteX2323" fmla="*/ 3470226 w 4528142"/>
              <a:gd name="connsiteY2323" fmla="*/ 2281694 h 6857999"/>
              <a:gd name="connsiteX2324" fmla="*/ 3471146 w 4528142"/>
              <a:gd name="connsiteY2324" fmla="*/ 2292900 h 6857999"/>
              <a:gd name="connsiteX2325" fmla="*/ 3471157 w 4528142"/>
              <a:gd name="connsiteY2325" fmla="*/ 2305565 h 6857999"/>
              <a:gd name="connsiteX2326" fmla="*/ 3470652 w 4528142"/>
              <a:gd name="connsiteY2326" fmla="*/ 2319300 h 6857999"/>
              <a:gd name="connsiteX2327" fmla="*/ 3445285 w 4528142"/>
              <a:gd name="connsiteY2327" fmla="*/ 2329233 h 6857999"/>
              <a:gd name="connsiteX2328" fmla="*/ 3448300 w 4528142"/>
              <a:gd name="connsiteY2328" fmla="*/ 2326218 h 6857999"/>
              <a:gd name="connsiteX2329" fmla="*/ 3451191 w 4528142"/>
              <a:gd name="connsiteY2329" fmla="*/ 2322777 h 6857999"/>
              <a:gd name="connsiteX2330" fmla="*/ 3454318 w 4528142"/>
              <a:gd name="connsiteY2330" fmla="*/ 2317995 h 6857999"/>
              <a:gd name="connsiteX2331" fmla="*/ 3456500 w 4528142"/>
              <a:gd name="connsiteY2331" fmla="*/ 2313059 h 6857999"/>
              <a:gd name="connsiteX2332" fmla="*/ 3458802 w 4528142"/>
              <a:gd name="connsiteY2332" fmla="*/ 2307448 h 6857999"/>
              <a:gd name="connsiteX2333" fmla="*/ 3460312 w 4528142"/>
              <a:gd name="connsiteY2333" fmla="*/ 2302632 h 6857999"/>
              <a:gd name="connsiteX2334" fmla="*/ 3461273 w 4528142"/>
              <a:gd name="connsiteY2334" fmla="*/ 2297262 h 6857999"/>
              <a:gd name="connsiteX2335" fmla="*/ 3462111 w 4528142"/>
              <a:gd name="connsiteY2335" fmla="*/ 2292565 h 6857999"/>
              <a:gd name="connsiteX2336" fmla="*/ 3462435 w 4528142"/>
              <a:gd name="connsiteY2336" fmla="*/ 2288934 h 6857999"/>
              <a:gd name="connsiteX2337" fmla="*/ 3461693 w 4528142"/>
              <a:gd name="connsiteY2337" fmla="*/ 2285818 h 6857999"/>
              <a:gd name="connsiteX2338" fmla="*/ 3460590 w 4528142"/>
              <a:gd name="connsiteY2338" fmla="*/ 2284716 h 6857999"/>
              <a:gd name="connsiteX2339" fmla="*/ 3459763 w 4528142"/>
              <a:gd name="connsiteY2339" fmla="*/ 2283888 h 6857999"/>
              <a:gd name="connsiteX2340" fmla="*/ 3458302 w 4528142"/>
              <a:gd name="connsiteY2340" fmla="*/ 2284800 h 6857999"/>
              <a:gd name="connsiteX2341" fmla="*/ 3456048 w 4528142"/>
              <a:gd name="connsiteY2341" fmla="*/ 2286502 h 6857999"/>
              <a:gd name="connsiteX2342" fmla="*/ 3452764 w 4528142"/>
              <a:gd name="connsiteY2342" fmla="*/ 2290337 h 6857999"/>
              <a:gd name="connsiteX2343" fmla="*/ 3448330 w 4528142"/>
              <a:gd name="connsiteY2343" fmla="*/ 2296976 h 6857999"/>
              <a:gd name="connsiteX2344" fmla="*/ 3445057 w 4528142"/>
              <a:gd name="connsiteY2344" fmla="*/ 2295288 h 6857999"/>
              <a:gd name="connsiteX2345" fmla="*/ 3442061 w 4528142"/>
              <a:gd name="connsiteY2345" fmla="*/ 2293874 h 6857999"/>
              <a:gd name="connsiteX2346" fmla="*/ 3440924 w 4528142"/>
              <a:gd name="connsiteY2346" fmla="*/ 2291154 h 6857999"/>
              <a:gd name="connsiteX2347" fmla="*/ 3440613 w 4528142"/>
              <a:gd name="connsiteY2347" fmla="*/ 2289260 h 6857999"/>
              <a:gd name="connsiteX2348" fmla="*/ 3440816 w 4528142"/>
              <a:gd name="connsiteY2348" fmla="*/ 2286300 h 6857999"/>
              <a:gd name="connsiteX2349" fmla="*/ 3442363 w 4528142"/>
              <a:gd name="connsiteY2349" fmla="*/ 2283101 h 6857999"/>
              <a:gd name="connsiteX2350" fmla="*/ 3446246 w 4528142"/>
              <a:gd name="connsiteY2350" fmla="*/ 2275909 h 6857999"/>
              <a:gd name="connsiteX2351" fmla="*/ 3450526 w 4528142"/>
              <a:gd name="connsiteY2351" fmla="*/ 2268323 h 6857999"/>
              <a:gd name="connsiteX2352" fmla="*/ 3452588 w 4528142"/>
              <a:gd name="connsiteY2352" fmla="*/ 2264056 h 6857999"/>
              <a:gd name="connsiteX2353" fmla="*/ 3454374 w 4528142"/>
              <a:gd name="connsiteY2353" fmla="*/ 2259514 h 6857999"/>
              <a:gd name="connsiteX2354" fmla="*/ 3456159 w 4528142"/>
              <a:gd name="connsiteY2354" fmla="*/ 2254973 h 6857999"/>
              <a:gd name="connsiteX2355" fmla="*/ 3456603 w 4528142"/>
              <a:gd name="connsiteY2355" fmla="*/ 2250670 h 6857999"/>
              <a:gd name="connsiteX2356" fmla="*/ 3456772 w 4528142"/>
              <a:gd name="connsiteY2356" fmla="*/ 2246092 h 6857999"/>
              <a:gd name="connsiteX2357" fmla="*/ 3445446 w 4528142"/>
              <a:gd name="connsiteY2357" fmla="*/ 1830385 h 6857999"/>
              <a:gd name="connsiteX2358" fmla="*/ 3448021 w 4528142"/>
              <a:gd name="connsiteY2358" fmla="*/ 1834518 h 6857999"/>
              <a:gd name="connsiteX2359" fmla="*/ 3450098 w 4528142"/>
              <a:gd name="connsiteY2359" fmla="*/ 1839705 h 6857999"/>
              <a:gd name="connsiteX2360" fmla="*/ 3451895 w 4528142"/>
              <a:gd name="connsiteY2360" fmla="*/ 1844616 h 6857999"/>
              <a:gd name="connsiteX2361" fmla="*/ 3453194 w 4528142"/>
              <a:gd name="connsiteY2361" fmla="*/ 1850582 h 6857999"/>
              <a:gd name="connsiteX2362" fmla="*/ 3454239 w 4528142"/>
              <a:gd name="connsiteY2362" fmla="*/ 1864070 h 6857999"/>
              <a:gd name="connsiteX2363" fmla="*/ 3454392 w 4528142"/>
              <a:gd name="connsiteY2363" fmla="*/ 1879006 h 6857999"/>
              <a:gd name="connsiteX2364" fmla="*/ 3454437 w 4528142"/>
              <a:gd name="connsiteY2364" fmla="*/ 1894610 h 6857999"/>
              <a:gd name="connsiteX2365" fmla="*/ 3456100 w 4528142"/>
              <a:gd name="connsiteY2365" fmla="*/ 1910273 h 6857999"/>
              <a:gd name="connsiteX2366" fmla="*/ 3456791 w 4528142"/>
              <a:gd name="connsiteY2366" fmla="*/ 1917966 h 6857999"/>
              <a:gd name="connsiteX2367" fmla="*/ 3458151 w 4528142"/>
              <a:gd name="connsiteY2367" fmla="*/ 1925548 h 6857999"/>
              <a:gd name="connsiteX2368" fmla="*/ 3460178 w 4528142"/>
              <a:gd name="connsiteY2368" fmla="*/ 1933023 h 6857999"/>
              <a:gd name="connsiteX2369" fmla="*/ 3463543 w 4528142"/>
              <a:gd name="connsiteY2369" fmla="*/ 1940277 h 6857999"/>
              <a:gd name="connsiteX2370" fmla="*/ 3460481 w 4528142"/>
              <a:gd name="connsiteY2370" fmla="*/ 1941103 h 6857999"/>
              <a:gd name="connsiteX2371" fmla="*/ 3457308 w 4528142"/>
              <a:gd name="connsiteY2371" fmla="*/ 1942599 h 6857999"/>
              <a:gd name="connsiteX2372" fmla="*/ 3455084 w 4528142"/>
              <a:gd name="connsiteY2372" fmla="*/ 1944265 h 6857999"/>
              <a:gd name="connsiteX2373" fmla="*/ 3453419 w 4528142"/>
              <a:gd name="connsiteY2373" fmla="*/ 1946488 h 6857999"/>
              <a:gd name="connsiteX2374" fmla="*/ 3452422 w 4528142"/>
              <a:gd name="connsiteY2374" fmla="*/ 1948604 h 6857999"/>
              <a:gd name="connsiteX2375" fmla="*/ 3450647 w 4528142"/>
              <a:gd name="connsiteY2375" fmla="*/ 1951496 h 6857999"/>
              <a:gd name="connsiteX2376" fmla="*/ 3450379 w 4528142"/>
              <a:gd name="connsiteY2376" fmla="*/ 1955117 h 6857999"/>
              <a:gd name="connsiteX2377" fmla="*/ 3449831 w 4528142"/>
              <a:gd name="connsiteY2377" fmla="*/ 1958459 h 6857999"/>
              <a:gd name="connsiteX2378" fmla="*/ 3445300 w 4528142"/>
              <a:gd name="connsiteY2378" fmla="*/ 1952371 h 6857999"/>
              <a:gd name="connsiteX2379" fmla="*/ 3441825 w 4528142"/>
              <a:gd name="connsiteY2379" fmla="*/ 1945787 h 6857999"/>
              <a:gd name="connsiteX2380" fmla="*/ 3438631 w 4528142"/>
              <a:gd name="connsiteY2380" fmla="*/ 1939479 h 6857999"/>
              <a:gd name="connsiteX2381" fmla="*/ 3436883 w 4528142"/>
              <a:gd name="connsiteY2381" fmla="*/ 1932285 h 6857999"/>
              <a:gd name="connsiteX2382" fmla="*/ 3435244 w 4528142"/>
              <a:gd name="connsiteY2382" fmla="*/ 1924423 h 6857999"/>
              <a:gd name="connsiteX2383" fmla="*/ 3434553 w 4528142"/>
              <a:gd name="connsiteY2383" fmla="*/ 1916731 h 6857999"/>
              <a:gd name="connsiteX2384" fmla="*/ 3433581 w 4528142"/>
              <a:gd name="connsiteY2384" fmla="*/ 1908759 h 6857999"/>
              <a:gd name="connsiteX2385" fmla="*/ 3434338 w 4528142"/>
              <a:gd name="connsiteY2385" fmla="*/ 1900179 h 6857999"/>
              <a:gd name="connsiteX2386" fmla="*/ 3434423 w 4528142"/>
              <a:gd name="connsiteY2386" fmla="*/ 1891709 h 6857999"/>
              <a:gd name="connsiteX2387" fmla="*/ 3435567 w 4528142"/>
              <a:gd name="connsiteY2387" fmla="*/ 1882741 h 6857999"/>
              <a:gd name="connsiteX2388" fmla="*/ 3437747 w 4528142"/>
              <a:gd name="connsiteY2388" fmla="*/ 1865471 h 6857999"/>
              <a:gd name="connsiteX2389" fmla="*/ 3441651 w 4528142"/>
              <a:gd name="connsiteY2389" fmla="*/ 1847594 h 6857999"/>
              <a:gd name="connsiteX2390" fmla="*/ 3223005 w 4528142"/>
              <a:gd name="connsiteY2390" fmla="*/ 1818213 h 6857999"/>
              <a:gd name="connsiteX2391" fmla="*/ 3223283 w 4528142"/>
              <a:gd name="connsiteY2391" fmla="*/ 1818491 h 6857999"/>
              <a:gd name="connsiteX2392" fmla="*/ 3224680 w 4528142"/>
              <a:gd name="connsiteY2392" fmla="*/ 1819888 h 6857999"/>
              <a:gd name="connsiteX2393" fmla="*/ 3226790 w 4528142"/>
              <a:gd name="connsiteY2393" fmla="*/ 1827270 h 6857999"/>
              <a:gd name="connsiteX2394" fmla="*/ 3230101 w 4528142"/>
              <a:gd name="connsiteY2394" fmla="*/ 1837362 h 6857999"/>
              <a:gd name="connsiteX2395" fmla="*/ 3234069 w 4528142"/>
              <a:gd name="connsiteY2395" fmla="*/ 1847355 h 6857999"/>
              <a:gd name="connsiteX2396" fmla="*/ 3236288 w 4528142"/>
              <a:gd name="connsiteY2396" fmla="*/ 1851835 h 6857999"/>
              <a:gd name="connsiteX2397" fmla="*/ 3239263 w 4528142"/>
              <a:gd name="connsiteY2397" fmla="*/ 1855562 h 6857999"/>
              <a:gd name="connsiteX2398" fmla="*/ 3241776 w 4528142"/>
              <a:gd name="connsiteY2398" fmla="*/ 1858074 h 6857999"/>
              <a:gd name="connsiteX2399" fmla="*/ 3243269 w 4528142"/>
              <a:gd name="connsiteY2399" fmla="*/ 1858816 h 6857999"/>
              <a:gd name="connsiteX2400" fmla="*/ 3245237 w 4528142"/>
              <a:gd name="connsiteY2400" fmla="*/ 1858522 h 6857999"/>
              <a:gd name="connsiteX2401" fmla="*/ 3247205 w 4528142"/>
              <a:gd name="connsiteY2401" fmla="*/ 1858231 h 6857999"/>
              <a:gd name="connsiteX2402" fmla="*/ 3248237 w 4528142"/>
              <a:gd name="connsiteY2402" fmla="*/ 1857757 h 6857999"/>
              <a:gd name="connsiteX2403" fmla="*/ 3250776 w 4528142"/>
              <a:gd name="connsiteY2403" fmla="*/ 1855775 h 6857999"/>
              <a:gd name="connsiteX2404" fmla="*/ 3252659 w 4528142"/>
              <a:gd name="connsiteY2404" fmla="*/ 1853892 h 6857999"/>
              <a:gd name="connsiteX2405" fmla="*/ 3253554 w 4528142"/>
              <a:gd name="connsiteY2405" fmla="*/ 1860815 h 6857999"/>
              <a:gd name="connsiteX2406" fmla="*/ 3253055 w 4528142"/>
              <a:gd name="connsiteY2406" fmla="*/ 1866340 h 6857999"/>
              <a:gd name="connsiteX2407" fmla="*/ 3252275 w 4528142"/>
              <a:gd name="connsiteY2407" fmla="*/ 1871587 h 6857999"/>
              <a:gd name="connsiteX2408" fmla="*/ 3251120 w 4528142"/>
              <a:gd name="connsiteY2408" fmla="*/ 1877210 h 6857999"/>
              <a:gd name="connsiteX2409" fmla="*/ 3249781 w 4528142"/>
              <a:gd name="connsiteY2409" fmla="*/ 1881899 h 6857999"/>
              <a:gd name="connsiteX2410" fmla="*/ 3249561 w 4528142"/>
              <a:gd name="connsiteY2410" fmla="*/ 1887704 h 6857999"/>
              <a:gd name="connsiteX2411" fmla="*/ 3249340 w 4528142"/>
              <a:gd name="connsiteY2411" fmla="*/ 1893510 h 6857999"/>
              <a:gd name="connsiteX2412" fmla="*/ 3249957 w 4528142"/>
              <a:gd name="connsiteY2412" fmla="*/ 1900152 h 6857999"/>
              <a:gd name="connsiteX2413" fmla="*/ 3245197 w 4528142"/>
              <a:gd name="connsiteY2413" fmla="*/ 1897652 h 6857999"/>
              <a:gd name="connsiteX2414" fmla="*/ 3241094 w 4528142"/>
              <a:gd name="connsiteY2414" fmla="*/ 1895054 h 6857999"/>
              <a:gd name="connsiteX2415" fmla="*/ 3238302 w 4528142"/>
              <a:gd name="connsiteY2415" fmla="*/ 1892261 h 6857999"/>
              <a:gd name="connsiteX2416" fmla="*/ 3235231 w 4528142"/>
              <a:gd name="connsiteY2416" fmla="*/ 1889191 h 6857999"/>
              <a:gd name="connsiteX2417" fmla="*/ 3232912 w 4528142"/>
              <a:gd name="connsiteY2417" fmla="*/ 1885367 h 6857999"/>
              <a:gd name="connsiteX2418" fmla="*/ 3231529 w 4528142"/>
              <a:gd name="connsiteY2418" fmla="*/ 1881724 h 6857999"/>
              <a:gd name="connsiteX2419" fmla="*/ 3228582 w 4528142"/>
              <a:gd name="connsiteY2419" fmla="*/ 1873503 h 6857999"/>
              <a:gd name="connsiteX2420" fmla="*/ 3227043 w 4528142"/>
              <a:gd name="connsiteY2420" fmla="*/ 1864433 h 6857999"/>
              <a:gd name="connsiteX2421" fmla="*/ 3225238 w 4528142"/>
              <a:gd name="connsiteY2421" fmla="*/ 1852835 h 6857999"/>
              <a:gd name="connsiteX2422" fmla="*/ 3223348 w 4528142"/>
              <a:gd name="connsiteY2422" fmla="*/ 1839646 h 6857999"/>
              <a:gd name="connsiteX2423" fmla="*/ 3219784 w 4528142"/>
              <a:gd name="connsiteY2423" fmla="*/ 1824784 h 6857999"/>
              <a:gd name="connsiteX2424" fmla="*/ 3221023 w 4528142"/>
              <a:gd name="connsiteY2424" fmla="*/ 1820751 h 6857999"/>
              <a:gd name="connsiteX2425" fmla="*/ 3221693 w 4528142"/>
              <a:gd name="connsiteY2425" fmla="*/ 1818408 h 6857999"/>
              <a:gd name="connsiteX2426" fmla="*/ 3405977 w 4528142"/>
              <a:gd name="connsiteY2426" fmla="*/ 1661067 h 6857999"/>
              <a:gd name="connsiteX2427" fmla="*/ 3410820 w 4528142"/>
              <a:gd name="connsiteY2427" fmla="*/ 1669775 h 6857999"/>
              <a:gd name="connsiteX2428" fmla="*/ 3415872 w 4528142"/>
              <a:gd name="connsiteY2428" fmla="*/ 1677145 h 6857999"/>
              <a:gd name="connsiteX2429" fmla="*/ 3419972 w 4528142"/>
              <a:gd name="connsiteY2429" fmla="*/ 1684337 h 6857999"/>
              <a:gd name="connsiteX2430" fmla="*/ 3424459 w 4528142"/>
              <a:gd name="connsiteY2430" fmla="*/ 1691143 h 6857999"/>
              <a:gd name="connsiteX2431" fmla="*/ 3427785 w 4528142"/>
              <a:gd name="connsiteY2431" fmla="*/ 1699108 h 6857999"/>
              <a:gd name="connsiteX2432" fmla="*/ 3428780 w 4528142"/>
              <a:gd name="connsiteY2432" fmla="*/ 1703196 h 6857999"/>
              <a:gd name="connsiteX2433" fmla="*/ 3429566 w 4528142"/>
              <a:gd name="connsiteY2433" fmla="*/ 1708619 h 6857999"/>
              <a:gd name="connsiteX2434" fmla="*/ 3429787 w 4528142"/>
              <a:gd name="connsiteY2434" fmla="*/ 1713479 h 6857999"/>
              <a:gd name="connsiteX2435" fmla="*/ 3429803 w 4528142"/>
              <a:gd name="connsiteY2435" fmla="*/ 1719677 h 6857999"/>
              <a:gd name="connsiteX2436" fmla="*/ 3429532 w 4528142"/>
              <a:gd name="connsiteY2436" fmla="*/ 1725592 h 6857999"/>
              <a:gd name="connsiteX2437" fmla="*/ 3427999 w 4528142"/>
              <a:gd name="connsiteY2437" fmla="*/ 1733337 h 6857999"/>
              <a:gd name="connsiteX2438" fmla="*/ 3425635 w 4528142"/>
              <a:gd name="connsiteY2438" fmla="*/ 1731747 h 6857999"/>
              <a:gd name="connsiteX2439" fmla="*/ 3422604 w 4528142"/>
              <a:gd name="connsiteY2439" fmla="*/ 1730261 h 6857999"/>
              <a:gd name="connsiteX2440" fmla="*/ 3420345 w 4528142"/>
              <a:gd name="connsiteY2440" fmla="*/ 1728003 h 6857999"/>
              <a:gd name="connsiteX2441" fmla="*/ 3418088 w 4528142"/>
              <a:gd name="connsiteY2441" fmla="*/ 1725745 h 6857999"/>
              <a:gd name="connsiteX2442" fmla="*/ 3415043 w 4528142"/>
              <a:gd name="connsiteY2442" fmla="*/ 1718061 h 6857999"/>
              <a:gd name="connsiteX2443" fmla="*/ 3412490 w 4528142"/>
              <a:gd name="connsiteY2443" fmla="*/ 1709324 h 6857999"/>
              <a:gd name="connsiteX2444" fmla="*/ 3409861 w 4528142"/>
              <a:gd name="connsiteY2444" fmla="*/ 1698964 h 6857999"/>
              <a:gd name="connsiteX2445" fmla="*/ 3408110 w 4528142"/>
              <a:gd name="connsiteY2445" fmla="*/ 1687164 h 6857999"/>
              <a:gd name="connsiteX2446" fmla="*/ 3221330 w 4528142"/>
              <a:gd name="connsiteY2446" fmla="*/ 1562839 h 6857999"/>
              <a:gd name="connsiteX2447" fmla="*/ 3224519 w 4528142"/>
              <a:gd name="connsiteY2447" fmla="*/ 1563019 h 6857999"/>
              <a:gd name="connsiteX2448" fmla="*/ 3226676 w 4528142"/>
              <a:gd name="connsiteY2448" fmla="*/ 1563668 h 6857999"/>
              <a:gd name="connsiteX2449" fmla="*/ 3229113 w 4528142"/>
              <a:gd name="connsiteY2449" fmla="*/ 1564598 h 6857999"/>
              <a:gd name="connsiteX2450" fmla="*/ 3231358 w 4528142"/>
              <a:gd name="connsiteY2450" fmla="*/ 1566843 h 6857999"/>
              <a:gd name="connsiteX2451" fmla="*/ 3233411 w 4528142"/>
              <a:gd name="connsiteY2451" fmla="*/ 1570403 h 6857999"/>
              <a:gd name="connsiteX2452" fmla="*/ 3236205 w 4528142"/>
              <a:gd name="connsiteY2452" fmla="*/ 1577713 h 6857999"/>
              <a:gd name="connsiteX2453" fmla="*/ 3239082 w 4528142"/>
              <a:gd name="connsiteY2453" fmla="*/ 1586620 h 6857999"/>
              <a:gd name="connsiteX2454" fmla="*/ 3241114 w 4528142"/>
              <a:gd name="connsiteY2454" fmla="*/ 1596937 h 6857999"/>
              <a:gd name="connsiteX2455" fmla="*/ 3244423 w 4528142"/>
              <a:gd name="connsiteY2455" fmla="*/ 1618323 h 6857999"/>
              <a:gd name="connsiteX2456" fmla="*/ 3239269 w 4528142"/>
              <a:gd name="connsiteY2456" fmla="*/ 1616181 h 6857999"/>
              <a:gd name="connsiteX2457" fmla="*/ 3237112 w 4528142"/>
              <a:gd name="connsiteY2457" fmla="*/ 1615531 h 6857999"/>
              <a:gd name="connsiteX2458" fmla="*/ 3234860 w 4528142"/>
              <a:gd name="connsiteY2458" fmla="*/ 1615539 h 6857999"/>
              <a:gd name="connsiteX2459" fmla="*/ 3233073 w 4528142"/>
              <a:gd name="connsiteY2459" fmla="*/ 1616765 h 6857999"/>
              <a:gd name="connsiteX2460" fmla="*/ 3231847 w 4528142"/>
              <a:gd name="connsiteY2460" fmla="*/ 1618552 h 6857999"/>
              <a:gd name="connsiteX2461" fmla="*/ 3231086 w 4528142"/>
              <a:gd name="connsiteY2461" fmla="*/ 1621558 h 6857999"/>
              <a:gd name="connsiteX2462" fmla="*/ 3231168 w 4528142"/>
              <a:gd name="connsiteY2462" fmla="*/ 1625405 h 6857999"/>
              <a:gd name="connsiteX2463" fmla="*/ 3228081 w 4528142"/>
              <a:gd name="connsiteY2463" fmla="*/ 1622318 h 6857999"/>
              <a:gd name="connsiteX2464" fmla="*/ 3226213 w 4528142"/>
              <a:gd name="connsiteY2464" fmla="*/ 1619696 h 6857999"/>
              <a:gd name="connsiteX2465" fmla="*/ 3224625 w 4528142"/>
              <a:gd name="connsiteY2465" fmla="*/ 1617355 h 6857999"/>
              <a:gd name="connsiteX2466" fmla="*/ 3224448 w 4528142"/>
              <a:gd name="connsiteY2466" fmla="*/ 1614163 h 6857999"/>
              <a:gd name="connsiteX2467" fmla="*/ 3224550 w 4528142"/>
              <a:gd name="connsiteY2467" fmla="*/ 1611255 h 6857999"/>
              <a:gd name="connsiteX2468" fmla="*/ 3224934 w 4528142"/>
              <a:gd name="connsiteY2468" fmla="*/ 1608626 h 6857999"/>
              <a:gd name="connsiteX2469" fmla="*/ 3226271 w 4528142"/>
              <a:gd name="connsiteY2469" fmla="*/ 1601677 h 6857999"/>
              <a:gd name="connsiteX2470" fmla="*/ 3227984 w 4528142"/>
              <a:gd name="connsiteY2470" fmla="*/ 1594352 h 6857999"/>
              <a:gd name="connsiteX2471" fmla="*/ 3227904 w 4528142"/>
              <a:gd name="connsiteY2471" fmla="*/ 1590504 h 6857999"/>
              <a:gd name="connsiteX2472" fmla="*/ 3227542 w 4528142"/>
              <a:gd name="connsiteY2472" fmla="*/ 1586376 h 6857999"/>
              <a:gd name="connsiteX2473" fmla="*/ 3226994 w 4528142"/>
              <a:gd name="connsiteY2473" fmla="*/ 1581310 h 6857999"/>
              <a:gd name="connsiteX2474" fmla="*/ 3224947 w 4528142"/>
              <a:gd name="connsiteY2474" fmla="*/ 1575499 h 6857999"/>
              <a:gd name="connsiteX2475" fmla="*/ 3222525 w 4528142"/>
              <a:gd name="connsiteY2475" fmla="*/ 1570063 h 6857999"/>
              <a:gd name="connsiteX2476" fmla="*/ 3217947 w 4528142"/>
              <a:gd name="connsiteY2476" fmla="*/ 1563977 h 6857999"/>
              <a:gd name="connsiteX2477" fmla="*/ 3195127 w 4528142"/>
              <a:gd name="connsiteY2477" fmla="*/ 1438625 h 6857999"/>
              <a:gd name="connsiteX2478" fmla="*/ 3198629 w 4528142"/>
              <a:gd name="connsiteY2478" fmla="*/ 1441348 h 6857999"/>
              <a:gd name="connsiteX2479" fmla="*/ 3201070 w 4528142"/>
              <a:gd name="connsiteY2479" fmla="*/ 1444567 h 6857999"/>
              <a:gd name="connsiteX2480" fmla="*/ 3203861 w 4528142"/>
              <a:gd name="connsiteY2480" fmla="*/ 1449699 h 6857999"/>
              <a:gd name="connsiteX2481" fmla="*/ 3206263 w 4528142"/>
              <a:gd name="connsiteY2481" fmla="*/ 1455218 h 6857999"/>
              <a:gd name="connsiteX2482" fmla="*/ 3209684 w 4528142"/>
              <a:gd name="connsiteY2482" fmla="*/ 1468774 h 6857999"/>
              <a:gd name="connsiteX2483" fmla="*/ 3213067 w 4528142"/>
              <a:gd name="connsiteY2483" fmla="*/ 1484632 h 6857999"/>
              <a:gd name="connsiteX2484" fmla="*/ 3216169 w 4528142"/>
              <a:gd name="connsiteY2484" fmla="*/ 1500205 h 6857999"/>
              <a:gd name="connsiteX2485" fmla="*/ 3219483 w 4528142"/>
              <a:gd name="connsiteY2485" fmla="*/ 1514434 h 6857999"/>
              <a:gd name="connsiteX2486" fmla="*/ 3221390 w 4528142"/>
              <a:gd name="connsiteY2486" fmla="*/ 1521017 h 6857999"/>
              <a:gd name="connsiteX2487" fmla="*/ 3223792 w 4528142"/>
              <a:gd name="connsiteY2487" fmla="*/ 1526537 h 6857999"/>
              <a:gd name="connsiteX2488" fmla="*/ 3226974 w 4528142"/>
              <a:gd name="connsiteY2488" fmla="*/ 1531278 h 6857999"/>
              <a:gd name="connsiteX2489" fmla="*/ 3229803 w 4528142"/>
              <a:gd name="connsiteY2489" fmla="*/ 1534107 h 6857999"/>
              <a:gd name="connsiteX2490" fmla="*/ 3226899 w 4528142"/>
              <a:gd name="connsiteY2490" fmla="*/ 1535880 h 6857999"/>
              <a:gd name="connsiteX2491" fmla="*/ 3224384 w 4528142"/>
              <a:gd name="connsiteY2491" fmla="*/ 1537263 h 6857999"/>
              <a:gd name="connsiteX2492" fmla="*/ 3222436 w 4528142"/>
              <a:gd name="connsiteY2492" fmla="*/ 1539211 h 6857999"/>
              <a:gd name="connsiteX2493" fmla="*/ 3220487 w 4528142"/>
              <a:gd name="connsiteY2493" fmla="*/ 1541160 h 6857999"/>
              <a:gd name="connsiteX2494" fmla="*/ 3218996 w 4528142"/>
              <a:gd name="connsiteY2494" fmla="*/ 1544346 h 6857999"/>
              <a:gd name="connsiteX2495" fmla="*/ 3218286 w 4528142"/>
              <a:gd name="connsiteY2495" fmla="*/ 1546755 h 6857999"/>
              <a:gd name="connsiteX2496" fmla="*/ 3217752 w 4528142"/>
              <a:gd name="connsiteY2496" fmla="*/ 1550118 h 6857999"/>
              <a:gd name="connsiteX2497" fmla="*/ 3217608 w 4528142"/>
              <a:gd name="connsiteY2497" fmla="*/ 1553093 h 6857999"/>
              <a:gd name="connsiteX2498" fmla="*/ 3212804 w 4528142"/>
              <a:gd name="connsiteY2498" fmla="*/ 1542053 h 6857999"/>
              <a:gd name="connsiteX2499" fmla="*/ 3209734 w 4528142"/>
              <a:gd name="connsiteY2499" fmla="*/ 1530408 h 6857999"/>
              <a:gd name="connsiteX2500" fmla="*/ 3206878 w 4528142"/>
              <a:gd name="connsiteY2500" fmla="*/ 1517419 h 6857999"/>
              <a:gd name="connsiteX2501" fmla="*/ 3204911 w 4528142"/>
              <a:gd name="connsiteY2501" fmla="*/ 1502977 h 6857999"/>
              <a:gd name="connsiteX2502" fmla="*/ 3200512 w 4528142"/>
              <a:gd name="connsiteY2502" fmla="*/ 1472854 h 6857999"/>
              <a:gd name="connsiteX2503" fmla="*/ 3197908 w 4528142"/>
              <a:gd name="connsiteY2503" fmla="*/ 1456218 h 6857999"/>
              <a:gd name="connsiteX2504" fmla="*/ 3296286 w 4528142"/>
              <a:gd name="connsiteY2504" fmla="*/ 1438494 h 6857999"/>
              <a:gd name="connsiteX2505" fmla="*/ 3299567 w 4528142"/>
              <a:gd name="connsiteY2505" fmla="*/ 1440242 h 6857999"/>
              <a:gd name="connsiteX2506" fmla="*/ 3301873 w 4528142"/>
              <a:gd name="connsiteY2506" fmla="*/ 1444082 h 6857999"/>
              <a:gd name="connsiteX2507" fmla="*/ 3305019 w 4528142"/>
              <a:gd name="connsiteY2507" fmla="*/ 1448759 h 6857999"/>
              <a:gd name="connsiteX2508" fmla="*/ 3306911 w 4528142"/>
              <a:gd name="connsiteY2508" fmla="*/ 1455249 h 6857999"/>
              <a:gd name="connsiteX2509" fmla="*/ 3309185 w 4528142"/>
              <a:gd name="connsiteY2509" fmla="*/ 1461355 h 6857999"/>
              <a:gd name="connsiteX2510" fmla="*/ 3311149 w 4528142"/>
              <a:gd name="connsiteY2510" fmla="*/ 1469448 h 6857999"/>
              <a:gd name="connsiteX2511" fmla="*/ 3314416 w 4528142"/>
              <a:gd name="connsiteY2511" fmla="*/ 1485740 h 6857999"/>
              <a:gd name="connsiteX2512" fmla="*/ 3317193 w 4528142"/>
              <a:gd name="connsiteY2512" fmla="*/ 1503077 h 6857999"/>
              <a:gd name="connsiteX2513" fmla="*/ 3318577 w 4528142"/>
              <a:gd name="connsiteY2513" fmla="*/ 1519018 h 6857999"/>
              <a:gd name="connsiteX2514" fmla="*/ 3318281 w 4528142"/>
              <a:gd name="connsiteY2514" fmla="*/ 1533280 h 6857999"/>
              <a:gd name="connsiteX2515" fmla="*/ 3317732 w 4528142"/>
              <a:gd name="connsiteY2515" fmla="*/ 1538859 h 6857999"/>
              <a:gd name="connsiteX2516" fmla="*/ 3317389 w 4528142"/>
              <a:gd name="connsiteY2516" fmla="*/ 1543115 h 6857999"/>
              <a:gd name="connsiteX2517" fmla="*/ 3313828 w 4528142"/>
              <a:gd name="connsiteY2517" fmla="*/ 1541085 h 6857999"/>
              <a:gd name="connsiteX2518" fmla="*/ 3311241 w 4528142"/>
              <a:gd name="connsiteY2518" fmla="*/ 1536967 h 6857999"/>
              <a:gd name="connsiteX2519" fmla="*/ 3308377 w 4528142"/>
              <a:gd name="connsiteY2519" fmla="*/ 1532570 h 6857999"/>
              <a:gd name="connsiteX2520" fmla="*/ 3305998 w 4528142"/>
              <a:gd name="connsiteY2520" fmla="*/ 1527125 h 6857999"/>
              <a:gd name="connsiteX2521" fmla="*/ 3304209 w 4528142"/>
              <a:gd name="connsiteY2521" fmla="*/ 1519973 h 6857999"/>
              <a:gd name="connsiteX2522" fmla="*/ 3301757 w 4528142"/>
              <a:gd name="connsiteY2522" fmla="*/ 1512925 h 6857999"/>
              <a:gd name="connsiteX2523" fmla="*/ 3298596 w 4528142"/>
              <a:gd name="connsiteY2523" fmla="*/ 1495971 h 6857999"/>
              <a:gd name="connsiteX2524" fmla="*/ 3296096 w 4528142"/>
              <a:gd name="connsiteY2524" fmla="*/ 1478915 h 6857999"/>
              <a:gd name="connsiteX2525" fmla="*/ 3294715 w 4528142"/>
              <a:gd name="connsiteY2525" fmla="*/ 1462973 h 6857999"/>
              <a:gd name="connsiteX2526" fmla="*/ 3294626 w 4528142"/>
              <a:gd name="connsiteY2526" fmla="*/ 1449094 h 6857999"/>
              <a:gd name="connsiteX2527" fmla="*/ 3294898 w 4528142"/>
              <a:gd name="connsiteY2527" fmla="*/ 1443235 h 6857999"/>
              <a:gd name="connsiteX2528" fmla="*/ 3191464 w 4528142"/>
              <a:gd name="connsiteY2528" fmla="*/ 1383912 h 6857999"/>
              <a:gd name="connsiteX2529" fmla="*/ 3195801 w 4528142"/>
              <a:gd name="connsiteY2529" fmla="*/ 1385159 h 6857999"/>
              <a:gd name="connsiteX2530" fmla="*/ 3199474 w 4528142"/>
              <a:gd name="connsiteY2530" fmla="*/ 1386511 h 6857999"/>
              <a:gd name="connsiteX2531" fmla="*/ 3203425 w 4528142"/>
              <a:gd name="connsiteY2531" fmla="*/ 1388144 h 6857999"/>
              <a:gd name="connsiteX2532" fmla="*/ 3206604 w 4528142"/>
              <a:gd name="connsiteY2532" fmla="*/ 1390550 h 6857999"/>
              <a:gd name="connsiteX2533" fmla="*/ 3209396 w 4528142"/>
              <a:gd name="connsiteY2533" fmla="*/ 1393342 h 6857999"/>
              <a:gd name="connsiteX2534" fmla="*/ 3212747 w 4528142"/>
              <a:gd name="connsiteY2534" fmla="*/ 1396693 h 6857999"/>
              <a:gd name="connsiteX2535" fmla="*/ 3218010 w 4528142"/>
              <a:gd name="connsiteY2535" fmla="*/ 1404276 h 6857999"/>
              <a:gd name="connsiteX2536" fmla="*/ 3222499 w 4528142"/>
              <a:gd name="connsiteY2536" fmla="*/ 1412629 h 6857999"/>
              <a:gd name="connsiteX2537" fmla="*/ 3226668 w 4528142"/>
              <a:gd name="connsiteY2537" fmla="*/ 1422981 h 6857999"/>
              <a:gd name="connsiteX2538" fmla="*/ 3230447 w 4528142"/>
              <a:gd name="connsiteY2538" fmla="*/ 1433720 h 6857999"/>
              <a:gd name="connsiteX2539" fmla="*/ 3233069 w 4528142"/>
              <a:gd name="connsiteY2539" fmla="*/ 1445617 h 6857999"/>
              <a:gd name="connsiteX2540" fmla="*/ 3238763 w 4528142"/>
              <a:gd name="connsiteY2540" fmla="*/ 1470638 h 6857999"/>
              <a:gd name="connsiteX2541" fmla="*/ 3243405 w 4528142"/>
              <a:gd name="connsiteY2541" fmla="*/ 1496153 h 6857999"/>
              <a:gd name="connsiteX2542" fmla="*/ 3248154 w 4528142"/>
              <a:gd name="connsiteY2542" fmla="*/ 1521001 h 6857999"/>
              <a:gd name="connsiteX2543" fmla="*/ 3250776 w 4528142"/>
              <a:gd name="connsiteY2543" fmla="*/ 1532899 h 6857999"/>
              <a:gd name="connsiteX2544" fmla="*/ 3254277 w 4528142"/>
              <a:gd name="connsiteY2544" fmla="*/ 1543359 h 6857999"/>
              <a:gd name="connsiteX2545" fmla="*/ 3248801 w 4528142"/>
              <a:gd name="connsiteY2545" fmla="*/ 1537109 h 6857999"/>
              <a:gd name="connsiteX2546" fmla="*/ 3244204 w 4528142"/>
              <a:gd name="connsiteY2546" fmla="*/ 1529419 h 6857999"/>
              <a:gd name="connsiteX2547" fmla="*/ 3240487 w 4528142"/>
              <a:gd name="connsiteY2547" fmla="*/ 1520291 h 6857999"/>
              <a:gd name="connsiteX2548" fmla="*/ 3236878 w 4528142"/>
              <a:gd name="connsiteY2548" fmla="*/ 1510498 h 6857999"/>
              <a:gd name="connsiteX2549" fmla="*/ 3233377 w 4528142"/>
              <a:gd name="connsiteY2549" fmla="*/ 1500039 h 6857999"/>
              <a:gd name="connsiteX2550" fmla="*/ 3231034 w 4528142"/>
              <a:gd name="connsiteY2550" fmla="*/ 1488420 h 6857999"/>
              <a:gd name="connsiteX2551" fmla="*/ 3226069 w 4528142"/>
              <a:gd name="connsiteY2551" fmla="*/ 1464902 h 6857999"/>
              <a:gd name="connsiteX2552" fmla="*/ 3220162 w 4528142"/>
              <a:gd name="connsiteY2552" fmla="*/ 1441215 h 6857999"/>
              <a:gd name="connsiteX2553" fmla="*/ 3216874 w 4528142"/>
              <a:gd name="connsiteY2553" fmla="*/ 1429422 h 6857999"/>
              <a:gd name="connsiteX2554" fmla="*/ 3213093 w 4528142"/>
              <a:gd name="connsiteY2554" fmla="*/ 1418684 h 6857999"/>
              <a:gd name="connsiteX2555" fmla="*/ 3208648 w 4528142"/>
              <a:gd name="connsiteY2555" fmla="*/ 1408054 h 6857999"/>
              <a:gd name="connsiteX2556" fmla="*/ 3203984 w 4528142"/>
              <a:gd name="connsiteY2556" fmla="*/ 1398753 h 6857999"/>
              <a:gd name="connsiteX2557" fmla="*/ 3198164 w 4528142"/>
              <a:gd name="connsiteY2557" fmla="*/ 1390612 h 6857999"/>
              <a:gd name="connsiteX2558" fmla="*/ 3194814 w 4528142"/>
              <a:gd name="connsiteY2558" fmla="*/ 1387262 h 6857999"/>
              <a:gd name="connsiteX2559" fmla="*/ 3289249 w 4528142"/>
              <a:gd name="connsiteY2559" fmla="*/ 1374245 h 6857999"/>
              <a:gd name="connsiteX2560" fmla="*/ 3291810 w 4528142"/>
              <a:gd name="connsiteY2560" fmla="*/ 1374489 h 6857999"/>
              <a:gd name="connsiteX2561" fmla="*/ 3293600 w 4528142"/>
              <a:gd name="connsiteY2561" fmla="*/ 1375505 h 6857999"/>
              <a:gd name="connsiteX2562" fmla="*/ 3295564 w 4528142"/>
              <a:gd name="connsiteY2562" fmla="*/ 1377469 h 6857999"/>
              <a:gd name="connsiteX2563" fmla="*/ 3297529 w 4528142"/>
              <a:gd name="connsiteY2563" fmla="*/ 1379434 h 6857999"/>
              <a:gd name="connsiteX2564" fmla="*/ 3299632 w 4528142"/>
              <a:gd name="connsiteY2564" fmla="*/ 1384628 h 6857999"/>
              <a:gd name="connsiteX2565" fmla="*/ 3301240 w 4528142"/>
              <a:gd name="connsiteY2565" fmla="*/ 1390877 h 6857999"/>
              <a:gd name="connsiteX2566" fmla="*/ 3301305 w 4528142"/>
              <a:gd name="connsiteY2566" fmla="*/ 1398670 h 6857999"/>
              <a:gd name="connsiteX2567" fmla="*/ 3300526 w 4528142"/>
              <a:gd name="connsiteY2567" fmla="*/ 1405623 h 6857999"/>
              <a:gd name="connsiteX2568" fmla="*/ 3298975 w 4528142"/>
              <a:gd name="connsiteY2568" fmla="*/ 1413349 h 6857999"/>
              <a:gd name="connsiteX2569" fmla="*/ 3295428 w 4528142"/>
              <a:gd name="connsiteY2569" fmla="*/ 1415212 h 6857999"/>
              <a:gd name="connsiteX2570" fmla="*/ 3292092 w 4528142"/>
              <a:gd name="connsiteY2570" fmla="*/ 1415742 h 6857999"/>
              <a:gd name="connsiteX2571" fmla="*/ 3288194 w 4528142"/>
              <a:gd name="connsiteY2571" fmla="*/ 1415710 h 6857999"/>
              <a:gd name="connsiteX2572" fmla="*/ 3284297 w 4528142"/>
              <a:gd name="connsiteY2572" fmla="*/ 1415677 h 6857999"/>
              <a:gd name="connsiteX2573" fmla="*/ 3279664 w 4528142"/>
              <a:gd name="connsiteY2573" fmla="*/ 1414138 h 6857999"/>
              <a:gd name="connsiteX2574" fmla="*/ 3275032 w 4528142"/>
              <a:gd name="connsiteY2574" fmla="*/ 1412596 h 6857999"/>
              <a:gd name="connsiteX2575" fmla="*/ 3271452 w 4528142"/>
              <a:gd name="connsiteY2575" fmla="*/ 1410563 h 6857999"/>
              <a:gd name="connsiteX2576" fmla="*/ 3267593 w 4528142"/>
              <a:gd name="connsiteY2576" fmla="*/ 1408248 h 6857999"/>
              <a:gd name="connsiteX2577" fmla="*/ 3264786 w 4528142"/>
              <a:gd name="connsiteY2577" fmla="*/ 1405442 h 6857999"/>
              <a:gd name="connsiteX2578" fmla="*/ 3262085 w 4528142"/>
              <a:gd name="connsiteY2578" fmla="*/ 1401970 h 6857999"/>
              <a:gd name="connsiteX2579" fmla="*/ 3260227 w 4528142"/>
              <a:gd name="connsiteY2579" fmla="*/ 1399338 h 6857999"/>
              <a:gd name="connsiteX2580" fmla="*/ 3259141 w 4528142"/>
              <a:gd name="connsiteY2580" fmla="*/ 1395933 h 6857999"/>
              <a:gd name="connsiteX2581" fmla="*/ 3259951 w 4528142"/>
              <a:gd name="connsiteY2581" fmla="*/ 1392878 h 6857999"/>
              <a:gd name="connsiteX2582" fmla="*/ 3262096 w 4528142"/>
              <a:gd name="connsiteY2582" fmla="*/ 1389612 h 6857999"/>
              <a:gd name="connsiteX2583" fmla="*/ 3265188 w 4528142"/>
              <a:gd name="connsiteY2583" fmla="*/ 1386519 h 6857999"/>
              <a:gd name="connsiteX2584" fmla="*/ 3269228 w 4528142"/>
              <a:gd name="connsiteY2584" fmla="*/ 1383601 h 6857999"/>
              <a:gd name="connsiteX2585" fmla="*/ 3273740 w 4528142"/>
              <a:gd name="connsiteY2585" fmla="*/ 1404347 h 6857999"/>
              <a:gd name="connsiteX2586" fmla="*/ 3277461 w 4528142"/>
              <a:gd name="connsiteY2586" fmla="*/ 1403430 h 6857999"/>
              <a:gd name="connsiteX2587" fmla="*/ 3279008 w 4528142"/>
              <a:gd name="connsiteY2587" fmla="*/ 1401884 h 6857999"/>
              <a:gd name="connsiteX2588" fmla="*/ 3280553 w 4528142"/>
              <a:gd name="connsiteY2588" fmla="*/ 1400338 h 6857999"/>
              <a:gd name="connsiteX2589" fmla="*/ 3282979 w 4528142"/>
              <a:gd name="connsiteY2589" fmla="*/ 1397353 h 6857999"/>
              <a:gd name="connsiteX2590" fmla="*/ 3283509 w 4528142"/>
              <a:gd name="connsiteY2590" fmla="*/ 1394016 h 6857999"/>
              <a:gd name="connsiteX2591" fmla="*/ 3284811 w 4528142"/>
              <a:gd name="connsiteY2591" fmla="*/ 1389907 h 6857999"/>
              <a:gd name="connsiteX2592" fmla="*/ 3284710 w 4528142"/>
              <a:gd name="connsiteY2592" fmla="*/ 1384395 h 6857999"/>
              <a:gd name="connsiteX2593" fmla="*/ 3283525 w 4528142"/>
              <a:gd name="connsiteY2593" fmla="*/ 1375479 h 6857999"/>
              <a:gd name="connsiteX2594" fmla="*/ 3286580 w 4528142"/>
              <a:gd name="connsiteY2594" fmla="*/ 1374669 h 6857999"/>
              <a:gd name="connsiteX2595" fmla="*/ 3287144 w 4528142"/>
              <a:gd name="connsiteY2595" fmla="*/ 868980 h 6857999"/>
              <a:gd name="connsiteX2596" fmla="*/ 3291063 w 4528142"/>
              <a:gd name="connsiteY2596" fmla="*/ 868990 h 6857999"/>
              <a:gd name="connsiteX2597" fmla="*/ 3293636 w 4528142"/>
              <a:gd name="connsiteY2597" fmla="*/ 869219 h 6857999"/>
              <a:gd name="connsiteX2598" fmla="*/ 3295714 w 4528142"/>
              <a:gd name="connsiteY2598" fmla="*/ 870513 h 6857999"/>
              <a:gd name="connsiteX2599" fmla="*/ 3297117 w 4528142"/>
              <a:gd name="connsiteY2599" fmla="*/ 871915 h 6857999"/>
              <a:gd name="connsiteX2600" fmla="*/ 3298128 w 4528142"/>
              <a:gd name="connsiteY2600" fmla="*/ 873711 h 6857999"/>
              <a:gd name="connsiteX2601" fmla="*/ 3299151 w 4528142"/>
              <a:gd name="connsiteY2601" fmla="*/ 879423 h 6857999"/>
              <a:gd name="connsiteX2602" fmla="*/ 3299281 w 4528142"/>
              <a:gd name="connsiteY2602" fmla="*/ 886590 h 6857999"/>
              <a:gd name="connsiteX2603" fmla="*/ 3300140 w 4528142"/>
              <a:gd name="connsiteY2603" fmla="*/ 895271 h 6857999"/>
              <a:gd name="connsiteX2604" fmla="*/ 3302015 w 4528142"/>
              <a:gd name="connsiteY2604" fmla="*/ 905745 h 6857999"/>
              <a:gd name="connsiteX2605" fmla="*/ 3303819 w 4528142"/>
              <a:gd name="connsiteY2605" fmla="*/ 910676 h 6857999"/>
              <a:gd name="connsiteX2606" fmla="*/ 3305902 w 4528142"/>
              <a:gd name="connsiteY2606" fmla="*/ 915888 h 6857999"/>
              <a:gd name="connsiteX2607" fmla="*/ 3302163 w 4528142"/>
              <a:gd name="connsiteY2607" fmla="*/ 920751 h 6857999"/>
              <a:gd name="connsiteX2608" fmla="*/ 3299538 w 4528142"/>
              <a:gd name="connsiteY2608" fmla="*/ 922816 h 6857999"/>
              <a:gd name="connsiteX2609" fmla="*/ 3297692 w 4528142"/>
              <a:gd name="connsiteY2609" fmla="*/ 924098 h 6857999"/>
              <a:gd name="connsiteX2610" fmla="*/ 3294835 w 4528142"/>
              <a:gd name="connsiteY2610" fmla="*/ 923589 h 6857999"/>
              <a:gd name="connsiteX2611" fmla="*/ 3293042 w 4528142"/>
              <a:gd name="connsiteY2611" fmla="*/ 922577 h 6857999"/>
              <a:gd name="connsiteX2612" fmla="*/ 3292028 w 4528142"/>
              <a:gd name="connsiteY2612" fmla="*/ 920782 h 6857999"/>
              <a:gd name="connsiteX2613" fmla="*/ 3288993 w 4528142"/>
              <a:gd name="connsiteY2613" fmla="*/ 915399 h 6857999"/>
              <a:gd name="connsiteX2614" fmla="*/ 3285845 w 4528142"/>
              <a:gd name="connsiteY2614" fmla="*/ 910688 h 6857999"/>
              <a:gd name="connsiteX2615" fmla="*/ 3283882 w 4528142"/>
              <a:gd name="connsiteY2615" fmla="*/ 908725 h 6857999"/>
              <a:gd name="connsiteX2616" fmla="*/ 3282479 w 4528142"/>
              <a:gd name="connsiteY2616" fmla="*/ 907321 h 6857999"/>
              <a:gd name="connsiteX2617" fmla="*/ 3280574 w 4528142"/>
              <a:gd name="connsiteY2617" fmla="*/ 906980 h 6857999"/>
              <a:gd name="connsiteX2618" fmla="*/ 3277777 w 4528142"/>
              <a:gd name="connsiteY2618" fmla="*/ 908094 h 6857999"/>
              <a:gd name="connsiteX2619" fmla="*/ 3275041 w 4528142"/>
              <a:gd name="connsiteY2619" fmla="*/ 910830 h 6857999"/>
              <a:gd name="connsiteX2620" fmla="*/ 3272083 w 4528142"/>
              <a:gd name="connsiteY2620" fmla="*/ 914910 h 6857999"/>
              <a:gd name="connsiteX2621" fmla="*/ 3270058 w 4528142"/>
              <a:gd name="connsiteY2621" fmla="*/ 911323 h 6857999"/>
              <a:gd name="connsiteX2622" fmla="*/ 3269938 w 4528142"/>
              <a:gd name="connsiteY2622" fmla="*/ 908075 h 6857999"/>
              <a:gd name="connsiteX2623" fmla="*/ 3269538 w 4528142"/>
              <a:gd name="connsiteY2623" fmla="*/ 904547 h 6857999"/>
              <a:gd name="connsiteX2624" fmla="*/ 3270761 w 4528142"/>
              <a:gd name="connsiteY2624" fmla="*/ 901078 h 6857999"/>
              <a:gd name="connsiteX2625" fmla="*/ 3271765 w 4528142"/>
              <a:gd name="connsiteY2625" fmla="*/ 898953 h 6857999"/>
              <a:gd name="connsiteX2626" fmla="*/ 3272877 w 4528142"/>
              <a:gd name="connsiteY2626" fmla="*/ 896155 h 6857999"/>
              <a:gd name="connsiteX2627" fmla="*/ 3275554 w 4528142"/>
              <a:gd name="connsiteY2627" fmla="*/ 891795 h 6857999"/>
              <a:gd name="connsiteX2628" fmla="*/ 3279573 w 4528142"/>
              <a:gd name="connsiteY2628" fmla="*/ 887215 h 6857999"/>
              <a:gd name="connsiteX2629" fmla="*/ 3281968 w 4528142"/>
              <a:gd name="connsiteY2629" fmla="*/ 882572 h 6857999"/>
              <a:gd name="connsiteX2630" fmla="*/ 3283081 w 4528142"/>
              <a:gd name="connsiteY2630" fmla="*/ 879774 h 6857999"/>
              <a:gd name="connsiteX2631" fmla="*/ 3283525 w 4528142"/>
              <a:gd name="connsiteY2631" fmla="*/ 877090 h 6857999"/>
              <a:gd name="connsiteX2632" fmla="*/ 3283404 w 4528142"/>
              <a:gd name="connsiteY2632" fmla="*/ 873841 h 6857999"/>
              <a:gd name="connsiteX2633" fmla="*/ 3283003 w 4528142"/>
              <a:gd name="connsiteY2633" fmla="*/ 870313 h 6857999"/>
              <a:gd name="connsiteX2634" fmla="*/ 3348152 w 4528142"/>
              <a:gd name="connsiteY2634" fmla="*/ 776072 h 6857999"/>
              <a:gd name="connsiteX2635" fmla="*/ 3350347 w 4528142"/>
              <a:gd name="connsiteY2635" fmla="*/ 776720 h 6857999"/>
              <a:gd name="connsiteX2636" fmla="*/ 3352642 w 4528142"/>
              <a:gd name="connsiteY2636" fmla="*/ 776696 h 6857999"/>
              <a:gd name="connsiteX2637" fmla="*/ 3354452 w 4528142"/>
              <a:gd name="connsiteY2637" fmla="*/ 777734 h 6857999"/>
              <a:gd name="connsiteX2638" fmla="*/ 3356442 w 4528142"/>
              <a:gd name="connsiteY2638" fmla="*/ 779725 h 6857999"/>
              <a:gd name="connsiteX2639" fmla="*/ 3359470 w 4528142"/>
              <a:gd name="connsiteY2639" fmla="*/ 783524 h 6857999"/>
              <a:gd name="connsiteX2640" fmla="*/ 3361622 w 4528142"/>
              <a:gd name="connsiteY2640" fmla="*/ 788769 h 6857999"/>
              <a:gd name="connsiteX2641" fmla="*/ 3363183 w 4528142"/>
              <a:gd name="connsiteY2641" fmla="*/ 795740 h 6857999"/>
              <a:gd name="connsiteX2642" fmla="*/ 3365029 w 4528142"/>
              <a:gd name="connsiteY2642" fmla="*/ 802998 h 6857999"/>
              <a:gd name="connsiteX2643" fmla="*/ 3366685 w 4528142"/>
              <a:gd name="connsiteY2643" fmla="*/ 820116 h 6857999"/>
              <a:gd name="connsiteX2644" fmla="*/ 3368239 w 4528142"/>
              <a:gd name="connsiteY2644" fmla="*/ 837904 h 6857999"/>
              <a:gd name="connsiteX2645" fmla="*/ 3369895 w 4528142"/>
              <a:gd name="connsiteY2645" fmla="*/ 855018 h 6857999"/>
              <a:gd name="connsiteX2646" fmla="*/ 3371354 w 4528142"/>
              <a:gd name="connsiteY2646" fmla="*/ 862662 h 6857999"/>
              <a:gd name="connsiteX2647" fmla="*/ 3373199 w 4528142"/>
              <a:gd name="connsiteY2647" fmla="*/ 869921 h 6857999"/>
              <a:gd name="connsiteX2648" fmla="*/ 3369114 w 4528142"/>
              <a:gd name="connsiteY2648" fmla="*/ 866609 h 6857999"/>
              <a:gd name="connsiteX2649" fmla="*/ 3365701 w 4528142"/>
              <a:gd name="connsiteY2649" fmla="*/ 863196 h 6857999"/>
              <a:gd name="connsiteX2650" fmla="*/ 3362106 w 4528142"/>
              <a:gd name="connsiteY2650" fmla="*/ 858828 h 6857999"/>
              <a:gd name="connsiteX2651" fmla="*/ 3359954 w 4528142"/>
              <a:gd name="connsiteY2651" fmla="*/ 853583 h 6857999"/>
              <a:gd name="connsiteX2652" fmla="*/ 3358189 w 4528142"/>
              <a:gd name="connsiteY2652" fmla="*/ 847953 h 6857999"/>
              <a:gd name="connsiteX2653" fmla="*/ 3357198 w 4528142"/>
              <a:gd name="connsiteY2653" fmla="*/ 841550 h 6857999"/>
              <a:gd name="connsiteX2654" fmla="*/ 3355031 w 4528142"/>
              <a:gd name="connsiteY2654" fmla="*/ 827786 h 6857999"/>
              <a:gd name="connsiteX2655" fmla="*/ 3352865 w 4528142"/>
              <a:gd name="connsiteY2655" fmla="*/ 814025 h 6857999"/>
              <a:gd name="connsiteX2656" fmla="*/ 3351587 w 4528142"/>
              <a:gd name="connsiteY2656" fmla="*/ 807336 h 6857999"/>
              <a:gd name="connsiteX2657" fmla="*/ 3349539 w 4528142"/>
              <a:gd name="connsiteY2657" fmla="*/ 801423 h 6857999"/>
              <a:gd name="connsiteX2658" fmla="*/ 3347873 w 4528142"/>
              <a:gd name="connsiteY2658" fmla="*/ 795120 h 6857999"/>
              <a:gd name="connsiteX2659" fmla="*/ 3344382 w 4528142"/>
              <a:gd name="connsiteY2659" fmla="*/ 790081 h 6857999"/>
              <a:gd name="connsiteX2660" fmla="*/ 3340601 w 4528142"/>
              <a:gd name="connsiteY2660" fmla="*/ 784755 h 6857999"/>
              <a:gd name="connsiteX2661" fmla="*/ 3335848 w 4528142"/>
              <a:gd name="connsiteY2661" fmla="*/ 781547 h 6857999"/>
              <a:gd name="connsiteX2662" fmla="*/ 3339791 w 4528142"/>
              <a:gd name="connsiteY2662" fmla="*/ 779306 h 6857999"/>
              <a:gd name="connsiteX2663" fmla="*/ 3342296 w 4528142"/>
              <a:gd name="connsiteY2663" fmla="*/ 777944 h 6857999"/>
              <a:gd name="connsiteX2664" fmla="*/ 3345753 w 4528142"/>
              <a:gd name="connsiteY2664" fmla="*/ 776764 h 6857999"/>
              <a:gd name="connsiteX2665" fmla="*/ 3259159 w 4528142"/>
              <a:gd name="connsiteY2665" fmla="*/ 775155 h 6857999"/>
              <a:gd name="connsiteX2666" fmla="*/ 3262008 w 4528142"/>
              <a:gd name="connsiteY2666" fmla="*/ 775712 h 6857999"/>
              <a:gd name="connsiteX2667" fmla="*/ 3264374 w 4528142"/>
              <a:gd name="connsiteY2667" fmla="*/ 777314 h 6857999"/>
              <a:gd name="connsiteX2668" fmla="*/ 3266642 w 4528142"/>
              <a:gd name="connsiteY2668" fmla="*/ 779581 h 6857999"/>
              <a:gd name="connsiteX2669" fmla="*/ 3268049 w 4528142"/>
              <a:gd name="connsiteY2669" fmla="*/ 783281 h 6857999"/>
              <a:gd name="connsiteX2670" fmla="*/ 3269639 w 4528142"/>
              <a:gd name="connsiteY2670" fmla="*/ 787929 h 6857999"/>
              <a:gd name="connsiteX2671" fmla="*/ 3270182 w 4528142"/>
              <a:gd name="connsiteY2671" fmla="*/ 793057 h 6857999"/>
              <a:gd name="connsiteX2672" fmla="*/ 3271736 w 4528142"/>
              <a:gd name="connsiteY2672" fmla="*/ 804547 h 6857999"/>
              <a:gd name="connsiteX2673" fmla="*/ 3273378 w 4528142"/>
              <a:gd name="connsiteY2673" fmla="*/ 817655 h 6857999"/>
              <a:gd name="connsiteX2674" fmla="*/ 3275584 w 4528142"/>
              <a:gd name="connsiteY2674" fmla="*/ 831328 h 6857999"/>
              <a:gd name="connsiteX2675" fmla="*/ 3277546 w 4528142"/>
              <a:gd name="connsiteY2675" fmla="*/ 837875 h 6857999"/>
              <a:gd name="connsiteX2676" fmla="*/ 3280173 w 4528142"/>
              <a:gd name="connsiteY2676" fmla="*/ 844323 h 6857999"/>
              <a:gd name="connsiteX2677" fmla="*/ 3282897 w 4528142"/>
              <a:gd name="connsiteY2677" fmla="*/ 850105 h 6857999"/>
              <a:gd name="connsiteX2678" fmla="*/ 3286289 w 4528142"/>
              <a:gd name="connsiteY2678" fmla="*/ 855790 h 6857999"/>
              <a:gd name="connsiteX2679" fmla="*/ 3280678 w 4528142"/>
              <a:gd name="connsiteY2679" fmla="*/ 856295 h 6857999"/>
              <a:gd name="connsiteX2680" fmla="*/ 3276215 w 4528142"/>
              <a:gd name="connsiteY2680" fmla="*/ 855654 h 6857999"/>
              <a:gd name="connsiteX2681" fmla="*/ 3272615 w 4528142"/>
              <a:gd name="connsiteY2681" fmla="*/ 853582 h 6857999"/>
              <a:gd name="connsiteX2682" fmla="*/ 3269778 w 4528142"/>
              <a:gd name="connsiteY2682" fmla="*/ 850745 h 6857999"/>
              <a:gd name="connsiteX2683" fmla="*/ 3267808 w 4528142"/>
              <a:gd name="connsiteY2683" fmla="*/ 846480 h 6857999"/>
              <a:gd name="connsiteX2684" fmla="*/ 3266882 w 4528142"/>
              <a:gd name="connsiteY2684" fmla="*/ 841733 h 6857999"/>
              <a:gd name="connsiteX2685" fmla="*/ 3265772 w 4528142"/>
              <a:gd name="connsiteY2685" fmla="*/ 836038 h 6857999"/>
              <a:gd name="connsiteX2686" fmla="*/ 3265143 w 4528142"/>
              <a:gd name="connsiteY2686" fmla="*/ 829292 h 6857999"/>
              <a:gd name="connsiteX2687" fmla="*/ 3264266 w 4528142"/>
              <a:gd name="connsiteY2687" fmla="*/ 815422 h 6857999"/>
              <a:gd name="connsiteX2688" fmla="*/ 3263389 w 4528142"/>
              <a:gd name="connsiteY2688" fmla="*/ 801551 h 6857999"/>
              <a:gd name="connsiteX2689" fmla="*/ 3262514 w 4528142"/>
              <a:gd name="connsiteY2689" fmla="*/ 787681 h 6857999"/>
              <a:gd name="connsiteX2690" fmla="*/ 3260935 w 4528142"/>
              <a:gd name="connsiteY2690" fmla="*/ 780752 h 6857999"/>
              <a:gd name="connsiteX2691" fmla="*/ 3397396 w 4528142"/>
              <a:gd name="connsiteY2691" fmla="*/ 737962 h 6857999"/>
              <a:gd name="connsiteX2692" fmla="*/ 3401620 w 4528142"/>
              <a:gd name="connsiteY2692" fmla="*/ 739865 h 6857999"/>
              <a:gd name="connsiteX2693" fmla="*/ 3405631 w 4528142"/>
              <a:gd name="connsiteY2693" fmla="*/ 743102 h 6857999"/>
              <a:gd name="connsiteX2694" fmla="*/ 3409360 w 4528142"/>
              <a:gd name="connsiteY2694" fmla="*/ 746059 h 6857999"/>
              <a:gd name="connsiteX2695" fmla="*/ 3412594 w 4528142"/>
              <a:gd name="connsiteY2695" fmla="*/ 750067 h 6857999"/>
              <a:gd name="connsiteX2696" fmla="*/ 3414780 w 4528142"/>
              <a:gd name="connsiteY2696" fmla="*/ 754572 h 6857999"/>
              <a:gd name="connsiteX2697" fmla="*/ 3417628 w 4528142"/>
              <a:gd name="connsiteY2697" fmla="*/ 758967 h 6857999"/>
              <a:gd name="connsiteX2698" fmla="*/ 3419040 w 4528142"/>
              <a:gd name="connsiteY2698" fmla="*/ 764243 h 6857999"/>
              <a:gd name="connsiteX2699" fmla="*/ 3419786 w 4528142"/>
              <a:gd name="connsiteY2699" fmla="*/ 769628 h 6857999"/>
              <a:gd name="connsiteX2700" fmla="*/ 3420640 w 4528142"/>
              <a:gd name="connsiteY2700" fmla="*/ 774347 h 6857999"/>
              <a:gd name="connsiteX2701" fmla="*/ 3420333 w 4528142"/>
              <a:gd name="connsiteY2701" fmla="*/ 780226 h 6857999"/>
              <a:gd name="connsiteX2702" fmla="*/ 3419749 w 4528142"/>
              <a:gd name="connsiteY2702" fmla="*/ 785826 h 6857999"/>
              <a:gd name="connsiteX2703" fmla="*/ 3418608 w 4528142"/>
              <a:gd name="connsiteY2703" fmla="*/ 790869 h 6857999"/>
              <a:gd name="connsiteX2704" fmla="*/ 3415857 w 4528142"/>
              <a:gd name="connsiteY2704" fmla="*/ 795846 h 6857999"/>
              <a:gd name="connsiteX2705" fmla="*/ 3412549 w 4528142"/>
              <a:gd name="connsiteY2705" fmla="*/ 800270 h 6857999"/>
              <a:gd name="connsiteX2706" fmla="*/ 3408468 w 4528142"/>
              <a:gd name="connsiteY2706" fmla="*/ 805467 h 6857999"/>
              <a:gd name="connsiteX2707" fmla="*/ 3404045 w 4528142"/>
              <a:gd name="connsiteY2707" fmla="*/ 808774 h 6857999"/>
              <a:gd name="connsiteX2708" fmla="*/ 3404585 w 4528142"/>
              <a:gd name="connsiteY2708" fmla="*/ 805447 h 6857999"/>
              <a:gd name="connsiteX2709" fmla="*/ 3405340 w 4528142"/>
              <a:gd name="connsiteY2709" fmla="*/ 800791 h 6857999"/>
              <a:gd name="connsiteX2710" fmla="*/ 3404469 w 4528142"/>
              <a:gd name="connsiteY2710" fmla="*/ 792188 h 6857999"/>
              <a:gd name="connsiteX2711" fmla="*/ 3402763 w 4528142"/>
              <a:gd name="connsiteY2711" fmla="*/ 782752 h 6857999"/>
              <a:gd name="connsiteX2712" fmla="*/ 3400775 w 4528142"/>
              <a:gd name="connsiteY2712" fmla="*/ 773036 h 6857999"/>
              <a:gd name="connsiteX2713" fmla="*/ 3398679 w 4528142"/>
              <a:gd name="connsiteY2713" fmla="*/ 763982 h 6857999"/>
              <a:gd name="connsiteX2714" fmla="*/ 3397359 w 4528142"/>
              <a:gd name="connsiteY2714" fmla="*/ 754157 h 6857999"/>
              <a:gd name="connsiteX2715" fmla="*/ 3396875 w 4528142"/>
              <a:gd name="connsiteY2715" fmla="*/ 745169 h 6857999"/>
              <a:gd name="connsiteX2716" fmla="*/ 3397135 w 4528142"/>
              <a:gd name="connsiteY2716" fmla="*/ 741565 h 6857999"/>
              <a:gd name="connsiteX2717" fmla="*/ 3186225 w 4528142"/>
              <a:gd name="connsiteY2717" fmla="*/ 592171 h 6857999"/>
              <a:gd name="connsiteX2718" fmla="*/ 3189050 w 4528142"/>
              <a:gd name="connsiteY2718" fmla="*/ 592732 h 6857999"/>
              <a:gd name="connsiteX2719" fmla="*/ 3191687 w 4528142"/>
              <a:gd name="connsiteY2719" fmla="*/ 592349 h 6857999"/>
              <a:gd name="connsiteX2720" fmla="*/ 3194514 w 4528142"/>
              <a:gd name="connsiteY2720" fmla="*/ 592911 h 6857999"/>
              <a:gd name="connsiteX2721" fmla="*/ 3197339 w 4528142"/>
              <a:gd name="connsiteY2721" fmla="*/ 593472 h 6857999"/>
              <a:gd name="connsiteX2722" fmla="*/ 3202798 w 4528142"/>
              <a:gd name="connsiteY2722" fmla="*/ 595912 h 6857999"/>
              <a:gd name="connsiteX2723" fmla="*/ 3207692 w 4528142"/>
              <a:gd name="connsiteY2723" fmla="*/ 600050 h 6857999"/>
              <a:gd name="connsiteX2724" fmla="*/ 3212487 w 4528142"/>
              <a:gd name="connsiteY2724" fmla="*/ 604846 h 6857999"/>
              <a:gd name="connsiteX2725" fmla="*/ 3216716 w 4528142"/>
              <a:gd name="connsiteY2725" fmla="*/ 611340 h 6857999"/>
              <a:gd name="connsiteX2726" fmla="*/ 3220849 w 4528142"/>
              <a:gd name="connsiteY2726" fmla="*/ 618493 h 6857999"/>
              <a:gd name="connsiteX2727" fmla="*/ 3224888 w 4528142"/>
              <a:gd name="connsiteY2727" fmla="*/ 626305 h 6857999"/>
              <a:gd name="connsiteX2728" fmla="*/ 3222349 w 4528142"/>
              <a:gd name="connsiteY2728" fmla="*/ 623765 h 6857999"/>
              <a:gd name="connsiteX2729" fmla="*/ 3219996 w 4528142"/>
              <a:gd name="connsiteY2729" fmla="*/ 622167 h 6857999"/>
              <a:gd name="connsiteX2730" fmla="*/ 3217736 w 4528142"/>
              <a:gd name="connsiteY2730" fmla="*/ 622170 h 6857999"/>
              <a:gd name="connsiteX2731" fmla="*/ 3216134 w 4528142"/>
              <a:gd name="connsiteY2731" fmla="*/ 622080 h 6857999"/>
              <a:gd name="connsiteX2732" fmla="*/ 3215002 w 4528142"/>
              <a:gd name="connsiteY2732" fmla="*/ 623212 h 6857999"/>
              <a:gd name="connsiteX2733" fmla="*/ 3214056 w 4528142"/>
              <a:gd name="connsiteY2733" fmla="*/ 625286 h 6857999"/>
              <a:gd name="connsiteX2734" fmla="*/ 3213111 w 4528142"/>
              <a:gd name="connsiteY2734" fmla="*/ 627358 h 6857999"/>
              <a:gd name="connsiteX2735" fmla="*/ 3212729 w 4528142"/>
              <a:gd name="connsiteY2735" fmla="*/ 629996 h 6857999"/>
              <a:gd name="connsiteX2736" fmla="*/ 3212815 w 4528142"/>
              <a:gd name="connsiteY2736" fmla="*/ 636121 h 6857999"/>
              <a:gd name="connsiteX2737" fmla="*/ 3213934 w 4528142"/>
              <a:gd name="connsiteY2737" fmla="*/ 644031 h 6857999"/>
              <a:gd name="connsiteX2738" fmla="*/ 3215615 w 4528142"/>
              <a:gd name="connsiteY2738" fmla="*/ 652507 h 6857999"/>
              <a:gd name="connsiteX2739" fmla="*/ 3218520 w 4528142"/>
              <a:gd name="connsiteY2739" fmla="*/ 661451 h 6857999"/>
              <a:gd name="connsiteX2740" fmla="*/ 3222088 w 4528142"/>
              <a:gd name="connsiteY2740" fmla="*/ 670302 h 6857999"/>
              <a:gd name="connsiteX2741" fmla="*/ 3225562 w 4528142"/>
              <a:gd name="connsiteY2741" fmla="*/ 677549 h 6857999"/>
              <a:gd name="connsiteX2742" fmla="*/ 3229789 w 4528142"/>
              <a:gd name="connsiteY2742" fmla="*/ 684042 h 6857999"/>
              <a:gd name="connsiteX2743" fmla="*/ 3234588 w 4528142"/>
              <a:gd name="connsiteY2743" fmla="*/ 688841 h 6857999"/>
              <a:gd name="connsiteX2744" fmla="*/ 3236941 w 4528142"/>
              <a:gd name="connsiteY2744" fmla="*/ 690439 h 6857999"/>
              <a:gd name="connsiteX2745" fmla="*/ 3239387 w 4528142"/>
              <a:gd name="connsiteY2745" fmla="*/ 691374 h 6857999"/>
              <a:gd name="connsiteX2746" fmla="*/ 3241272 w 4528142"/>
              <a:gd name="connsiteY2746" fmla="*/ 691750 h 6857999"/>
              <a:gd name="connsiteX2747" fmla="*/ 3243911 w 4528142"/>
              <a:gd name="connsiteY2747" fmla="*/ 691370 h 6857999"/>
              <a:gd name="connsiteX2748" fmla="*/ 3246741 w 4528142"/>
              <a:gd name="connsiteY2748" fmla="*/ 689671 h 6857999"/>
              <a:gd name="connsiteX2749" fmla="*/ 3248629 w 4528142"/>
              <a:gd name="connsiteY2749" fmla="*/ 687783 h 6857999"/>
              <a:gd name="connsiteX2750" fmla="*/ 3251082 w 4528142"/>
              <a:gd name="connsiteY2750" fmla="*/ 684199 h 6857999"/>
              <a:gd name="connsiteX2751" fmla="*/ 3252972 w 4528142"/>
              <a:gd name="connsiteY2751" fmla="*/ 680050 h 6857999"/>
              <a:gd name="connsiteX2752" fmla="*/ 3254565 w 4528142"/>
              <a:gd name="connsiteY2752" fmla="*/ 684663 h 6857999"/>
              <a:gd name="connsiteX2753" fmla="*/ 3255594 w 4528142"/>
              <a:gd name="connsiteY2753" fmla="*/ 688711 h 6857999"/>
              <a:gd name="connsiteX2754" fmla="*/ 3255124 w 4528142"/>
              <a:gd name="connsiteY2754" fmla="*/ 692016 h 6857999"/>
              <a:gd name="connsiteX2755" fmla="*/ 3254550 w 4528142"/>
              <a:gd name="connsiteY2755" fmla="*/ 695970 h 6857999"/>
              <a:gd name="connsiteX2756" fmla="*/ 3253228 w 4528142"/>
              <a:gd name="connsiteY2756" fmla="*/ 698421 h 6857999"/>
              <a:gd name="connsiteX2757" fmla="*/ 3252188 w 4528142"/>
              <a:gd name="connsiteY2757" fmla="*/ 701156 h 6857999"/>
              <a:gd name="connsiteX2758" fmla="*/ 3248507 w 4528142"/>
              <a:gd name="connsiteY2758" fmla="*/ 706532 h 6857999"/>
              <a:gd name="connsiteX2759" fmla="*/ 3245107 w 4528142"/>
              <a:gd name="connsiteY2759" fmla="*/ 712189 h 6857999"/>
              <a:gd name="connsiteX2760" fmla="*/ 3243782 w 4528142"/>
              <a:gd name="connsiteY2760" fmla="*/ 714641 h 6857999"/>
              <a:gd name="connsiteX2761" fmla="*/ 3242646 w 4528142"/>
              <a:gd name="connsiteY2761" fmla="*/ 718033 h 6857999"/>
              <a:gd name="connsiteX2762" fmla="*/ 3242736 w 4528142"/>
              <a:gd name="connsiteY2762" fmla="*/ 721896 h 6857999"/>
              <a:gd name="connsiteX2763" fmla="*/ 3243483 w 4528142"/>
              <a:gd name="connsiteY2763" fmla="*/ 725662 h 6857999"/>
              <a:gd name="connsiteX2764" fmla="*/ 3244793 w 4528142"/>
              <a:gd name="connsiteY2764" fmla="*/ 729991 h 6857999"/>
              <a:gd name="connsiteX2765" fmla="*/ 3247610 w 4528142"/>
              <a:gd name="connsiteY2765" fmla="*/ 735073 h 6857999"/>
              <a:gd name="connsiteX2766" fmla="*/ 3242720 w 4528142"/>
              <a:gd name="connsiteY2766" fmla="*/ 730936 h 6857999"/>
              <a:gd name="connsiteX2767" fmla="*/ 3237078 w 4528142"/>
              <a:gd name="connsiteY2767" fmla="*/ 725295 h 6857999"/>
              <a:gd name="connsiteX2768" fmla="*/ 3230966 w 4528142"/>
              <a:gd name="connsiteY2768" fmla="*/ 718430 h 6857999"/>
              <a:gd name="connsiteX2769" fmla="*/ 3225607 w 4528142"/>
              <a:gd name="connsiteY2769" fmla="*/ 710805 h 6857999"/>
              <a:gd name="connsiteX2770" fmla="*/ 3219874 w 4528142"/>
              <a:gd name="connsiteY2770" fmla="*/ 701299 h 6857999"/>
              <a:gd name="connsiteX2771" fmla="*/ 3214235 w 4528142"/>
              <a:gd name="connsiteY2771" fmla="*/ 691132 h 6857999"/>
              <a:gd name="connsiteX2772" fmla="*/ 3209635 w 4528142"/>
              <a:gd name="connsiteY2772" fmla="*/ 680494 h 6857999"/>
              <a:gd name="connsiteX2773" fmla="*/ 3204378 w 4528142"/>
              <a:gd name="connsiteY2773" fmla="*/ 669952 h 6857999"/>
              <a:gd name="connsiteX2774" fmla="*/ 3199497 w 4528142"/>
              <a:gd name="connsiteY2774" fmla="*/ 659033 h 6857999"/>
              <a:gd name="connsiteX2775" fmla="*/ 3195369 w 4528142"/>
              <a:gd name="connsiteY2775" fmla="*/ 647356 h 6857999"/>
              <a:gd name="connsiteX2776" fmla="*/ 3192089 w 4528142"/>
              <a:gd name="connsiteY2776" fmla="*/ 636529 h 6857999"/>
              <a:gd name="connsiteX2777" fmla="*/ 3189093 w 4528142"/>
              <a:gd name="connsiteY2777" fmla="*/ 625984 h 6857999"/>
              <a:gd name="connsiteX2778" fmla="*/ 3186940 w 4528142"/>
              <a:gd name="connsiteY2778" fmla="*/ 616284 h 6857999"/>
              <a:gd name="connsiteX2779" fmla="*/ 3186014 w 4528142"/>
              <a:gd name="connsiteY2779" fmla="*/ 607054 h 6857999"/>
              <a:gd name="connsiteX2780" fmla="*/ 3185178 w 4528142"/>
              <a:gd name="connsiteY2780" fmla="*/ 599426 h 6857999"/>
              <a:gd name="connsiteX2781" fmla="*/ 3044922 w 4528142"/>
              <a:gd name="connsiteY2781" fmla="*/ 379863 h 6857999"/>
              <a:gd name="connsiteX2782" fmla="*/ 3047714 w 4528142"/>
              <a:gd name="connsiteY2782" fmla="*/ 380443 h 6857999"/>
              <a:gd name="connsiteX2783" fmla="*/ 3050222 w 4528142"/>
              <a:gd name="connsiteY2783" fmla="*/ 380737 h 6857999"/>
              <a:gd name="connsiteX2784" fmla="*/ 3052468 w 4528142"/>
              <a:gd name="connsiteY2784" fmla="*/ 382983 h 6857999"/>
              <a:gd name="connsiteX2785" fmla="*/ 3054713 w 4528142"/>
              <a:gd name="connsiteY2785" fmla="*/ 385228 h 6857999"/>
              <a:gd name="connsiteX2786" fmla="*/ 3056131 w 4528142"/>
              <a:gd name="connsiteY2786" fmla="*/ 388860 h 6857999"/>
              <a:gd name="connsiteX2787" fmla="*/ 3059160 w 4528142"/>
              <a:gd name="connsiteY2787" fmla="*/ 397054 h 6857999"/>
              <a:gd name="connsiteX2788" fmla="*/ 3062470 w 4528142"/>
              <a:gd name="connsiteY2788" fmla="*/ 405530 h 6857999"/>
              <a:gd name="connsiteX2789" fmla="*/ 3063551 w 4528142"/>
              <a:gd name="connsiteY2789" fmla="*/ 413990 h 6857999"/>
              <a:gd name="connsiteX2790" fmla="*/ 3064437 w 4528142"/>
              <a:gd name="connsiteY2790" fmla="*/ 421518 h 6857999"/>
              <a:gd name="connsiteX2791" fmla="*/ 3065118 w 4528142"/>
              <a:gd name="connsiteY2791" fmla="*/ 425888 h 6857999"/>
              <a:gd name="connsiteX2792" fmla="*/ 3046376 w 4528142"/>
              <a:gd name="connsiteY2792" fmla="*/ 441827 h 6857999"/>
              <a:gd name="connsiteX2793" fmla="*/ 3042625 w 4528142"/>
              <a:gd name="connsiteY2793" fmla="*/ 436599 h 6857999"/>
              <a:gd name="connsiteX2794" fmla="*/ 3039993 w 4528142"/>
              <a:gd name="connsiteY2794" fmla="*/ 432495 h 6857999"/>
              <a:gd name="connsiteX2795" fmla="*/ 3038944 w 4528142"/>
              <a:gd name="connsiteY2795" fmla="*/ 428494 h 6857999"/>
              <a:gd name="connsiteX2796" fmla="*/ 3038913 w 4528142"/>
              <a:gd name="connsiteY2796" fmla="*/ 424035 h 6857999"/>
              <a:gd name="connsiteX2797" fmla="*/ 3039076 w 4528142"/>
              <a:gd name="connsiteY2797" fmla="*/ 420506 h 6857999"/>
              <a:gd name="connsiteX2798" fmla="*/ 3039799 w 4528142"/>
              <a:gd name="connsiteY2798" fmla="*/ 417540 h 6857999"/>
              <a:gd name="connsiteX2799" fmla="*/ 3042910 w 4528142"/>
              <a:gd name="connsiteY2799" fmla="*/ 411059 h 6857999"/>
              <a:gd name="connsiteX2800" fmla="*/ 3045935 w 4528142"/>
              <a:gd name="connsiteY2800" fmla="*/ 405229 h 6857999"/>
              <a:gd name="connsiteX2801" fmla="*/ 3047397 w 4528142"/>
              <a:gd name="connsiteY2801" fmla="*/ 401525 h 6857999"/>
              <a:gd name="connsiteX2802" fmla="*/ 3048118 w 4528142"/>
              <a:gd name="connsiteY2802" fmla="*/ 398556 h 6857999"/>
              <a:gd name="connsiteX2803" fmla="*/ 3048368 w 4528142"/>
              <a:gd name="connsiteY2803" fmla="*/ 394380 h 6857999"/>
              <a:gd name="connsiteX2804" fmla="*/ 3047317 w 4528142"/>
              <a:gd name="connsiteY2804" fmla="*/ 390377 h 6857999"/>
              <a:gd name="connsiteX2805" fmla="*/ 3045338 w 4528142"/>
              <a:gd name="connsiteY2805" fmla="*/ 386184 h 6857999"/>
              <a:gd name="connsiteX2806" fmla="*/ 3042147 w 4528142"/>
              <a:gd name="connsiteY2806" fmla="*/ 381516 h 6857999"/>
              <a:gd name="connsiteX2807" fmla="*/ 2985186 w 4528142"/>
              <a:gd name="connsiteY2807" fmla="*/ 148866 h 6857999"/>
              <a:gd name="connsiteX2808" fmla="*/ 2989295 w 4528142"/>
              <a:gd name="connsiteY2808" fmla="*/ 149811 h 6857999"/>
              <a:gd name="connsiteX2809" fmla="*/ 2993452 w 4528142"/>
              <a:gd name="connsiteY2809" fmla="*/ 152388 h 6857999"/>
              <a:gd name="connsiteX2810" fmla="*/ 2998454 w 4528142"/>
              <a:gd name="connsiteY2810" fmla="*/ 155805 h 6857999"/>
              <a:gd name="connsiteX2811" fmla="*/ 3002382 w 4528142"/>
              <a:gd name="connsiteY2811" fmla="*/ 159733 h 6857999"/>
              <a:gd name="connsiteX2812" fmla="*/ 3010624 w 4528142"/>
              <a:gd name="connsiteY2812" fmla="*/ 171140 h 6857999"/>
              <a:gd name="connsiteX2813" fmla="*/ 3018582 w 4528142"/>
              <a:gd name="connsiteY2813" fmla="*/ 182261 h 6857999"/>
              <a:gd name="connsiteX2814" fmla="*/ 3027102 w 4528142"/>
              <a:gd name="connsiteY2814" fmla="*/ 193947 h 6857999"/>
              <a:gd name="connsiteX2815" fmla="*/ 3030801 w 4528142"/>
              <a:gd name="connsiteY2815" fmla="*/ 199229 h 6857999"/>
              <a:gd name="connsiteX2816" fmla="*/ 3034730 w 4528142"/>
              <a:gd name="connsiteY2816" fmla="*/ 203158 h 6857999"/>
              <a:gd name="connsiteX2817" fmla="*/ 3039728 w 4528142"/>
              <a:gd name="connsiteY2817" fmla="*/ 206573 h 6857999"/>
              <a:gd name="connsiteX2818" fmla="*/ 3043888 w 4528142"/>
              <a:gd name="connsiteY2818" fmla="*/ 209151 h 6857999"/>
              <a:gd name="connsiteX2819" fmla="*/ 3040674 w 4528142"/>
              <a:gd name="connsiteY2819" fmla="*/ 210682 h 6857999"/>
              <a:gd name="connsiteX2820" fmla="*/ 3036782 w 4528142"/>
              <a:gd name="connsiteY2820" fmla="*/ 212329 h 6857999"/>
              <a:gd name="connsiteX2821" fmla="*/ 3034077 w 4528142"/>
              <a:gd name="connsiteY2821" fmla="*/ 212786 h 6857999"/>
              <a:gd name="connsiteX2822" fmla="*/ 3030978 w 4528142"/>
              <a:gd name="connsiteY2822" fmla="*/ 213644 h 6857999"/>
              <a:gd name="connsiteX2823" fmla="*/ 3028668 w 4528142"/>
              <a:gd name="connsiteY2823" fmla="*/ 213706 h 6857999"/>
              <a:gd name="connsiteX2824" fmla="*/ 3026474 w 4528142"/>
              <a:gd name="connsiteY2824" fmla="*/ 213095 h 6857999"/>
              <a:gd name="connsiteX2825" fmla="*/ 3021805 w 4528142"/>
              <a:gd name="connsiteY2825" fmla="*/ 211590 h 6857999"/>
              <a:gd name="connsiteX2826" fmla="*/ 3017647 w 4528142"/>
              <a:gd name="connsiteY2826" fmla="*/ 209013 h 6857999"/>
              <a:gd name="connsiteX2827" fmla="*/ 3014509 w 4528142"/>
              <a:gd name="connsiteY2827" fmla="*/ 204294 h 6857999"/>
              <a:gd name="connsiteX2828" fmla="*/ 3011090 w 4528142"/>
              <a:gd name="connsiteY2828" fmla="*/ 199294 h 6857999"/>
              <a:gd name="connsiteX2829" fmla="*/ 3008348 w 4528142"/>
              <a:gd name="connsiteY2829" fmla="*/ 194178 h 6857999"/>
              <a:gd name="connsiteX2830" fmla="*/ 3002649 w 4528142"/>
              <a:gd name="connsiteY2830" fmla="*/ 181359 h 6857999"/>
              <a:gd name="connsiteX2831" fmla="*/ 2995594 w 4528142"/>
              <a:gd name="connsiteY2831" fmla="*/ 168768 h 6857999"/>
              <a:gd name="connsiteX2832" fmla="*/ 2991615 w 4528142"/>
              <a:gd name="connsiteY2832" fmla="*/ 163205 h 6857999"/>
              <a:gd name="connsiteX2833" fmla="*/ 2986844 w 4528142"/>
              <a:gd name="connsiteY2833" fmla="*/ 158433 h 6857999"/>
              <a:gd name="connsiteX2834" fmla="*/ 2981958 w 4528142"/>
              <a:gd name="connsiteY2834" fmla="*/ 154340 h 6857999"/>
              <a:gd name="connsiteX2835" fmla="*/ 2976282 w 4528142"/>
              <a:gd name="connsiteY2835" fmla="*/ 151038 h 6857999"/>
              <a:gd name="connsiteX2836" fmla="*/ 2978426 w 4528142"/>
              <a:gd name="connsiteY2836" fmla="*/ 150016 h 6857999"/>
              <a:gd name="connsiteX2837" fmla="*/ 2980568 w 4528142"/>
              <a:gd name="connsiteY2837" fmla="*/ 148996 h 6857999"/>
              <a:gd name="connsiteX2838" fmla="*/ 2982877 w 4528142"/>
              <a:gd name="connsiteY2838" fmla="*/ 148931 h 6857999"/>
              <a:gd name="connsiteX2839" fmla="*/ 3128059 w 4528142"/>
              <a:gd name="connsiteY2839" fmla="*/ 7115 h 6857999"/>
              <a:gd name="connsiteX2840" fmla="*/ 3162516 w 4528142"/>
              <a:gd name="connsiteY2840" fmla="*/ 59095 h 6857999"/>
              <a:gd name="connsiteX2841" fmla="*/ 3144151 w 4528142"/>
              <a:gd name="connsiteY2841" fmla="*/ 75774 h 6857999"/>
              <a:gd name="connsiteX2842" fmla="*/ 3145013 w 4528142"/>
              <a:gd name="connsiteY2842" fmla="*/ 74351 h 6857999"/>
              <a:gd name="connsiteX2843" fmla="*/ 3145415 w 4528142"/>
              <a:gd name="connsiteY2843" fmla="*/ 71706 h 6857999"/>
              <a:gd name="connsiteX2844" fmla="*/ 3144973 w 4528142"/>
              <a:gd name="connsiteY2844" fmla="*/ 68216 h 6857999"/>
              <a:gd name="connsiteX2845" fmla="*/ 3143691 w 4528142"/>
              <a:gd name="connsiteY2845" fmla="*/ 63887 h 6857999"/>
              <a:gd name="connsiteX2846" fmla="*/ 3141847 w 4528142"/>
              <a:gd name="connsiteY2846" fmla="*/ 58996 h 6857999"/>
              <a:gd name="connsiteX2847" fmla="*/ 3135515 w 4528142"/>
              <a:gd name="connsiteY2847" fmla="*/ 49615 h 6857999"/>
              <a:gd name="connsiteX2848" fmla="*/ 3128899 w 4528142"/>
              <a:gd name="connsiteY2848" fmla="*/ 39952 h 6857999"/>
              <a:gd name="connsiteX2849" fmla="*/ 3122946 w 4528142"/>
              <a:gd name="connsiteY2849" fmla="*/ 30189 h 6857999"/>
              <a:gd name="connsiteX2850" fmla="*/ 3121282 w 4528142"/>
              <a:gd name="connsiteY2850" fmla="*/ 26240 h 6857999"/>
              <a:gd name="connsiteX2851" fmla="*/ 3119720 w 4528142"/>
              <a:gd name="connsiteY2851" fmla="*/ 21631 h 6857999"/>
              <a:gd name="connsiteX2852" fmla="*/ 3119660 w 4528142"/>
              <a:gd name="connsiteY2852" fmla="*/ 17762 h 6857999"/>
              <a:gd name="connsiteX2853" fmla="*/ 3120623 w 4528142"/>
              <a:gd name="connsiteY2853" fmla="*/ 15676 h 6857999"/>
              <a:gd name="connsiteX2854" fmla="*/ 3120544 w 4528142"/>
              <a:gd name="connsiteY2854" fmla="*/ 14073 h 6857999"/>
              <a:gd name="connsiteX2855" fmla="*/ 3121785 w 4528142"/>
              <a:gd name="connsiteY2855" fmla="*/ 12267 h 6857999"/>
              <a:gd name="connsiteX2856" fmla="*/ 3123308 w 4528142"/>
              <a:gd name="connsiteY2856" fmla="*/ 10744 h 6857999"/>
              <a:gd name="connsiteX2857" fmla="*/ 3125877 w 4528142"/>
              <a:gd name="connsiteY2857" fmla="*/ 8740 h 6857999"/>
              <a:gd name="connsiteX2858" fmla="*/ 2895310 w 4528142"/>
              <a:gd name="connsiteY2858" fmla="*/ 0 h 6857999"/>
              <a:gd name="connsiteX2859" fmla="*/ 3018889 w 4528142"/>
              <a:gd name="connsiteY2859" fmla="*/ 0 h 6857999"/>
              <a:gd name="connsiteX2860" fmla="*/ 3040834 w 4528142"/>
              <a:gd name="connsiteY2860" fmla="*/ 35805 h 6857999"/>
              <a:gd name="connsiteX2861" fmla="*/ 3055488 w 4528142"/>
              <a:gd name="connsiteY2861" fmla="*/ 58191 h 6857999"/>
              <a:gd name="connsiteX2862" fmla="*/ 3070318 w 4528142"/>
              <a:gd name="connsiteY2862" fmla="*/ 81523 h 6857999"/>
              <a:gd name="connsiteX2863" fmla="*/ 3086200 w 4528142"/>
              <a:gd name="connsiteY2863" fmla="*/ 104363 h 6857999"/>
              <a:gd name="connsiteX2864" fmla="*/ 3102749 w 4528142"/>
              <a:gd name="connsiteY2864" fmla="*/ 127097 h 6857999"/>
              <a:gd name="connsiteX2865" fmla="*/ 3120424 w 4528142"/>
              <a:gd name="connsiteY2865" fmla="*/ 150954 h 6857999"/>
              <a:gd name="connsiteX2866" fmla="*/ 3139605 w 4528142"/>
              <a:gd name="connsiteY2866" fmla="*/ 175545 h 6857999"/>
              <a:gd name="connsiteX2867" fmla="*/ 3133040 w 4528142"/>
              <a:gd name="connsiteY2867" fmla="*/ 175938 h 6857999"/>
              <a:gd name="connsiteX2868" fmla="*/ 3126191 w 4528142"/>
              <a:gd name="connsiteY2868" fmla="*/ 176048 h 6857999"/>
              <a:gd name="connsiteX2869" fmla="*/ 3119841 w 4528142"/>
              <a:gd name="connsiteY2869" fmla="*/ 175106 h 6857999"/>
              <a:gd name="connsiteX2870" fmla="*/ 3113137 w 4528142"/>
              <a:gd name="connsiteY2870" fmla="*/ 172269 h 6857999"/>
              <a:gd name="connsiteX2871" fmla="*/ 3107138 w 4528142"/>
              <a:gd name="connsiteY2871" fmla="*/ 167043 h 6857999"/>
              <a:gd name="connsiteX2872" fmla="*/ 3100964 w 4528142"/>
              <a:gd name="connsiteY2872" fmla="*/ 160869 h 6857999"/>
              <a:gd name="connsiteX2873" fmla="*/ 3093879 w 4528142"/>
              <a:gd name="connsiteY2873" fmla="*/ 152238 h 6857999"/>
              <a:gd name="connsiteX2874" fmla="*/ 3087889 w 4528142"/>
              <a:gd name="connsiteY2874" fmla="*/ 140836 h 6857999"/>
              <a:gd name="connsiteX2875" fmla="*/ 3086655 w 4528142"/>
              <a:gd name="connsiteY2875" fmla="*/ 146560 h 6857999"/>
              <a:gd name="connsiteX2876" fmla="*/ 3086368 w 4528142"/>
              <a:gd name="connsiteY2876" fmla="*/ 152456 h 6857999"/>
              <a:gd name="connsiteX2877" fmla="*/ 3086081 w 4528142"/>
              <a:gd name="connsiteY2877" fmla="*/ 158354 h 6857999"/>
              <a:gd name="connsiteX2878" fmla="*/ 3086464 w 4528142"/>
              <a:gd name="connsiteY2878" fmla="*/ 164147 h 6857999"/>
              <a:gd name="connsiteX2879" fmla="*/ 3087125 w 4528142"/>
              <a:gd name="connsiteY2879" fmla="*/ 170219 h 6857999"/>
              <a:gd name="connsiteX2880" fmla="*/ 3088175 w 4528142"/>
              <a:gd name="connsiteY2880" fmla="*/ 175907 h 6857999"/>
              <a:gd name="connsiteX2881" fmla="*/ 3091500 w 4528142"/>
              <a:gd name="connsiteY2881" fmla="*/ 187734 h 6857999"/>
              <a:gd name="connsiteX2882" fmla="*/ 3096158 w 4528142"/>
              <a:gd name="connsiteY2882" fmla="*/ 199349 h 6857999"/>
              <a:gd name="connsiteX2883" fmla="*/ 3101765 w 4528142"/>
              <a:gd name="connsiteY2883" fmla="*/ 211140 h 6857999"/>
              <a:gd name="connsiteX2884" fmla="*/ 3108318 w 4528142"/>
              <a:gd name="connsiteY2884" fmla="*/ 223106 h 6857999"/>
              <a:gd name="connsiteX2885" fmla="*/ 3115645 w 4528142"/>
              <a:gd name="connsiteY2885" fmla="*/ 234297 h 6857999"/>
              <a:gd name="connsiteX2886" fmla="*/ 3130930 w 4528142"/>
              <a:gd name="connsiteY2886" fmla="*/ 258857 h 6857999"/>
              <a:gd name="connsiteX2887" fmla="*/ 3147266 w 4528142"/>
              <a:gd name="connsiteY2887" fmla="*/ 282924 h 6857999"/>
              <a:gd name="connsiteX2888" fmla="*/ 3154101 w 4528142"/>
              <a:gd name="connsiteY2888" fmla="*/ 295170 h 6857999"/>
              <a:gd name="connsiteX2889" fmla="*/ 3161216 w 4528142"/>
              <a:gd name="connsiteY2889" fmla="*/ 307695 h 6857999"/>
              <a:gd name="connsiteX2890" fmla="*/ 3167382 w 4528142"/>
              <a:gd name="connsiteY2890" fmla="*/ 320045 h 6857999"/>
              <a:gd name="connsiteX2891" fmla="*/ 3172216 w 4528142"/>
              <a:gd name="connsiteY2891" fmla="*/ 332609 h 6857999"/>
              <a:gd name="connsiteX2892" fmla="*/ 3174212 w 4528142"/>
              <a:gd name="connsiteY2892" fmla="*/ 338470 h 6857999"/>
              <a:gd name="connsiteX2893" fmla="*/ 3173715 w 4528142"/>
              <a:gd name="connsiteY2893" fmla="*/ 345702 h 6857999"/>
              <a:gd name="connsiteX2894" fmla="*/ 3173322 w 4528142"/>
              <a:gd name="connsiteY2894" fmla="*/ 352267 h 6857999"/>
              <a:gd name="connsiteX2895" fmla="*/ 3171772 w 4528142"/>
              <a:gd name="connsiteY2895" fmla="*/ 359993 h 6857999"/>
              <a:gd name="connsiteX2896" fmla="*/ 3170993 w 4528142"/>
              <a:gd name="connsiteY2896" fmla="*/ 366946 h 6857999"/>
              <a:gd name="connsiteX2897" fmla="*/ 3170496 w 4528142"/>
              <a:gd name="connsiteY2897" fmla="*/ 374177 h 6857999"/>
              <a:gd name="connsiteX2898" fmla="*/ 3170103 w 4528142"/>
              <a:gd name="connsiteY2898" fmla="*/ 380742 h 6857999"/>
              <a:gd name="connsiteX2899" fmla="*/ 3171539 w 4528142"/>
              <a:gd name="connsiteY2899" fmla="*/ 386041 h 6857999"/>
              <a:gd name="connsiteX2900" fmla="*/ 3172344 w 4528142"/>
              <a:gd name="connsiteY2900" fmla="*/ 389164 h 6857999"/>
              <a:gd name="connsiteX2901" fmla="*/ 3173747 w 4528142"/>
              <a:gd name="connsiteY2901" fmla="*/ 390569 h 6857999"/>
              <a:gd name="connsiteX2902" fmla="*/ 3175712 w 4528142"/>
              <a:gd name="connsiteY2902" fmla="*/ 392532 h 6857999"/>
              <a:gd name="connsiteX2903" fmla="*/ 3177995 w 4528142"/>
              <a:gd name="connsiteY2903" fmla="*/ 392497 h 6857999"/>
              <a:gd name="connsiteX2904" fmla="*/ 3182065 w 4528142"/>
              <a:gd name="connsiteY2904" fmla="*/ 393476 h 6857999"/>
              <a:gd name="connsiteX2905" fmla="*/ 3187404 w 4528142"/>
              <a:gd name="connsiteY2905" fmla="*/ 392631 h 6857999"/>
              <a:gd name="connsiteX2906" fmla="*/ 3191124 w 4528142"/>
              <a:gd name="connsiteY2906" fmla="*/ 391713 h 6857999"/>
              <a:gd name="connsiteX2907" fmla="*/ 3195901 w 4528142"/>
              <a:gd name="connsiteY2907" fmla="*/ 390306 h 6857999"/>
              <a:gd name="connsiteX2908" fmla="*/ 3198009 w 4528142"/>
              <a:gd name="connsiteY2908" fmla="*/ 389321 h 6857999"/>
              <a:gd name="connsiteX2909" fmla="*/ 3199727 w 4528142"/>
              <a:gd name="connsiteY2909" fmla="*/ 388722 h 6857999"/>
              <a:gd name="connsiteX2910" fmla="*/ 3204948 w 4528142"/>
              <a:gd name="connsiteY2910" fmla="*/ 400900 h 6857999"/>
              <a:gd name="connsiteX2911" fmla="*/ 3212764 w 4528142"/>
              <a:gd name="connsiteY2911" fmla="*/ 417218 h 6857999"/>
              <a:gd name="connsiteX2912" fmla="*/ 3219770 w 4528142"/>
              <a:gd name="connsiteY2912" fmla="*/ 436590 h 6857999"/>
              <a:gd name="connsiteX2913" fmla="*/ 3228177 w 4528142"/>
              <a:gd name="connsiteY2913" fmla="*/ 457368 h 6857999"/>
              <a:gd name="connsiteX2914" fmla="*/ 3234409 w 4528142"/>
              <a:gd name="connsiteY2914" fmla="*/ 477513 h 6857999"/>
              <a:gd name="connsiteX2915" fmla="*/ 3236613 w 4528142"/>
              <a:gd name="connsiteY2915" fmla="*/ 488220 h 6857999"/>
              <a:gd name="connsiteX2916" fmla="*/ 3238746 w 4528142"/>
              <a:gd name="connsiteY2916" fmla="*/ 497310 h 6857999"/>
              <a:gd name="connsiteX2917" fmla="*/ 3239265 w 4528142"/>
              <a:gd name="connsiteY2917" fmla="*/ 506332 h 6857999"/>
              <a:gd name="connsiteX2918" fmla="*/ 3239609 w 4528142"/>
              <a:gd name="connsiteY2918" fmla="*/ 514405 h 6857999"/>
              <a:gd name="connsiteX2919" fmla="*/ 3239217 w 4528142"/>
              <a:gd name="connsiteY2919" fmla="*/ 520971 h 6857999"/>
              <a:gd name="connsiteX2920" fmla="*/ 3238018 w 4528142"/>
              <a:gd name="connsiteY2920" fmla="*/ 524411 h 6857999"/>
              <a:gd name="connsiteX2921" fmla="*/ 3236929 w 4528142"/>
              <a:gd name="connsiteY2921" fmla="*/ 527185 h 6857999"/>
              <a:gd name="connsiteX2922" fmla="*/ 3230307 w 4528142"/>
              <a:gd name="connsiteY2922" fmla="*/ 513605 h 6857999"/>
              <a:gd name="connsiteX2923" fmla="*/ 3224176 w 4528142"/>
              <a:gd name="connsiteY2923" fmla="*/ 498972 h 6857999"/>
              <a:gd name="connsiteX2924" fmla="*/ 3210966 w 4528142"/>
              <a:gd name="connsiteY2924" fmla="*/ 469529 h 6857999"/>
              <a:gd name="connsiteX2925" fmla="*/ 3204341 w 4528142"/>
              <a:gd name="connsiteY2925" fmla="*/ 455948 h 6857999"/>
              <a:gd name="connsiteX2926" fmla="*/ 3197785 w 4528142"/>
              <a:gd name="connsiteY2926" fmla="*/ 443982 h 6857999"/>
              <a:gd name="connsiteX2927" fmla="*/ 3193683 w 4528142"/>
              <a:gd name="connsiteY2927" fmla="*/ 439106 h 6857999"/>
              <a:gd name="connsiteX2928" fmla="*/ 3190421 w 4528142"/>
              <a:gd name="connsiteY2928" fmla="*/ 435070 h 6857999"/>
              <a:gd name="connsiteX2929" fmla="*/ 3186106 w 4528142"/>
              <a:gd name="connsiteY2929" fmla="*/ 431529 h 6857999"/>
              <a:gd name="connsiteX2930" fmla="*/ 3182912 w 4528142"/>
              <a:gd name="connsiteY2930" fmla="*/ 429108 h 6857999"/>
              <a:gd name="connsiteX2931" fmla="*/ 3180483 w 4528142"/>
              <a:gd name="connsiteY2931" fmla="*/ 438273 h 6857999"/>
              <a:gd name="connsiteX2932" fmla="*/ 3179563 w 4528142"/>
              <a:gd name="connsiteY2932" fmla="*/ 448175 h 6857999"/>
              <a:gd name="connsiteX2933" fmla="*/ 3178922 w 4528142"/>
              <a:gd name="connsiteY2933" fmla="*/ 458356 h 6857999"/>
              <a:gd name="connsiteX2934" fmla="*/ 3178949 w 4528142"/>
              <a:gd name="connsiteY2934" fmla="*/ 468432 h 6857999"/>
              <a:gd name="connsiteX2935" fmla="*/ 3180486 w 4528142"/>
              <a:gd name="connsiteY2935" fmla="*/ 479244 h 6857999"/>
              <a:gd name="connsiteX2936" fmla="*/ 3181741 w 4528142"/>
              <a:gd name="connsiteY2936" fmla="*/ 489775 h 6857999"/>
              <a:gd name="connsiteX2937" fmla="*/ 3184917 w 4528142"/>
              <a:gd name="connsiteY2937" fmla="*/ 510731 h 6857999"/>
              <a:gd name="connsiteX2938" fmla="*/ 3187321 w 4528142"/>
              <a:gd name="connsiteY2938" fmla="*/ 532460 h 6857999"/>
              <a:gd name="connsiteX2939" fmla="*/ 3187734 w 4528142"/>
              <a:gd name="connsiteY2939" fmla="*/ 542149 h 6857999"/>
              <a:gd name="connsiteX2940" fmla="*/ 3187094 w 4528142"/>
              <a:gd name="connsiteY2940" fmla="*/ 552330 h 6857999"/>
              <a:gd name="connsiteX2941" fmla="*/ 3186172 w 4528142"/>
              <a:gd name="connsiteY2941" fmla="*/ 562231 h 6857999"/>
              <a:gd name="connsiteX2942" fmla="*/ 3183741 w 4528142"/>
              <a:gd name="connsiteY2942" fmla="*/ 571396 h 6857999"/>
              <a:gd name="connsiteX2943" fmla="*/ 3182053 w 4528142"/>
              <a:gd name="connsiteY2943" fmla="*/ 575889 h 6857999"/>
              <a:gd name="connsiteX2944" fmla="*/ 3180644 w 4528142"/>
              <a:gd name="connsiteY2944" fmla="*/ 580665 h 6857999"/>
              <a:gd name="connsiteX2945" fmla="*/ 3178498 w 4528142"/>
              <a:gd name="connsiteY2945" fmla="*/ 583931 h 6857999"/>
              <a:gd name="connsiteX2946" fmla="*/ 3175476 w 4528142"/>
              <a:gd name="connsiteY2946" fmla="*/ 588639 h 6857999"/>
              <a:gd name="connsiteX2947" fmla="*/ 3165651 w 4528142"/>
              <a:gd name="connsiteY2947" fmla="*/ 544026 h 6857999"/>
              <a:gd name="connsiteX2948" fmla="*/ 3162293 w 4528142"/>
              <a:gd name="connsiteY2948" fmla="*/ 528303 h 6857999"/>
              <a:gd name="connsiteX2949" fmla="*/ 3159073 w 4528142"/>
              <a:gd name="connsiteY2949" fmla="*/ 515807 h 6857999"/>
              <a:gd name="connsiteX2950" fmla="*/ 3155538 w 4528142"/>
              <a:gd name="connsiteY2950" fmla="*/ 505314 h 6857999"/>
              <a:gd name="connsiteX2951" fmla="*/ 3150772 w 4528142"/>
              <a:gd name="connsiteY2951" fmla="*/ 494364 h 6857999"/>
              <a:gd name="connsiteX2952" fmla="*/ 3144988 w 4528142"/>
              <a:gd name="connsiteY2952" fmla="*/ 481625 h 6857999"/>
              <a:gd name="connsiteX2953" fmla="*/ 3137350 w 4528142"/>
              <a:gd name="connsiteY2953" fmla="*/ 466255 h 6857999"/>
              <a:gd name="connsiteX2954" fmla="*/ 3142479 w 4528142"/>
              <a:gd name="connsiteY2954" fmla="*/ 460562 h 6857999"/>
              <a:gd name="connsiteX2955" fmla="*/ 3145185 w 4528142"/>
              <a:gd name="connsiteY2955" fmla="*/ 457856 h 6857999"/>
              <a:gd name="connsiteX2956" fmla="*/ 3147399 w 4528142"/>
              <a:gd name="connsiteY2956" fmla="*/ 456207 h 6857999"/>
              <a:gd name="connsiteX2957" fmla="*/ 3149787 w 4528142"/>
              <a:gd name="connsiteY2957" fmla="*/ 455503 h 6857999"/>
              <a:gd name="connsiteX2958" fmla="*/ 3152173 w 4528142"/>
              <a:gd name="connsiteY2958" fmla="*/ 454797 h 6857999"/>
              <a:gd name="connsiteX2959" fmla="*/ 3154456 w 4528142"/>
              <a:gd name="connsiteY2959" fmla="*/ 454761 h 6857999"/>
              <a:gd name="connsiteX2960" fmla="*/ 3156351 w 4528142"/>
              <a:gd name="connsiteY2960" fmla="*/ 455110 h 6857999"/>
              <a:gd name="connsiteX2961" fmla="*/ 3158526 w 4528142"/>
              <a:gd name="connsiteY2961" fmla="*/ 455741 h 6857999"/>
              <a:gd name="connsiteX2962" fmla="*/ 3160210 w 4528142"/>
              <a:gd name="connsiteY2962" fmla="*/ 457424 h 6857999"/>
              <a:gd name="connsiteX2963" fmla="*/ 3163647 w 4528142"/>
              <a:gd name="connsiteY2963" fmla="*/ 462406 h 6857999"/>
              <a:gd name="connsiteX2964" fmla="*/ 3167046 w 4528142"/>
              <a:gd name="connsiteY2964" fmla="*/ 469670 h 6857999"/>
              <a:gd name="connsiteX2965" fmla="*/ 3169847 w 4528142"/>
              <a:gd name="connsiteY2965" fmla="*/ 478655 h 6857999"/>
              <a:gd name="connsiteX2966" fmla="*/ 3170832 w 4528142"/>
              <a:gd name="connsiteY2966" fmla="*/ 476549 h 6857999"/>
              <a:gd name="connsiteX2967" fmla="*/ 3171711 w 4528142"/>
              <a:gd name="connsiteY2967" fmla="*/ 475108 h 6857999"/>
              <a:gd name="connsiteX2968" fmla="*/ 3171679 w 4528142"/>
              <a:gd name="connsiteY2968" fmla="*/ 471211 h 6857999"/>
              <a:gd name="connsiteX2969" fmla="*/ 3171929 w 4528142"/>
              <a:gd name="connsiteY2969" fmla="*/ 467596 h 6857999"/>
              <a:gd name="connsiteX2970" fmla="*/ 3170950 w 4528142"/>
              <a:gd name="connsiteY2970" fmla="*/ 463524 h 6857999"/>
              <a:gd name="connsiteX2971" fmla="*/ 3171022 w 4528142"/>
              <a:gd name="connsiteY2971" fmla="*/ 458959 h 6857999"/>
              <a:gd name="connsiteX2972" fmla="*/ 3170604 w 4528142"/>
              <a:gd name="connsiteY2972" fmla="*/ 455449 h 6857999"/>
              <a:gd name="connsiteX2973" fmla="*/ 3171799 w 4528142"/>
              <a:gd name="connsiteY2973" fmla="*/ 452007 h 6857999"/>
              <a:gd name="connsiteX2974" fmla="*/ 3172681 w 4528142"/>
              <a:gd name="connsiteY2974" fmla="*/ 450568 h 6857999"/>
              <a:gd name="connsiteX2975" fmla="*/ 3174227 w 4528142"/>
              <a:gd name="connsiteY2975" fmla="*/ 449022 h 6857999"/>
              <a:gd name="connsiteX2976" fmla="*/ 3169031 w 4528142"/>
              <a:gd name="connsiteY2976" fmla="*/ 446918 h 6857999"/>
              <a:gd name="connsiteX2977" fmla="*/ 3163556 w 4528142"/>
              <a:gd name="connsiteY2977" fmla="*/ 444537 h 6857999"/>
              <a:gd name="connsiteX2978" fmla="*/ 3154048 w 4528142"/>
              <a:gd name="connsiteY2978" fmla="*/ 438893 h 6857999"/>
              <a:gd name="connsiteX2979" fmla="*/ 3145416 w 4528142"/>
              <a:gd name="connsiteY2979" fmla="*/ 431807 h 6857999"/>
              <a:gd name="connsiteX2980" fmla="*/ 3137279 w 4528142"/>
              <a:gd name="connsiteY2980" fmla="*/ 423671 h 6857999"/>
              <a:gd name="connsiteX2981" fmla="*/ 3129739 w 4528142"/>
              <a:gd name="connsiteY2981" fmla="*/ 413811 h 6857999"/>
              <a:gd name="connsiteX2982" fmla="*/ 3122691 w 4528142"/>
              <a:gd name="connsiteY2982" fmla="*/ 402898 h 6857999"/>
              <a:gd name="connsiteX2983" fmla="*/ 3116979 w 4528142"/>
              <a:gd name="connsiteY2983" fmla="*/ 391775 h 6857999"/>
              <a:gd name="connsiteX2984" fmla="*/ 3111198 w 4528142"/>
              <a:gd name="connsiteY2984" fmla="*/ 379036 h 6857999"/>
              <a:gd name="connsiteX2985" fmla="*/ 3105417 w 4528142"/>
              <a:gd name="connsiteY2985" fmla="*/ 366300 h 6857999"/>
              <a:gd name="connsiteX2986" fmla="*/ 3100796 w 4528142"/>
              <a:gd name="connsiteY2986" fmla="*/ 352403 h 6857999"/>
              <a:gd name="connsiteX2987" fmla="*/ 3091870 w 4528142"/>
              <a:gd name="connsiteY2987" fmla="*/ 322607 h 6857999"/>
              <a:gd name="connsiteX2988" fmla="*/ 3074164 w 4528142"/>
              <a:gd name="connsiteY2988" fmla="*/ 260067 h 6857999"/>
              <a:gd name="connsiteX2989" fmla="*/ 3068807 w 4528142"/>
              <a:gd name="connsiteY2989" fmla="*/ 244660 h 6857999"/>
              <a:gd name="connsiteX2990" fmla="*/ 3063447 w 4528142"/>
              <a:gd name="connsiteY2990" fmla="*/ 229253 h 6857999"/>
              <a:gd name="connsiteX2991" fmla="*/ 3057319 w 4528142"/>
              <a:gd name="connsiteY2991" fmla="*/ 214619 h 6857999"/>
              <a:gd name="connsiteX2992" fmla="*/ 3050800 w 4528142"/>
              <a:gd name="connsiteY2992" fmla="*/ 200372 h 6857999"/>
              <a:gd name="connsiteX2993" fmla="*/ 3044284 w 4528142"/>
              <a:gd name="connsiteY2993" fmla="*/ 186124 h 6857999"/>
              <a:gd name="connsiteX2994" fmla="*/ 3036993 w 4528142"/>
              <a:gd name="connsiteY2994" fmla="*/ 172651 h 6857999"/>
              <a:gd name="connsiteX2995" fmla="*/ 3028930 w 4528142"/>
              <a:gd name="connsiteY2995" fmla="*/ 159950 h 6857999"/>
              <a:gd name="connsiteX2996" fmla="*/ 3020374 w 4528142"/>
              <a:gd name="connsiteY2996" fmla="*/ 148301 h 6857999"/>
              <a:gd name="connsiteX2997" fmla="*/ 3011152 w 4528142"/>
              <a:gd name="connsiteY2997" fmla="*/ 136761 h 6857999"/>
              <a:gd name="connsiteX2998" fmla="*/ 3001717 w 4528142"/>
              <a:gd name="connsiteY2998" fmla="*/ 126553 h 6857999"/>
              <a:gd name="connsiteX2999" fmla="*/ 2991124 w 4528142"/>
              <a:gd name="connsiteY2999" fmla="*/ 117505 h 6857999"/>
              <a:gd name="connsiteX3000" fmla="*/ 2980036 w 4528142"/>
              <a:gd name="connsiteY3000" fmla="*/ 109511 h 6857999"/>
              <a:gd name="connsiteX3001" fmla="*/ 2967511 w 4528142"/>
              <a:gd name="connsiteY3001" fmla="*/ 102396 h 6857999"/>
              <a:gd name="connsiteX3002" fmla="*/ 2954772 w 4528142"/>
              <a:gd name="connsiteY3002" fmla="*/ 96614 h 6857999"/>
              <a:gd name="connsiteX3003" fmla="*/ 2947964 w 4528142"/>
              <a:gd name="connsiteY3003" fmla="*/ 94443 h 6857999"/>
              <a:gd name="connsiteX3004" fmla="*/ 2941436 w 4528142"/>
              <a:gd name="connsiteY3004" fmla="*/ 92554 h 6857999"/>
              <a:gd name="connsiteX3005" fmla="*/ 2934136 w 4528142"/>
              <a:gd name="connsiteY3005" fmla="*/ 91436 h 6857999"/>
              <a:gd name="connsiteX3006" fmla="*/ 2926554 w 4528142"/>
              <a:gd name="connsiteY3006" fmla="*/ 90039 h 6857999"/>
              <a:gd name="connsiteX3007" fmla="*/ 2926665 w 4528142"/>
              <a:gd name="connsiteY3007" fmla="*/ 83194 h 6857999"/>
              <a:gd name="connsiteX3008" fmla="*/ 2926108 w 4528142"/>
              <a:gd name="connsiteY3008" fmla="*/ 76453 h 6857999"/>
              <a:gd name="connsiteX3009" fmla="*/ 2925552 w 4528142"/>
              <a:gd name="connsiteY3009" fmla="*/ 69713 h 6857999"/>
              <a:gd name="connsiteX3010" fmla="*/ 2924155 w 4528142"/>
              <a:gd name="connsiteY3010" fmla="*/ 62132 h 6857999"/>
              <a:gd name="connsiteX3011" fmla="*/ 2922371 w 4528142"/>
              <a:gd name="connsiteY3011" fmla="*/ 54937 h 6857999"/>
              <a:gd name="connsiteX3012" fmla="*/ 2919639 w 4528142"/>
              <a:gd name="connsiteY3012" fmla="*/ 47566 h 6857999"/>
              <a:gd name="connsiteX3013" fmla="*/ 2913508 w 4528142"/>
              <a:gd name="connsiteY3013" fmla="*/ 32933 h 6857999"/>
              <a:gd name="connsiteX3014" fmla="*/ 2905869 w 4528142"/>
              <a:gd name="connsiteY3014" fmla="*/ 17562 h 6857999"/>
              <a:gd name="connsiteX3015" fmla="*/ 2896613 w 4528142"/>
              <a:gd name="connsiteY3015" fmla="*/ 2125 h 6857999"/>
              <a:gd name="connsiteX3016" fmla="*/ 0 w 4528142"/>
              <a:gd name="connsiteY3016" fmla="*/ 0 h 6857999"/>
              <a:gd name="connsiteX3017" fmla="*/ 2558898 w 4528142"/>
              <a:gd name="connsiteY3017" fmla="*/ 0 h 6857999"/>
              <a:gd name="connsiteX3018" fmla="*/ 2561108 w 4528142"/>
              <a:gd name="connsiteY3018" fmla="*/ 5962 h 6857999"/>
              <a:gd name="connsiteX3019" fmla="*/ 2564750 w 4528142"/>
              <a:gd name="connsiteY3019" fmla="*/ 15788 h 6857999"/>
              <a:gd name="connsiteX3020" fmla="*/ 2569833 w 4528142"/>
              <a:gd name="connsiteY3020" fmla="*/ 24736 h 6857999"/>
              <a:gd name="connsiteX3021" fmla="*/ 2574461 w 4528142"/>
              <a:gd name="connsiteY3021" fmla="*/ 32457 h 6857999"/>
              <a:gd name="connsiteX3022" fmla="*/ 2577161 w 4528142"/>
              <a:gd name="connsiteY3022" fmla="*/ 35928 h 6857999"/>
              <a:gd name="connsiteX3023" fmla="*/ 2579965 w 4528142"/>
              <a:gd name="connsiteY3023" fmla="*/ 38733 h 6857999"/>
              <a:gd name="connsiteX3024" fmla="*/ 2583437 w 4528142"/>
              <a:gd name="connsiteY3024" fmla="*/ 41433 h 6857999"/>
              <a:gd name="connsiteX3025" fmla="*/ 2586351 w 4528142"/>
              <a:gd name="connsiteY3025" fmla="*/ 43573 h 6857999"/>
              <a:gd name="connsiteX3026" fmla="*/ 2590036 w 4528142"/>
              <a:gd name="connsiteY3026" fmla="*/ 44939 h 6857999"/>
              <a:gd name="connsiteX3027" fmla="*/ 2594388 w 4528142"/>
              <a:gd name="connsiteY3027" fmla="*/ 46199 h 6857999"/>
              <a:gd name="connsiteX3028" fmla="*/ 2598564 w 4528142"/>
              <a:gd name="connsiteY3028" fmla="*/ 46513 h 6857999"/>
              <a:gd name="connsiteX3029" fmla="*/ 2602954 w 4528142"/>
              <a:gd name="connsiteY3029" fmla="*/ 45490 h 6857999"/>
              <a:gd name="connsiteX3030" fmla="*/ 2608011 w 4528142"/>
              <a:gd name="connsiteY3030" fmla="*/ 44362 h 6857999"/>
              <a:gd name="connsiteX3031" fmla="*/ 2612892 w 4528142"/>
              <a:gd name="connsiteY3031" fmla="*/ 42286 h 6857999"/>
              <a:gd name="connsiteX3032" fmla="*/ 2616952 w 4528142"/>
              <a:gd name="connsiteY3032" fmla="*/ 55624 h 6857999"/>
              <a:gd name="connsiteX3033" fmla="*/ 2621573 w 4528142"/>
              <a:gd name="connsiteY3033" fmla="*/ 69520 h 6857999"/>
              <a:gd name="connsiteX3034" fmla="*/ 2627250 w 4528142"/>
              <a:gd name="connsiteY3034" fmla="*/ 82926 h 6857999"/>
              <a:gd name="connsiteX3035" fmla="*/ 2633767 w 4528142"/>
              <a:gd name="connsiteY3035" fmla="*/ 97174 h 6857999"/>
              <a:gd name="connsiteX3036" fmla="*/ 2641444 w 4528142"/>
              <a:gd name="connsiteY3036" fmla="*/ 110260 h 6857999"/>
              <a:gd name="connsiteX3037" fmla="*/ 2649576 w 4528142"/>
              <a:gd name="connsiteY3037" fmla="*/ 124576 h 6857999"/>
              <a:gd name="connsiteX3038" fmla="*/ 2658376 w 4528142"/>
              <a:gd name="connsiteY3038" fmla="*/ 138787 h 6857999"/>
              <a:gd name="connsiteX3039" fmla="*/ 2668227 w 4528142"/>
              <a:gd name="connsiteY3039" fmla="*/ 152504 h 6857999"/>
              <a:gd name="connsiteX3040" fmla="*/ 2676921 w 4528142"/>
              <a:gd name="connsiteY3040" fmla="*/ 167382 h 6857999"/>
              <a:gd name="connsiteX3041" fmla="*/ 2686281 w 4528142"/>
              <a:gd name="connsiteY3041" fmla="*/ 182153 h 6857999"/>
              <a:gd name="connsiteX3042" fmla="*/ 2696801 w 4528142"/>
              <a:gd name="connsiteY3042" fmla="*/ 195767 h 6857999"/>
              <a:gd name="connsiteX3043" fmla="*/ 2707602 w 4528142"/>
              <a:gd name="connsiteY3043" fmla="*/ 209658 h 6857999"/>
              <a:gd name="connsiteX3044" fmla="*/ 2719386 w 4528142"/>
              <a:gd name="connsiteY3044" fmla="*/ 221442 h 6857999"/>
              <a:gd name="connsiteX3045" fmla="*/ 2731452 w 4528142"/>
              <a:gd name="connsiteY3045" fmla="*/ 233508 h 6857999"/>
              <a:gd name="connsiteX3046" fmla="*/ 2744397 w 4528142"/>
              <a:gd name="connsiteY3046" fmla="*/ 244134 h 6857999"/>
              <a:gd name="connsiteX3047" fmla="*/ 2758115 w 4528142"/>
              <a:gd name="connsiteY3047" fmla="*/ 253987 h 6857999"/>
              <a:gd name="connsiteX3048" fmla="*/ 2750147 w 4528142"/>
              <a:gd name="connsiteY3048" fmla="*/ 252976 h 6857999"/>
              <a:gd name="connsiteX3049" fmla="*/ 2744249 w 4528142"/>
              <a:gd name="connsiteY3049" fmla="*/ 253263 h 6857999"/>
              <a:gd name="connsiteX3050" fmla="*/ 2739193 w 4528142"/>
              <a:gd name="connsiteY3050" fmla="*/ 254390 h 6857999"/>
              <a:gd name="connsiteX3051" fmla="*/ 2737085 w 4528142"/>
              <a:gd name="connsiteY3051" fmla="*/ 255375 h 6857999"/>
              <a:gd name="connsiteX3052" fmla="*/ 2735539 w 4528142"/>
              <a:gd name="connsiteY3052" fmla="*/ 256921 h 6857999"/>
              <a:gd name="connsiteX3053" fmla="*/ 2733994 w 4528142"/>
              <a:gd name="connsiteY3053" fmla="*/ 258466 h 6857999"/>
              <a:gd name="connsiteX3054" fmla="*/ 2732728 w 4528142"/>
              <a:gd name="connsiteY3054" fmla="*/ 260294 h 6857999"/>
              <a:gd name="connsiteX3055" fmla="*/ 2730935 w 4528142"/>
              <a:gd name="connsiteY3055" fmla="*/ 265455 h 6857999"/>
              <a:gd name="connsiteX3056" fmla="*/ 2729382 w 4528142"/>
              <a:gd name="connsiteY3056" fmla="*/ 273180 h 6857999"/>
              <a:gd name="connsiteX3057" fmla="*/ 2727795 w 4528142"/>
              <a:gd name="connsiteY3057" fmla="*/ 283186 h 6857999"/>
              <a:gd name="connsiteX3058" fmla="*/ 2734846 w 4528142"/>
              <a:gd name="connsiteY3058" fmla="*/ 287921 h 6857999"/>
              <a:gd name="connsiteX3059" fmla="*/ 2742179 w 4528142"/>
              <a:gd name="connsiteY3059" fmla="*/ 292934 h 6857999"/>
              <a:gd name="connsiteX3060" fmla="*/ 2748914 w 4528142"/>
              <a:gd name="connsiteY3060" fmla="*/ 299668 h 6857999"/>
              <a:gd name="connsiteX3061" fmla="*/ 2755646 w 4528142"/>
              <a:gd name="connsiteY3061" fmla="*/ 306400 h 6857999"/>
              <a:gd name="connsiteX3062" fmla="*/ 2761888 w 4528142"/>
              <a:gd name="connsiteY3062" fmla="*/ 314190 h 6857999"/>
              <a:gd name="connsiteX3063" fmla="*/ 2767850 w 4528142"/>
              <a:gd name="connsiteY3063" fmla="*/ 321697 h 6857999"/>
              <a:gd name="connsiteX3064" fmla="*/ 2773040 w 4528142"/>
              <a:gd name="connsiteY3064" fmla="*/ 329979 h 6857999"/>
              <a:gd name="connsiteX3065" fmla="*/ 2777175 w 4528142"/>
              <a:gd name="connsiteY3065" fmla="*/ 338751 h 6857999"/>
              <a:gd name="connsiteX3066" fmla="*/ 2781589 w 4528142"/>
              <a:gd name="connsiteY3066" fmla="*/ 347804 h 6857999"/>
              <a:gd name="connsiteX3067" fmla="*/ 2784775 w 4528142"/>
              <a:gd name="connsiteY3067" fmla="*/ 356401 h 6857999"/>
              <a:gd name="connsiteX3068" fmla="*/ 2786909 w 4528142"/>
              <a:gd name="connsiteY3068" fmla="*/ 365492 h 6857999"/>
              <a:gd name="connsiteX3069" fmla="*/ 2787989 w 4528142"/>
              <a:gd name="connsiteY3069" fmla="*/ 375075 h 6857999"/>
              <a:gd name="connsiteX3070" fmla="*/ 2788509 w 4528142"/>
              <a:gd name="connsiteY3070" fmla="*/ 384097 h 6857999"/>
              <a:gd name="connsiteX3071" fmla="*/ 2787027 w 4528142"/>
              <a:gd name="connsiteY3071" fmla="*/ 393437 h 6857999"/>
              <a:gd name="connsiteX3072" fmla="*/ 2784982 w 4528142"/>
              <a:gd name="connsiteY3072" fmla="*/ 402214 h 6857999"/>
              <a:gd name="connsiteX3073" fmla="*/ 2782240 w 4528142"/>
              <a:gd name="connsiteY3073" fmla="*/ 407202 h 6857999"/>
              <a:gd name="connsiteX3074" fmla="*/ 2781219 w 4528142"/>
              <a:gd name="connsiteY3074" fmla="*/ 411590 h 6857999"/>
              <a:gd name="connsiteX3075" fmla="*/ 2791847 w 4528142"/>
              <a:gd name="connsiteY3075" fmla="*/ 418357 h 6857999"/>
              <a:gd name="connsiteX3076" fmla="*/ 2801880 w 4528142"/>
              <a:gd name="connsiteY3076" fmla="*/ 426844 h 6857999"/>
              <a:gd name="connsiteX3077" fmla="*/ 2813140 w 4528142"/>
              <a:gd name="connsiteY3077" fmla="*/ 435783 h 6857999"/>
              <a:gd name="connsiteX3078" fmla="*/ 2823525 w 4528142"/>
              <a:gd name="connsiteY3078" fmla="*/ 446169 h 6857999"/>
              <a:gd name="connsiteX3079" fmla="*/ 2842462 w 4528142"/>
              <a:gd name="connsiteY3079" fmla="*/ 468196 h 6857999"/>
              <a:gd name="connsiteX3080" fmla="*/ 2852177 w 4528142"/>
              <a:gd name="connsiteY3080" fmla="*/ 478686 h 6857999"/>
              <a:gd name="connsiteX3081" fmla="*/ 2861330 w 4528142"/>
              <a:gd name="connsiteY3081" fmla="*/ 488612 h 6857999"/>
              <a:gd name="connsiteX3082" fmla="*/ 2862527 w 4528142"/>
              <a:gd name="connsiteY3082" fmla="*/ 485171 h 6857999"/>
              <a:gd name="connsiteX3083" fmla="*/ 2863268 w 4528142"/>
              <a:gd name="connsiteY3083" fmla="*/ 480501 h 6857999"/>
              <a:gd name="connsiteX3084" fmla="*/ 2862850 w 4528142"/>
              <a:gd name="connsiteY3084" fmla="*/ 476991 h 6857999"/>
              <a:gd name="connsiteX3085" fmla="*/ 2861978 w 4528142"/>
              <a:gd name="connsiteY3085" fmla="*/ 472252 h 6857999"/>
              <a:gd name="connsiteX3086" fmla="*/ 2858896 w 4528142"/>
              <a:gd name="connsiteY3086" fmla="*/ 462989 h 6857999"/>
              <a:gd name="connsiteX3087" fmla="*/ 2855535 w 4528142"/>
              <a:gd name="connsiteY3087" fmla="*/ 453443 h 6857999"/>
              <a:gd name="connsiteX3088" fmla="*/ 2854273 w 4528142"/>
              <a:gd name="connsiteY3088" fmla="*/ 449090 h 6857999"/>
              <a:gd name="connsiteX3089" fmla="*/ 2852733 w 4528142"/>
              <a:gd name="connsiteY3089" fmla="*/ 444457 h 6857999"/>
              <a:gd name="connsiteX3090" fmla="*/ 2852421 w 4528142"/>
              <a:gd name="connsiteY3090" fmla="*/ 440280 h 6857999"/>
              <a:gd name="connsiteX3091" fmla="*/ 2852670 w 4528142"/>
              <a:gd name="connsiteY3091" fmla="*/ 436664 h 6857999"/>
              <a:gd name="connsiteX3092" fmla="*/ 2853692 w 4528142"/>
              <a:gd name="connsiteY3092" fmla="*/ 432275 h 6857999"/>
              <a:gd name="connsiteX3093" fmla="*/ 2856504 w 4528142"/>
              <a:gd name="connsiteY3093" fmla="*/ 428902 h 6857999"/>
              <a:gd name="connsiteX3094" fmla="*/ 2859982 w 4528142"/>
              <a:gd name="connsiteY3094" fmla="*/ 425423 h 6857999"/>
              <a:gd name="connsiteX3095" fmla="*/ 2864863 w 4528142"/>
              <a:gd name="connsiteY3095" fmla="*/ 423349 h 6857999"/>
              <a:gd name="connsiteX3096" fmla="*/ 2864122 w 4528142"/>
              <a:gd name="connsiteY3096" fmla="*/ 428019 h 6857999"/>
              <a:gd name="connsiteX3097" fmla="*/ 2863555 w 4528142"/>
              <a:gd name="connsiteY3097" fmla="*/ 433635 h 6857999"/>
              <a:gd name="connsiteX3098" fmla="*/ 2863374 w 4528142"/>
              <a:gd name="connsiteY3098" fmla="*/ 438865 h 6857999"/>
              <a:gd name="connsiteX3099" fmla="*/ 2863652 w 4528142"/>
              <a:gd name="connsiteY3099" fmla="*/ 445326 h 6857999"/>
              <a:gd name="connsiteX3100" fmla="*/ 2864312 w 4528142"/>
              <a:gd name="connsiteY3100" fmla="*/ 451398 h 6857999"/>
              <a:gd name="connsiteX3101" fmla="*/ 2866589 w 4528142"/>
              <a:gd name="connsiteY3101" fmla="*/ 457540 h 6857999"/>
              <a:gd name="connsiteX3102" fmla="*/ 2868304 w 4528142"/>
              <a:gd name="connsiteY3102" fmla="*/ 463121 h 6857999"/>
              <a:gd name="connsiteX3103" fmla="*/ 2870581 w 4528142"/>
              <a:gd name="connsiteY3103" fmla="*/ 469261 h 6857999"/>
              <a:gd name="connsiteX3104" fmla="*/ 2872682 w 4528142"/>
              <a:gd name="connsiteY3104" fmla="*/ 474454 h 6857999"/>
              <a:gd name="connsiteX3105" fmla="*/ 2875450 w 4528142"/>
              <a:gd name="connsiteY3105" fmla="*/ 479543 h 6857999"/>
              <a:gd name="connsiteX3106" fmla="*/ 2878992 w 4528142"/>
              <a:gd name="connsiteY3106" fmla="*/ 483857 h 6857999"/>
              <a:gd name="connsiteX3107" fmla="*/ 2882640 w 4528142"/>
              <a:gd name="connsiteY3107" fmla="*/ 487505 h 6857999"/>
              <a:gd name="connsiteX3108" fmla="*/ 2886393 w 4528142"/>
              <a:gd name="connsiteY3108" fmla="*/ 490484 h 6857999"/>
              <a:gd name="connsiteX3109" fmla="*/ 2890360 w 4528142"/>
              <a:gd name="connsiteY3109" fmla="*/ 492132 h 6857999"/>
              <a:gd name="connsiteX3110" fmla="*/ 2894429 w 4528142"/>
              <a:gd name="connsiteY3110" fmla="*/ 493110 h 6857999"/>
              <a:gd name="connsiteX3111" fmla="*/ 2898993 w 4528142"/>
              <a:gd name="connsiteY3111" fmla="*/ 493036 h 6857999"/>
              <a:gd name="connsiteX3112" fmla="*/ 2895641 w 4528142"/>
              <a:gd name="connsiteY3112" fmla="*/ 512100 h 6857999"/>
              <a:gd name="connsiteX3113" fmla="*/ 2894091 w 4528142"/>
              <a:gd name="connsiteY3113" fmla="*/ 519826 h 6857999"/>
              <a:gd name="connsiteX3114" fmla="*/ 2891980 w 4528142"/>
              <a:gd name="connsiteY3114" fmla="*/ 526992 h 6857999"/>
              <a:gd name="connsiteX3115" fmla="*/ 2890501 w 4528142"/>
              <a:gd name="connsiteY3115" fmla="*/ 530152 h 6857999"/>
              <a:gd name="connsiteX3116" fmla="*/ 2888463 w 4528142"/>
              <a:gd name="connsiteY3116" fmla="*/ 532750 h 6857999"/>
              <a:gd name="connsiteX3117" fmla="*/ 2886424 w 4528142"/>
              <a:gd name="connsiteY3117" fmla="*/ 535350 h 6857999"/>
              <a:gd name="connsiteX3118" fmla="*/ 2884105 w 4528142"/>
              <a:gd name="connsiteY3118" fmla="*/ 537669 h 6857999"/>
              <a:gd name="connsiteX3119" fmla="*/ 2881226 w 4528142"/>
              <a:gd name="connsiteY3119" fmla="*/ 539427 h 6857999"/>
              <a:gd name="connsiteX3120" fmla="*/ 2877679 w 4528142"/>
              <a:gd name="connsiteY3120" fmla="*/ 541292 h 6857999"/>
              <a:gd name="connsiteX3121" fmla="*/ 2874236 w 4528142"/>
              <a:gd name="connsiteY3121" fmla="*/ 542486 h 6857999"/>
              <a:gd name="connsiteX3122" fmla="*/ 2869565 w 4528142"/>
              <a:gd name="connsiteY3122" fmla="*/ 543226 h 6857999"/>
              <a:gd name="connsiteX3123" fmla="*/ 2896915 w 4528142"/>
              <a:gd name="connsiteY3123" fmla="*/ 579851 h 6857999"/>
              <a:gd name="connsiteX3124" fmla="*/ 2910096 w 4528142"/>
              <a:gd name="connsiteY3124" fmla="*/ 599217 h 6857999"/>
              <a:gd name="connsiteX3125" fmla="*/ 2923351 w 4528142"/>
              <a:gd name="connsiteY3125" fmla="*/ 620200 h 6857999"/>
              <a:gd name="connsiteX3126" fmla="*/ 2925917 w 4528142"/>
              <a:gd name="connsiteY3126" fmla="*/ 614265 h 6857999"/>
              <a:gd name="connsiteX3127" fmla="*/ 2927538 w 4528142"/>
              <a:gd name="connsiteY3127" fmla="*/ 608157 h 6857999"/>
              <a:gd name="connsiteX3128" fmla="*/ 2927823 w 4528142"/>
              <a:gd name="connsiteY3128" fmla="*/ 602258 h 6857999"/>
              <a:gd name="connsiteX3129" fmla="*/ 2927617 w 4528142"/>
              <a:gd name="connsiteY3129" fmla="*/ 597414 h 6857999"/>
              <a:gd name="connsiteX3130" fmla="*/ 2927411 w 4528142"/>
              <a:gd name="connsiteY3130" fmla="*/ 592569 h 6857999"/>
              <a:gd name="connsiteX3131" fmla="*/ 2926256 w 4528142"/>
              <a:gd name="connsiteY3131" fmla="*/ 587548 h 6857999"/>
              <a:gd name="connsiteX3132" fmla="*/ 2922963 w 4528142"/>
              <a:gd name="connsiteY3132" fmla="*/ 579618 h 6857999"/>
              <a:gd name="connsiteX3133" fmla="*/ 2921284 w 4528142"/>
              <a:gd name="connsiteY3133" fmla="*/ 571755 h 6857999"/>
              <a:gd name="connsiteX3134" fmla="*/ 2920585 w 4528142"/>
              <a:gd name="connsiteY3134" fmla="*/ 567964 h 6857999"/>
              <a:gd name="connsiteX3135" fmla="*/ 2921501 w 4528142"/>
              <a:gd name="connsiteY3135" fmla="*/ 564243 h 6857999"/>
              <a:gd name="connsiteX3136" fmla="*/ 2922699 w 4528142"/>
              <a:gd name="connsiteY3136" fmla="*/ 560803 h 6857999"/>
              <a:gd name="connsiteX3137" fmla="*/ 2924949 w 4528142"/>
              <a:gd name="connsiteY3137" fmla="*/ 556868 h 6857999"/>
              <a:gd name="connsiteX3138" fmla="*/ 2929200 w 4528142"/>
              <a:gd name="connsiteY3138" fmla="*/ 552616 h 6857999"/>
              <a:gd name="connsiteX3139" fmla="*/ 2934681 w 4528142"/>
              <a:gd name="connsiteY3139" fmla="*/ 548821 h 6857999"/>
              <a:gd name="connsiteX3140" fmla="*/ 2930440 w 4528142"/>
              <a:gd name="connsiteY3140" fmla="*/ 540715 h 6857999"/>
              <a:gd name="connsiteX3141" fmla="*/ 2925639 w 4528142"/>
              <a:gd name="connsiteY3141" fmla="*/ 532049 h 6857999"/>
              <a:gd name="connsiteX3142" fmla="*/ 2917651 w 4528142"/>
              <a:gd name="connsiteY3142" fmla="*/ 514786 h 6857999"/>
              <a:gd name="connsiteX3143" fmla="*/ 2911207 w 4528142"/>
              <a:gd name="connsiteY3143" fmla="*/ 495975 h 6857999"/>
              <a:gd name="connsiteX3144" fmla="*/ 2905046 w 4528142"/>
              <a:gd name="connsiteY3144" fmla="*/ 477445 h 6857999"/>
              <a:gd name="connsiteX3145" fmla="*/ 2900218 w 4528142"/>
              <a:gd name="connsiteY3145" fmla="*/ 458703 h 6857999"/>
              <a:gd name="connsiteX3146" fmla="*/ 2895391 w 4528142"/>
              <a:gd name="connsiteY3146" fmla="*/ 439961 h 6857999"/>
              <a:gd name="connsiteX3147" fmla="*/ 2886190 w 4528142"/>
              <a:gd name="connsiteY3147" fmla="*/ 403706 h 6857999"/>
              <a:gd name="connsiteX3148" fmla="*/ 2880939 w 4528142"/>
              <a:gd name="connsiteY3148" fmla="*/ 387634 h 6857999"/>
              <a:gd name="connsiteX3149" fmla="*/ 2874243 w 4528142"/>
              <a:gd name="connsiteY3149" fmla="*/ 372436 h 6857999"/>
              <a:gd name="connsiteX3150" fmla="*/ 2867730 w 4528142"/>
              <a:gd name="connsiteY3150" fmla="*/ 358190 h 6857999"/>
              <a:gd name="connsiteX3151" fmla="*/ 2859559 w 4528142"/>
              <a:gd name="connsiteY3151" fmla="*/ 346156 h 6857999"/>
              <a:gd name="connsiteX3152" fmla="*/ 2855668 w 4528142"/>
              <a:gd name="connsiteY3152" fmla="*/ 339945 h 6857999"/>
              <a:gd name="connsiteX3153" fmla="*/ 2850898 w 4528142"/>
              <a:gd name="connsiteY3153" fmla="*/ 335175 h 6857999"/>
              <a:gd name="connsiteX3154" fmla="*/ 2846127 w 4528142"/>
              <a:gd name="connsiteY3154" fmla="*/ 330404 h 6857999"/>
              <a:gd name="connsiteX3155" fmla="*/ 2840865 w 4528142"/>
              <a:gd name="connsiteY3155" fmla="*/ 326689 h 6857999"/>
              <a:gd name="connsiteX3156" fmla="*/ 2835041 w 4528142"/>
              <a:gd name="connsiteY3156" fmla="*/ 322411 h 6857999"/>
              <a:gd name="connsiteX3157" fmla="*/ 2829674 w 4528142"/>
              <a:gd name="connsiteY3157" fmla="*/ 319361 h 6857999"/>
              <a:gd name="connsiteX3158" fmla="*/ 2823250 w 4528142"/>
              <a:gd name="connsiteY3158" fmla="*/ 316803 h 6857999"/>
              <a:gd name="connsiteX3159" fmla="*/ 2816442 w 4528142"/>
              <a:gd name="connsiteY3159" fmla="*/ 314635 h 6857999"/>
              <a:gd name="connsiteX3160" fmla="*/ 2817009 w 4528142"/>
              <a:gd name="connsiteY3160" fmla="*/ 309017 h 6857999"/>
              <a:gd name="connsiteX3161" fmla="*/ 2816172 w 4528142"/>
              <a:gd name="connsiteY3161" fmla="*/ 301996 h 6857999"/>
              <a:gd name="connsiteX3162" fmla="*/ 2815336 w 4528142"/>
              <a:gd name="connsiteY3162" fmla="*/ 294975 h 6857999"/>
              <a:gd name="connsiteX3163" fmla="*/ 2813273 w 4528142"/>
              <a:gd name="connsiteY3163" fmla="*/ 287500 h 6857999"/>
              <a:gd name="connsiteX3164" fmla="*/ 2810646 w 4528142"/>
              <a:gd name="connsiteY3164" fmla="*/ 279462 h 6857999"/>
              <a:gd name="connsiteX3165" fmla="*/ 2806966 w 4528142"/>
              <a:gd name="connsiteY3165" fmla="*/ 271918 h 6857999"/>
              <a:gd name="connsiteX3166" fmla="*/ 2803007 w 4528142"/>
              <a:gd name="connsiteY3166" fmla="*/ 264094 h 6857999"/>
              <a:gd name="connsiteX3167" fmla="*/ 2798659 w 4528142"/>
              <a:gd name="connsiteY3167" fmla="*/ 256656 h 6857999"/>
              <a:gd name="connsiteX3168" fmla="*/ 2793927 w 4528142"/>
              <a:gd name="connsiteY3168" fmla="*/ 249603 h 6857999"/>
              <a:gd name="connsiteX3169" fmla="*/ 2788702 w 4528142"/>
              <a:gd name="connsiteY3169" fmla="*/ 243605 h 6857999"/>
              <a:gd name="connsiteX3170" fmla="*/ 2783476 w 4528142"/>
              <a:gd name="connsiteY3170" fmla="*/ 237606 h 6857999"/>
              <a:gd name="connsiteX3171" fmla="*/ 2778705 w 4528142"/>
              <a:gd name="connsiteY3171" fmla="*/ 232835 h 6857999"/>
              <a:gd name="connsiteX3172" fmla="*/ 2773442 w 4528142"/>
              <a:gd name="connsiteY3172" fmla="*/ 229119 h 6857999"/>
              <a:gd name="connsiteX3173" fmla="*/ 2768635 w 4528142"/>
              <a:gd name="connsiteY3173" fmla="*/ 226631 h 6857999"/>
              <a:gd name="connsiteX3174" fmla="*/ 2764564 w 4528142"/>
              <a:gd name="connsiteY3174" fmla="*/ 225652 h 6857999"/>
              <a:gd name="connsiteX3175" fmla="*/ 2761896 w 4528142"/>
              <a:gd name="connsiteY3175" fmla="*/ 226075 h 6857999"/>
              <a:gd name="connsiteX3176" fmla="*/ 2759894 w 4528142"/>
              <a:gd name="connsiteY3176" fmla="*/ 226393 h 6857999"/>
              <a:gd name="connsiteX3177" fmla="*/ 2764713 w 4528142"/>
              <a:gd name="connsiteY3177" fmla="*/ 216524 h 6857999"/>
              <a:gd name="connsiteX3178" fmla="*/ 2768090 w 4528142"/>
              <a:gd name="connsiteY3178" fmla="*/ 207533 h 6857999"/>
              <a:gd name="connsiteX3179" fmla="*/ 2770309 w 4528142"/>
              <a:gd name="connsiteY3179" fmla="*/ 199703 h 6857999"/>
              <a:gd name="connsiteX3180" fmla="*/ 2771579 w 4528142"/>
              <a:gd name="connsiteY3180" fmla="*/ 191698 h 6857999"/>
              <a:gd name="connsiteX3181" fmla="*/ 2771690 w 4528142"/>
              <a:gd name="connsiteY3181" fmla="*/ 184853 h 6857999"/>
              <a:gd name="connsiteX3182" fmla="*/ 2770854 w 4528142"/>
              <a:gd name="connsiteY3182" fmla="*/ 177833 h 6857999"/>
              <a:gd name="connsiteX3183" fmla="*/ 2768578 w 4528142"/>
              <a:gd name="connsiteY3183" fmla="*/ 171691 h 6857999"/>
              <a:gd name="connsiteX3184" fmla="*/ 2766407 w 4528142"/>
              <a:gd name="connsiteY3184" fmla="*/ 164882 h 6857999"/>
              <a:gd name="connsiteX3185" fmla="*/ 2762410 w 4528142"/>
              <a:gd name="connsiteY3185" fmla="*/ 159340 h 6857999"/>
              <a:gd name="connsiteX3186" fmla="*/ 2758238 w 4528142"/>
              <a:gd name="connsiteY3186" fmla="*/ 152848 h 6857999"/>
              <a:gd name="connsiteX3187" fmla="*/ 2753574 w 4528142"/>
              <a:gd name="connsiteY3187" fmla="*/ 147410 h 6857999"/>
              <a:gd name="connsiteX3188" fmla="*/ 2747962 w 4528142"/>
              <a:gd name="connsiteY3188" fmla="*/ 141798 h 6857999"/>
              <a:gd name="connsiteX3189" fmla="*/ 2735403 w 4528142"/>
              <a:gd name="connsiteY3189" fmla="*/ 130786 h 6857999"/>
              <a:gd name="connsiteX3190" fmla="*/ 2721230 w 4528142"/>
              <a:gd name="connsiteY3190" fmla="*/ 119705 h 6857999"/>
              <a:gd name="connsiteX3191" fmla="*/ 2728118 w 4528142"/>
              <a:gd name="connsiteY3191" fmla="*/ 111133 h 6857999"/>
              <a:gd name="connsiteX3192" fmla="*/ 2735075 w 4528142"/>
              <a:gd name="connsiteY3192" fmla="*/ 104176 h 6857999"/>
              <a:gd name="connsiteX3193" fmla="*/ 2741539 w 4528142"/>
              <a:gd name="connsiteY3193" fmla="*/ 98273 h 6857999"/>
              <a:gd name="connsiteX3194" fmla="*/ 2747898 w 4528142"/>
              <a:gd name="connsiteY3194" fmla="*/ 93037 h 6857999"/>
              <a:gd name="connsiteX3195" fmla="*/ 2759737 w 4528142"/>
              <a:gd name="connsiteY3195" fmla="*/ 84003 h 6857999"/>
              <a:gd name="connsiteX3196" fmla="*/ 2772136 w 4528142"/>
              <a:gd name="connsiteY3196" fmla="*/ 75532 h 6857999"/>
              <a:gd name="connsiteX3197" fmla="*/ 2784642 w 4528142"/>
              <a:gd name="connsiteY3197" fmla="*/ 66396 h 6857999"/>
              <a:gd name="connsiteX3198" fmla="*/ 2790895 w 4528142"/>
              <a:gd name="connsiteY3198" fmla="*/ 61826 h 6857999"/>
              <a:gd name="connsiteX3199" fmla="*/ 2797746 w 4528142"/>
              <a:gd name="connsiteY3199" fmla="*/ 55536 h 6857999"/>
              <a:gd name="connsiteX3200" fmla="*/ 2805650 w 4528142"/>
              <a:gd name="connsiteY3200" fmla="*/ 48753 h 6857999"/>
              <a:gd name="connsiteX3201" fmla="*/ 2813766 w 4528142"/>
              <a:gd name="connsiteY3201" fmla="*/ 40637 h 6857999"/>
              <a:gd name="connsiteX3202" fmla="*/ 2822482 w 4528142"/>
              <a:gd name="connsiteY3202" fmla="*/ 30800 h 6857999"/>
              <a:gd name="connsiteX3203" fmla="*/ 2832250 w 4528142"/>
              <a:gd name="connsiteY3203" fmla="*/ 20471 h 6857999"/>
              <a:gd name="connsiteX3204" fmla="*/ 2839582 w 4528142"/>
              <a:gd name="connsiteY3204" fmla="*/ 25485 h 6857999"/>
              <a:gd name="connsiteX3205" fmla="*/ 2847127 w 4528142"/>
              <a:gd name="connsiteY3205" fmla="*/ 29164 h 6857999"/>
              <a:gd name="connsiteX3206" fmla="*/ 2855164 w 4528142"/>
              <a:gd name="connsiteY3206" fmla="*/ 31791 h 6857999"/>
              <a:gd name="connsiteX3207" fmla="*/ 2862534 w 4528142"/>
              <a:gd name="connsiteY3207" fmla="*/ 34521 h 6857999"/>
              <a:gd name="connsiteX3208" fmla="*/ 2877978 w 4528142"/>
              <a:gd name="connsiteY3208" fmla="*/ 37599 h 6857999"/>
              <a:gd name="connsiteX3209" fmla="*/ 2893808 w 4528142"/>
              <a:gd name="connsiteY3209" fmla="*/ 40287 h 6857999"/>
              <a:gd name="connsiteX3210" fmla="*/ 2892850 w 4528142"/>
              <a:gd name="connsiteY3210" fmla="*/ 52471 h 6857999"/>
              <a:gd name="connsiteX3211" fmla="*/ 2892770 w 4528142"/>
              <a:gd name="connsiteY3211" fmla="*/ 63212 h 6857999"/>
              <a:gd name="connsiteX3212" fmla="*/ 2893569 w 4528142"/>
              <a:gd name="connsiteY3212" fmla="*/ 72514 h 6857999"/>
              <a:gd name="connsiteX3213" fmla="*/ 2895703 w 4528142"/>
              <a:gd name="connsiteY3213" fmla="*/ 81606 h 6857999"/>
              <a:gd name="connsiteX3214" fmla="*/ 2897943 w 4528142"/>
              <a:gd name="connsiteY3214" fmla="*/ 90029 h 6857999"/>
              <a:gd name="connsiteX3215" fmla="*/ 2901060 w 4528142"/>
              <a:gd name="connsiteY3215" fmla="*/ 97012 h 6857999"/>
              <a:gd name="connsiteX3216" fmla="*/ 2904354 w 4528142"/>
              <a:gd name="connsiteY3216" fmla="*/ 104944 h 6857999"/>
              <a:gd name="connsiteX3217" fmla="*/ 2908420 w 4528142"/>
              <a:gd name="connsiteY3217" fmla="*/ 112100 h 6857999"/>
              <a:gd name="connsiteX3218" fmla="*/ 2918378 w 4528142"/>
              <a:gd name="connsiteY3218" fmla="*/ 125152 h 6857999"/>
              <a:gd name="connsiteX3219" fmla="*/ 2928511 w 4528142"/>
              <a:gd name="connsiteY3219" fmla="*/ 139150 h 6857999"/>
              <a:gd name="connsiteX3220" fmla="*/ 2940328 w 4528142"/>
              <a:gd name="connsiteY3220" fmla="*/ 154831 h 6857999"/>
              <a:gd name="connsiteX3221" fmla="*/ 2946358 w 4528142"/>
              <a:gd name="connsiteY3221" fmla="*/ 163952 h 6857999"/>
              <a:gd name="connsiteX3222" fmla="*/ 2951510 w 4528142"/>
              <a:gd name="connsiteY3222" fmla="*/ 174515 h 6857999"/>
              <a:gd name="connsiteX3223" fmla="*/ 2945613 w 4528142"/>
              <a:gd name="connsiteY3223" fmla="*/ 174802 h 6857999"/>
              <a:gd name="connsiteX3224" fmla="*/ 2940837 w 4528142"/>
              <a:gd name="connsiteY3224" fmla="*/ 176210 h 6857999"/>
              <a:gd name="connsiteX3225" fmla="*/ 2937395 w 4528142"/>
              <a:gd name="connsiteY3225" fmla="*/ 177407 h 6857999"/>
              <a:gd name="connsiteX3226" fmla="*/ 2933741 w 4528142"/>
              <a:gd name="connsiteY3226" fmla="*/ 179938 h 6857999"/>
              <a:gd name="connsiteX3227" fmla="*/ 2931598 w 4528142"/>
              <a:gd name="connsiteY3227" fmla="*/ 183205 h 6857999"/>
              <a:gd name="connsiteX3228" fmla="*/ 2930400 w 4528142"/>
              <a:gd name="connsiteY3228" fmla="*/ 186646 h 6857999"/>
              <a:gd name="connsiteX3229" fmla="*/ 2929204 w 4528142"/>
              <a:gd name="connsiteY3229" fmla="*/ 190087 h 6857999"/>
              <a:gd name="connsiteX3230" fmla="*/ 2929517 w 4528142"/>
              <a:gd name="connsiteY3230" fmla="*/ 194265 h 6857999"/>
              <a:gd name="connsiteX3231" fmla="*/ 2929829 w 4528142"/>
              <a:gd name="connsiteY3231" fmla="*/ 198441 h 6857999"/>
              <a:gd name="connsiteX3232" fmla="*/ 2930316 w 4528142"/>
              <a:gd name="connsiteY3232" fmla="*/ 203566 h 6857999"/>
              <a:gd name="connsiteX3233" fmla="*/ 2933677 w 4528142"/>
              <a:gd name="connsiteY3233" fmla="*/ 213112 h 6857999"/>
              <a:gd name="connsiteX3234" fmla="*/ 2938935 w 4528142"/>
              <a:gd name="connsiteY3234" fmla="*/ 223007 h 6857999"/>
              <a:gd name="connsiteX3235" fmla="*/ 2944859 w 4528142"/>
              <a:gd name="connsiteY3235" fmla="*/ 232796 h 6857999"/>
              <a:gd name="connsiteX3236" fmla="*/ 2952397 w 4528142"/>
              <a:gd name="connsiteY3236" fmla="*/ 242653 h 6857999"/>
              <a:gd name="connsiteX3237" fmla="*/ 2959974 w 4528142"/>
              <a:gd name="connsiteY3237" fmla="*/ 250230 h 6857999"/>
              <a:gd name="connsiteX3238" fmla="*/ 2967270 w 4528142"/>
              <a:gd name="connsiteY3238" fmla="*/ 257526 h 6857999"/>
              <a:gd name="connsiteX3239" fmla="*/ 2974988 w 4528142"/>
              <a:gd name="connsiteY3239" fmla="*/ 262153 h 6857999"/>
              <a:gd name="connsiteX3240" fmla="*/ 2978672 w 4528142"/>
              <a:gd name="connsiteY3240" fmla="*/ 263518 h 6857999"/>
              <a:gd name="connsiteX3241" fmla="*/ 2981690 w 4528142"/>
              <a:gd name="connsiteY3241" fmla="*/ 264989 h 6857999"/>
              <a:gd name="connsiteX3242" fmla="*/ 2984640 w 4528142"/>
              <a:gd name="connsiteY3242" fmla="*/ 264848 h 6857999"/>
              <a:gd name="connsiteX3243" fmla="*/ 2987309 w 4528142"/>
              <a:gd name="connsiteY3243" fmla="*/ 264423 h 6857999"/>
              <a:gd name="connsiteX3244" fmla="*/ 2989416 w 4528142"/>
              <a:gd name="connsiteY3244" fmla="*/ 263439 h 6857999"/>
              <a:gd name="connsiteX3245" fmla="*/ 2991348 w 4528142"/>
              <a:gd name="connsiteY3245" fmla="*/ 261507 h 6857999"/>
              <a:gd name="connsiteX3246" fmla="*/ 2993212 w 4528142"/>
              <a:gd name="connsiteY3246" fmla="*/ 257960 h 6857999"/>
              <a:gd name="connsiteX3247" fmla="*/ 2993739 w 4528142"/>
              <a:gd name="connsiteY3247" fmla="*/ 254622 h 6857999"/>
              <a:gd name="connsiteX3248" fmla="*/ 2995912 w 4528142"/>
              <a:gd name="connsiteY3248" fmla="*/ 261432 h 6857999"/>
              <a:gd name="connsiteX3249" fmla="*/ 2995697 w 4528142"/>
              <a:gd name="connsiteY3249" fmla="*/ 268947 h 6857999"/>
              <a:gd name="connsiteX3250" fmla="*/ 2995866 w 4528142"/>
              <a:gd name="connsiteY3250" fmla="*/ 276073 h 6857999"/>
              <a:gd name="connsiteX3251" fmla="*/ 2995754 w 4528142"/>
              <a:gd name="connsiteY3251" fmla="*/ 282919 h 6857999"/>
              <a:gd name="connsiteX3252" fmla="*/ 2994478 w 4528142"/>
              <a:gd name="connsiteY3252" fmla="*/ 297101 h 6857999"/>
              <a:gd name="connsiteX3253" fmla="*/ 2991305 w 4528142"/>
              <a:gd name="connsiteY3253" fmla="*/ 310934 h 6857999"/>
              <a:gd name="connsiteX3254" fmla="*/ 2988415 w 4528142"/>
              <a:gd name="connsiteY3254" fmla="*/ 325052 h 6857999"/>
              <a:gd name="connsiteX3255" fmla="*/ 2985805 w 4528142"/>
              <a:gd name="connsiteY3255" fmla="*/ 339446 h 6857999"/>
              <a:gd name="connsiteX3256" fmla="*/ 2983862 w 4528142"/>
              <a:gd name="connsiteY3256" fmla="*/ 353736 h 6857999"/>
              <a:gd name="connsiteX3257" fmla="*/ 2982697 w 4528142"/>
              <a:gd name="connsiteY3257" fmla="*/ 361073 h 6857999"/>
              <a:gd name="connsiteX3258" fmla="*/ 2982759 w 4528142"/>
              <a:gd name="connsiteY3258" fmla="*/ 368866 h 6857999"/>
              <a:gd name="connsiteX3259" fmla="*/ 2984967 w 4528142"/>
              <a:gd name="connsiteY3259" fmla="*/ 373392 h 6857999"/>
              <a:gd name="connsiteX3260" fmla="*/ 2987386 w 4528142"/>
              <a:gd name="connsiteY3260" fmla="*/ 376585 h 6857999"/>
              <a:gd name="connsiteX3261" fmla="*/ 2989630 w 4528142"/>
              <a:gd name="connsiteY3261" fmla="*/ 378829 h 6857999"/>
              <a:gd name="connsiteX3262" fmla="*/ 2992262 w 4528142"/>
              <a:gd name="connsiteY3262" fmla="*/ 380688 h 6857999"/>
              <a:gd name="connsiteX3263" fmla="*/ 2994824 w 4528142"/>
              <a:gd name="connsiteY3263" fmla="*/ 380932 h 6857999"/>
              <a:gd name="connsiteX3264" fmla="*/ 2998054 w 4528142"/>
              <a:gd name="connsiteY3264" fmla="*/ 381069 h 6857999"/>
              <a:gd name="connsiteX3265" fmla="*/ 3003217 w 4528142"/>
              <a:gd name="connsiteY3265" fmla="*/ 379275 h 6857999"/>
              <a:gd name="connsiteX3266" fmla="*/ 3009326 w 4528142"/>
              <a:gd name="connsiteY3266" fmla="*/ 377653 h 6857999"/>
              <a:gd name="connsiteX3267" fmla="*/ 3011994 w 4528142"/>
              <a:gd name="connsiteY3267" fmla="*/ 377231 h 6857999"/>
              <a:gd name="connsiteX3268" fmla="*/ 3014661 w 4528142"/>
              <a:gd name="connsiteY3268" fmla="*/ 376806 h 6857999"/>
              <a:gd name="connsiteX3269" fmla="*/ 3017611 w 4528142"/>
              <a:gd name="connsiteY3269" fmla="*/ 376664 h 6857999"/>
              <a:gd name="connsiteX3270" fmla="*/ 3020734 w 4528142"/>
              <a:gd name="connsiteY3270" fmla="*/ 377468 h 6857999"/>
              <a:gd name="connsiteX3271" fmla="*/ 3022979 w 4528142"/>
              <a:gd name="connsiteY3271" fmla="*/ 379713 h 6857999"/>
              <a:gd name="connsiteX3272" fmla="*/ 3025504 w 4528142"/>
              <a:gd name="connsiteY3272" fmla="*/ 382238 h 6857999"/>
              <a:gd name="connsiteX3273" fmla="*/ 3021708 w 4528142"/>
              <a:gd name="connsiteY3273" fmla="*/ 387718 h 6857999"/>
              <a:gd name="connsiteX3274" fmla="*/ 3019352 w 4528142"/>
              <a:gd name="connsiteY3274" fmla="*/ 392320 h 6857999"/>
              <a:gd name="connsiteX3275" fmla="*/ 3018119 w 4528142"/>
              <a:gd name="connsiteY3275" fmla="*/ 398042 h 6857999"/>
              <a:gd name="connsiteX3276" fmla="*/ 3016779 w 4528142"/>
              <a:gd name="connsiteY3276" fmla="*/ 404434 h 6857999"/>
              <a:gd name="connsiteX3277" fmla="*/ 3016774 w 4528142"/>
              <a:gd name="connsiteY3277" fmla="*/ 410610 h 6857999"/>
              <a:gd name="connsiteX3278" fmla="*/ 3018104 w 4528142"/>
              <a:gd name="connsiteY3278" fmla="*/ 416578 h 6857999"/>
              <a:gd name="connsiteX3279" fmla="*/ 3019888 w 4528142"/>
              <a:gd name="connsiteY3279" fmla="*/ 423773 h 6857999"/>
              <a:gd name="connsiteX3280" fmla="*/ 3022057 w 4528142"/>
              <a:gd name="connsiteY3280" fmla="*/ 430580 h 6857999"/>
              <a:gd name="connsiteX3281" fmla="*/ 3027624 w 4528142"/>
              <a:gd name="connsiteY3281" fmla="*/ 444652 h 6857999"/>
              <a:gd name="connsiteX3282" fmla="*/ 3035090 w 4528142"/>
              <a:gd name="connsiteY3282" fmla="*/ 459073 h 6857999"/>
              <a:gd name="connsiteX3283" fmla="*/ 3049808 w 4528142"/>
              <a:gd name="connsiteY3283" fmla="*/ 489251 h 6857999"/>
              <a:gd name="connsiteX3284" fmla="*/ 3053742 w 4528142"/>
              <a:gd name="connsiteY3284" fmla="*/ 487003 h 6857999"/>
              <a:gd name="connsiteX3285" fmla="*/ 3056552 w 4528142"/>
              <a:gd name="connsiteY3285" fmla="*/ 483630 h 6857999"/>
              <a:gd name="connsiteX3286" fmla="*/ 3057644 w 4528142"/>
              <a:gd name="connsiteY3286" fmla="*/ 480856 h 6857999"/>
              <a:gd name="connsiteX3287" fmla="*/ 3058175 w 4528142"/>
              <a:gd name="connsiteY3287" fmla="*/ 477520 h 6857999"/>
              <a:gd name="connsiteX3288" fmla="*/ 3058247 w 4528142"/>
              <a:gd name="connsiteY3288" fmla="*/ 472956 h 6857999"/>
              <a:gd name="connsiteX3289" fmla="*/ 3056986 w 4528142"/>
              <a:gd name="connsiteY3289" fmla="*/ 468603 h 6857999"/>
              <a:gd name="connsiteX3290" fmla="*/ 3053413 w 4528142"/>
              <a:gd name="connsiteY3290" fmla="*/ 460391 h 6857999"/>
              <a:gd name="connsiteX3291" fmla="*/ 3066629 w 4528142"/>
              <a:gd name="connsiteY3291" fmla="*/ 483657 h 6857999"/>
              <a:gd name="connsiteX3292" fmla="*/ 3081774 w 4528142"/>
              <a:gd name="connsiteY3292" fmla="*/ 511167 h 6857999"/>
              <a:gd name="connsiteX3293" fmla="*/ 3096985 w 4528142"/>
              <a:gd name="connsiteY3293" fmla="*/ 540293 h 6857999"/>
              <a:gd name="connsiteX3294" fmla="*/ 3104625 w 4528142"/>
              <a:gd name="connsiteY3294" fmla="*/ 555663 h 6857999"/>
              <a:gd name="connsiteX3295" fmla="*/ 3112546 w 4528142"/>
              <a:gd name="connsiteY3295" fmla="*/ 571314 h 6857999"/>
              <a:gd name="connsiteX3296" fmla="*/ 3119413 w 4528142"/>
              <a:gd name="connsiteY3296" fmla="*/ 587458 h 6857999"/>
              <a:gd name="connsiteX3297" fmla="*/ 3125613 w 4528142"/>
              <a:gd name="connsiteY3297" fmla="*/ 603708 h 6857999"/>
              <a:gd name="connsiteX3298" fmla="*/ 3131427 w 4528142"/>
              <a:gd name="connsiteY3298" fmla="*/ 620342 h 6857999"/>
              <a:gd name="connsiteX3299" fmla="*/ 3136292 w 4528142"/>
              <a:gd name="connsiteY3299" fmla="*/ 636802 h 6857999"/>
              <a:gd name="connsiteX3300" fmla="*/ 3140207 w 4528142"/>
              <a:gd name="connsiteY3300" fmla="*/ 653086 h 6857999"/>
              <a:gd name="connsiteX3301" fmla="*/ 3142405 w 4528142"/>
              <a:gd name="connsiteY3301" fmla="*/ 669971 h 6857999"/>
              <a:gd name="connsiteX3302" fmla="*/ 3143091 w 4528142"/>
              <a:gd name="connsiteY3302" fmla="*/ 686117 h 6857999"/>
              <a:gd name="connsiteX3303" fmla="*/ 3143437 w 4528142"/>
              <a:gd name="connsiteY3303" fmla="*/ 694191 h 6857999"/>
              <a:gd name="connsiteX3304" fmla="*/ 3142831 w 4528142"/>
              <a:gd name="connsiteY3304" fmla="*/ 702088 h 6857999"/>
              <a:gd name="connsiteX3305" fmla="*/ 3144971 w 4528142"/>
              <a:gd name="connsiteY3305" fmla="*/ 705001 h 6857999"/>
              <a:gd name="connsiteX3306" fmla="*/ 3147322 w 4528142"/>
              <a:gd name="connsiteY3306" fmla="*/ 706578 h 6857999"/>
              <a:gd name="connsiteX3307" fmla="*/ 3149989 w 4528142"/>
              <a:gd name="connsiteY3307" fmla="*/ 706154 h 6857999"/>
              <a:gd name="connsiteX3308" fmla="*/ 3153044 w 4528142"/>
              <a:gd name="connsiteY3308" fmla="*/ 705345 h 6857999"/>
              <a:gd name="connsiteX3309" fmla="*/ 3156029 w 4528142"/>
              <a:gd name="connsiteY3309" fmla="*/ 702920 h 6857999"/>
              <a:gd name="connsiteX3310" fmla="*/ 3159965 w 4528142"/>
              <a:gd name="connsiteY3310" fmla="*/ 700671 h 6857999"/>
              <a:gd name="connsiteX3311" fmla="*/ 3166111 w 4528142"/>
              <a:gd name="connsiteY3311" fmla="*/ 696768 h 6857999"/>
              <a:gd name="connsiteX3312" fmla="*/ 3165701 w 4528142"/>
              <a:gd name="connsiteY3312" fmla="*/ 721867 h 6857999"/>
              <a:gd name="connsiteX3313" fmla="*/ 3165960 w 4528142"/>
              <a:gd name="connsiteY3313" fmla="*/ 746861 h 6857999"/>
              <a:gd name="connsiteX3314" fmla="*/ 3166817 w 4528142"/>
              <a:gd name="connsiteY3314" fmla="*/ 770136 h 6857999"/>
              <a:gd name="connsiteX3315" fmla="*/ 3169395 w 4528142"/>
              <a:gd name="connsiteY3315" fmla="*/ 792812 h 6857999"/>
              <a:gd name="connsiteX3316" fmla="*/ 3171584 w 4528142"/>
              <a:gd name="connsiteY3316" fmla="*/ 815872 h 6857999"/>
              <a:gd name="connsiteX3317" fmla="*/ 3175327 w 4528142"/>
              <a:gd name="connsiteY3317" fmla="*/ 837393 h 6857999"/>
              <a:gd name="connsiteX3318" fmla="*/ 3179906 w 4528142"/>
              <a:gd name="connsiteY3318" fmla="*/ 859751 h 6857999"/>
              <a:gd name="connsiteX3319" fmla="*/ 3184697 w 4528142"/>
              <a:gd name="connsiteY3319" fmla="*/ 880776 h 6857999"/>
              <a:gd name="connsiteX3320" fmla="*/ 3189557 w 4528142"/>
              <a:gd name="connsiteY3320" fmla="*/ 903414 h 6857999"/>
              <a:gd name="connsiteX3321" fmla="*/ 3196244 w 4528142"/>
              <a:gd name="connsiteY3321" fmla="*/ 924787 h 6857999"/>
              <a:gd name="connsiteX3322" fmla="*/ 3208526 w 4528142"/>
              <a:gd name="connsiteY3322" fmla="*/ 970309 h 6857999"/>
              <a:gd name="connsiteX3323" fmla="*/ 3222841 w 4528142"/>
              <a:gd name="connsiteY3323" fmla="*/ 1019409 h 6857999"/>
              <a:gd name="connsiteX3324" fmla="*/ 3237573 w 4528142"/>
              <a:gd name="connsiteY3324" fmla="*/ 1072020 h 6857999"/>
              <a:gd name="connsiteX3325" fmla="*/ 3231885 w 4528142"/>
              <a:gd name="connsiteY3325" fmla="*/ 1070972 h 6857999"/>
              <a:gd name="connsiteX3326" fmla="*/ 3226375 w 4528142"/>
              <a:gd name="connsiteY3326" fmla="*/ 1070871 h 6857999"/>
              <a:gd name="connsiteX3327" fmla="*/ 3223705 w 4528142"/>
              <a:gd name="connsiteY3327" fmla="*/ 1071295 h 6857999"/>
              <a:gd name="connsiteX3328" fmla="*/ 3220651 w 4528142"/>
              <a:gd name="connsiteY3328" fmla="*/ 1072105 h 6857999"/>
              <a:gd name="connsiteX3329" fmla="*/ 3217104 w 4528142"/>
              <a:gd name="connsiteY3329" fmla="*/ 1073969 h 6857999"/>
              <a:gd name="connsiteX3330" fmla="*/ 3213943 w 4528142"/>
              <a:gd name="connsiteY3330" fmla="*/ 1075447 h 6857999"/>
              <a:gd name="connsiteX3331" fmla="*/ 3217367 w 4528142"/>
              <a:gd name="connsiteY3331" fmla="*/ 1092785 h 6857999"/>
              <a:gd name="connsiteX3332" fmla="*/ 3222163 w 4528142"/>
              <a:gd name="connsiteY3332" fmla="*/ 1107631 h 6857999"/>
              <a:gd name="connsiteX3333" fmla="*/ 3226400 w 4528142"/>
              <a:gd name="connsiteY3333" fmla="*/ 1121914 h 6857999"/>
              <a:gd name="connsiteX3334" fmla="*/ 3229581 w 4528142"/>
              <a:gd name="connsiteY3334" fmla="*/ 1136690 h 6857999"/>
              <a:gd name="connsiteX3335" fmla="*/ 3231428 w 4528142"/>
              <a:gd name="connsiteY3335" fmla="*/ 1151680 h 6857999"/>
              <a:gd name="connsiteX3336" fmla="*/ 3232158 w 4528142"/>
              <a:gd name="connsiteY3336" fmla="*/ 1159366 h 6857999"/>
              <a:gd name="connsiteX3337" fmla="*/ 3232012 w 4528142"/>
              <a:gd name="connsiteY3337" fmla="*/ 1168495 h 6857999"/>
              <a:gd name="connsiteX3338" fmla="*/ 3231580 w 4528142"/>
              <a:gd name="connsiteY3338" fmla="*/ 1177341 h 6857999"/>
              <a:gd name="connsiteX3339" fmla="*/ 3230660 w 4528142"/>
              <a:gd name="connsiteY3339" fmla="*/ 1187241 h 6857999"/>
              <a:gd name="connsiteX3340" fmla="*/ 3228965 w 4528142"/>
              <a:gd name="connsiteY3340" fmla="*/ 1197915 h 6857999"/>
              <a:gd name="connsiteX3341" fmla="*/ 3227165 w 4528142"/>
              <a:gd name="connsiteY3341" fmla="*/ 1209255 h 6857999"/>
              <a:gd name="connsiteX3342" fmla="*/ 3223316 w 4528142"/>
              <a:gd name="connsiteY3342" fmla="*/ 1194585 h 6857999"/>
              <a:gd name="connsiteX3343" fmla="*/ 3219080 w 4528142"/>
              <a:gd name="connsiteY3343" fmla="*/ 1180301 h 6857999"/>
              <a:gd name="connsiteX3344" fmla="*/ 3214915 w 4528142"/>
              <a:gd name="connsiteY3344" fmla="*/ 1167632 h 6857999"/>
              <a:gd name="connsiteX3345" fmla="*/ 3209694 w 4528142"/>
              <a:gd name="connsiteY3345" fmla="*/ 1155455 h 6857999"/>
              <a:gd name="connsiteX3346" fmla="*/ 3204649 w 4528142"/>
              <a:gd name="connsiteY3346" fmla="*/ 1144226 h 6857999"/>
              <a:gd name="connsiteX3347" fmla="*/ 3199604 w 4528142"/>
              <a:gd name="connsiteY3347" fmla="*/ 1132996 h 6857999"/>
              <a:gd name="connsiteX3348" fmla="*/ 3188073 w 4528142"/>
              <a:gd name="connsiteY3348" fmla="*/ 1111416 h 6857999"/>
              <a:gd name="connsiteX3349" fmla="*/ 3175035 w 4528142"/>
              <a:gd name="connsiteY3349" fmla="*/ 1089102 h 6857999"/>
              <a:gd name="connsiteX3350" fmla="*/ 3168867 w 4528142"/>
              <a:gd name="connsiteY3350" fmla="*/ 1076749 h 6857999"/>
              <a:gd name="connsiteX3351" fmla="*/ 3162805 w 4528142"/>
              <a:gd name="connsiteY3351" fmla="*/ 1063730 h 6857999"/>
              <a:gd name="connsiteX3352" fmla="*/ 3156675 w 4528142"/>
              <a:gd name="connsiteY3352" fmla="*/ 1049097 h 6857999"/>
              <a:gd name="connsiteX3353" fmla="*/ 3150475 w 4528142"/>
              <a:gd name="connsiteY3353" fmla="*/ 1032849 h 6857999"/>
              <a:gd name="connsiteX3354" fmla="*/ 3145154 w 4528142"/>
              <a:gd name="connsiteY3354" fmla="*/ 1015161 h 6857999"/>
              <a:gd name="connsiteX3355" fmla="*/ 3139869 w 4528142"/>
              <a:gd name="connsiteY3355" fmla="*/ 995188 h 6857999"/>
              <a:gd name="connsiteX3356" fmla="*/ 3137970 w 4528142"/>
              <a:gd name="connsiteY3356" fmla="*/ 1001020 h 6857999"/>
              <a:gd name="connsiteX3357" fmla="*/ 3136456 w 4528142"/>
              <a:gd name="connsiteY3357" fmla="*/ 1006460 h 6857999"/>
              <a:gd name="connsiteX3358" fmla="*/ 3135608 w 4528142"/>
              <a:gd name="connsiteY3358" fmla="*/ 1011799 h 6857999"/>
              <a:gd name="connsiteX3359" fmla="*/ 3135041 w 4528142"/>
              <a:gd name="connsiteY3359" fmla="*/ 1017416 h 6857999"/>
              <a:gd name="connsiteX3360" fmla="*/ 3134682 w 4528142"/>
              <a:gd name="connsiteY3360" fmla="*/ 1027879 h 6857999"/>
              <a:gd name="connsiteX3361" fmla="*/ 3134882 w 4528142"/>
              <a:gd name="connsiteY3361" fmla="*/ 1038902 h 6857999"/>
              <a:gd name="connsiteX3362" fmla="*/ 3137086 w 4528142"/>
              <a:gd name="connsiteY3362" fmla="*/ 1049607 h 6857999"/>
              <a:gd name="connsiteX3363" fmla="*/ 3139288 w 4528142"/>
              <a:gd name="connsiteY3363" fmla="*/ 1060311 h 6857999"/>
              <a:gd name="connsiteX3364" fmla="*/ 3144640 w 4528142"/>
              <a:gd name="connsiteY3364" fmla="*/ 1081896 h 6857999"/>
              <a:gd name="connsiteX3365" fmla="*/ 3147122 w 4528142"/>
              <a:gd name="connsiteY3365" fmla="*/ 1092884 h 6857999"/>
              <a:gd name="connsiteX3366" fmla="*/ 3149992 w 4528142"/>
              <a:gd name="connsiteY3366" fmla="*/ 1103482 h 6857999"/>
              <a:gd name="connsiteX3367" fmla="*/ 3151526 w 4528142"/>
              <a:gd name="connsiteY3367" fmla="*/ 1114292 h 6857999"/>
              <a:gd name="connsiteX3368" fmla="*/ 3152395 w 4528142"/>
              <a:gd name="connsiteY3368" fmla="*/ 1125209 h 6857999"/>
              <a:gd name="connsiteX3369" fmla="*/ 3151823 w 4528142"/>
              <a:gd name="connsiteY3369" fmla="*/ 1137004 h 6857999"/>
              <a:gd name="connsiteX3370" fmla="*/ 3151256 w 4528142"/>
              <a:gd name="connsiteY3370" fmla="*/ 1142622 h 6857999"/>
              <a:gd name="connsiteX3371" fmla="*/ 3150410 w 4528142"/>
              <a:gd name="connsiteY3371" fmla="*/ 1147959 h 6857999"/>
              <a:gd name="connsiteX3372" fmla="*/ 3149174 w 4528142"/>
              <a:gd name="connsiteY3372" fmla="*/ 1153682 h 6857999"/>
              <a:gd name="connsiteX3373" fmla="*/ 3146888 w 4528142"/>
              <a:gd name="connsiteY3373" fmla="*/ 1159897 h 6857999"/>
              <a:gd name="connsiteX3374" fmla="*/ 3144040 w 4528142"/>
              <a:gd name="connsiteY3374" fmla="*/ 1165552 h 6857999"/>
              <a:gd name="connsiteX3375" fmla="*/ 3141577 w 4528142"/>
              <a:gd name="connsiteY3375" fmla="*/ 1170821 h 6857999"/>
              <a:gd name="connsiteX3376" fmla="*/ 3147274 w 4528142"/>
              <a:gd name="connsiteY3376" fmla="*/ 1159511 h 6857999"/>
              <a:gd name="connsiteX3377" fmla="*/ 3151880 w 4528142"/>
              <a:gd name="connsiteY3377" fmla="*/ 1150977 h 6857999"/>
              <a:gd name="connsiteX3378" fmla="*/ 3154306 w 4528142"/>
              <a:gd name="connsiteY3378" fmla="*/ 1147992 h 6857999"/>
              <a:gd name="connsiteX3379" fmla="*/ 3156238 w 4528142"/>
              <a:gd name="connsiteY3379" fmla="*/ 1146059 h 6857999"/>
              <a:gd name="connsiteX3380" fmla="*/ 3158064 w 4528142"/>
              <a:gd name="connsiteY3380" fmla="*/ 1144792 h 6857999"/>
              <a:gd name="connsiteX3381" fmla="*/ 3159784 w 4528142"/>
              <a:gd name="connsiteY3381" fmla="*/ 1144195 h 6857999"/>
              <a:gd name="connsiteX3382" fmla="*/ 3160733 w 4528142"/>
              <a:gd name="connsiteY3382" fmla="*/ 1144369 h 6857999"/>
              <a:gd name="connsiteX3383" fmla="*/ 3161856 w 4528142"/>
              <a:gd name="connsiteY3383" fmla="*/ 1145492 h 6857999"/>
              <a:gd name="connsiteX3384" fmla="*/ 3162978 w 4528142"/>
              <a:gd name="connsiteY3384" fmla="*/ 1146614 h 6857999"/>
              <a:gd name="connsiteX3385" fmla="*/ 3163994 w 4528142"/>
              <a:gd name="connsiteY3385" fmla="*/ 1148404 h 6857999"/>
              <a:gd name="connsiteX3386" fmla="*/ 3165429 w 4528142"/>
              <a:gd name="connsiteY3386" fmla="*/ 1153702 h 6857999"/>
              <a:gd name="connsiteX3387" fmla="*/ 3166265 w 4528142"/>
              <a:gd name="connsiteY3387" fmla="*/ 1160723 h 6857999"/>
              <a:gd name="connsiteX3388" fmla="*/ 3165943 w 4528142"/>
              <a:gd name="connsiteY3388" fmla="*/ 1168903 h 6857999"/>
              <a:gd name="connsiteX3389" fmla="*/ 3165794 w 4528142"/>
              <a:gd name="connsiteY3389" fmla="*/ 1178030 h 6857999"/>
              <a:gd name="connsiteX3390" fmla="*/ 3165259 w 4528142"/>
              <a:gd name="connsiteY3390" fmla="*/ 1187545 h 6857999"/>
              <a:gd name="connsiteX3391" fmla="*/ 3163390 w 4528142"/>
              <a:gd name="connsiteY3391" fmla="*/ 1197270 h 6857999"/>
              <a:gd name="connsiteX3392" fmla="*/ 3161800 w 4528142"/>
              <a:gd name="connsiteY3392" fmla="*/ 1207276 h 6857999"/>
              <a:gd name="connsiteX3393" fmla="*/ 3159651 w 4528142"/>
              <a:gd name="connsiteY3393" fmla="*/ 1216721 h 6857999"/>
              <a:gd name="connsiteX3394" fmla="*/ 3157327 w 4528142"/>
              <a:gd name="connsiteY3394" fmla="*/ 1225220 h 6857999"/>
              <a:gd name="connsiteX3395" fmla="*/ 3153775 w 4528142"/>
              <a:gd name="connsiteY3395" fmla="*/ 1233261 h 6857999"/>
              <a:gd name="connsiteX3396" fmla="*/ 3158826 w 4528142"/>
              <a:gd name="connsiteY3396" fmla="*/ 1238311 h 6857999"/>
              <a:gd name="connsiteX3397" fmla="*/ 3163210 w 4528142"/>
              <a:gd name="connsiteY3397" fmla="*/ 1243468 h 6857999"/>
              <a:gd name="connsiteX3398" fmla="*/ 3166713 w 4528142"/>
              <a:gd name="connsiteY3398" fmla="*/ 1250066 h 6857999"/>
              <a:gd name="connsiteX3399" fmla="*/ 3169937 w 4528142"/>
              <a:gd name="connsiteY3399" fmla="*/ 1256383 h 6857999"/>
              <a:gd name="connsiteX3400" fmla="*/ 3172002 w 4528142"/>
              <a:gd name="connsiteY3400" fmla="*/ 1263859 h 6857999"/>
              <a:gd name="connsiteX3401" fmla="*/ 3173787 w 4528142"/>
              <a:gd name="connsiteY3401" fmla="*/ 1271053 h 6857999"/>
              <a:gd name="connsiteX3402" fmla="*/ 3177635 w 4528142"/>
              <a:gd name="connsiteY3402" fmla="*/ 1285723 h 6857999"/>
              <a:gd name="connsiteX3403" fmla="*/ 3180710 w 4528142"/>
              <a:gd name="connsiteY3403" fmla="*/ 1301166 h 6857999"/>
              <a:gd name="connsiteX3404" fmla="*/ 3184841 w 4528142"/>
              <a:gd name="connsiteY3404" fmla="*/ 1316117 h 6857999"/>
              <a:gd name="connsiteX3405" fmla="*/ 3187185 w 4528142"/>
              <a:gd name="connsiteY3405" fmla="*/ 1323873 h 6857999"/>
              <a:gd name="connsiteX3406" fmla="*/ 3190305 w 4528142"/>
              <a:gd name="connsiteY3406" fmla="*/ 1330857 h 6857999"/>
              <a:gd name="connsiteX3407" fmla="*/ 3194756 w 4528142"/>
              <a:gd name="connsiteY3407" fmla="*/ 1337629 h 6857999"/>
              <a:gd name="connsiteX3408" fmla="*/ 3198646 w 4528142"/>
              <a:gd name="connsiteY3408" fmla="*/ 1343839 h 6857999"/>
              <a:gd name="connsiteX3409" fmla="*/ 3196397 w 4528142"/>
              <a:gd name="connsiteY3409" fmla="*/ 1347772 h 6857999"/>
              <a:gd name="connsiteX3410" fmla="*/ 3194078 w 4528142"/>
              <a:gd name="connsiteY3410" fmla="*/ 1350091 h 6857999"/>
              <a:gd name="connsiteX3411" fmla="*/ 3191478 w 4528142"/>
              <a:gd name="connsiteY3411" fmla="*/ 1352130 h 6857999"/>
              <a:gd name="connsiteX3412" fmla="*/ 3188424 w 4528142"/>
              <a:gd name="connsiteY3412" fmla="*/ 1352940 h 6857999"/>
              <a:gd name="connsiteX3413" fmla="*/ 3186529 w 4528142"/>
              <a:gd name="connsiteY3413" fmla="*/ 1352590 h 6857999"/>
              <a:gd name="connsiteX3414" fmla="*/ 3183579 w 4528142"/>
              <a:gd name="connsiteY3414" fmla="*/ 1352733 h 6857999"/>
              <a:gd name="connsiteX3415" fmla="*/ 3178947 w 4528142"/>
              <a:gd name="connsiteY3415" fmla="*/ 1351193 h 6857999"/>
              <a:gd name="connsiteX3416" fmla="*/ 3175261 w 4528142"/>
              <a:gd name="connsiteY3416" fmla="*/ 1349826 h 6857999"/>
              <a:gd name="connsiteX3417" fmla="*/ 3173260 w 4528142"/>
              <a:gd name="connsiteY3417" fmla="*/ 1350144 h 6857999"/>
              <a:gd name="connsiteX3418" fmla="*/ 3172594 w 4528142"/>
              <a:gd name="connsiteY3418" fmla="*/ 1350251 h 6857999"/>
              <a:gd name="connsiteX3419" fmla="*/ 3171435 w 4528142"/>
              <a:gd name="connsiteY3419" fmla="*/ 1351410 h 6857999"/>
              <a:gd name="connsiteX3420" fmla="*/ 3170448 w 4528142"/>
              <a:gd name="connsiteY3420" fmla="*/ 1353516 h 6857999"/>
              <a:gd name="connsiteX3421" fmla="*/ 3170586 w 4528142"/>
              <a:gd name="connsiteY3421" fmla="*/ 1356747 h 6857999"/>
              <a:gd name="connsiteX3422" fmla="*/ 3171179 w 4528142"/>
              <a:gd name="connsiteY3422" fmla="*/ 1361205 h 6857999"/>
              <a:gd name="connsiteX3423" fmla="*/ 3168934 w 4528142"/>
              <a:gd name="connsiteY3423" fmla="*/ 1358959 h 6857999"/>
              <a:gd name="connsiteX3424" fmla="*/ 3167076 w 4528142"/>
              <a:gd name="connsiteY3424" fmla="*/ 1356328 h 6857999"/>
              <a:gd name="connsiteX3425" fmla="*/ 3163783 w 4528142"/>
              <a:gd name="connsiteY3425" fmla="*/ 1348398 h 6857999"/>
              <a:gd name="connsiteX3426" fmla="*/ 3160702 w 4528142"/>
              <a:gd name="connsiteY3426" fmla="*/ 1339132 h 6857999"/>
              <a:gd name="connsiteX3427" fmla="*/ 3158325 w 4528142"/>
              <a:gd name="connsiteY3427" fmla="*/ 1327480 h 6857999"/>
              <a:gd name="connsiteX3428" fmla="*/ 3153541 w 4528142"/>
              <a:gd name="connsiteY3428" fmla="*/ 1300278 h 6857999"/>
              <a:gd name="connsiteX3429" fmla="*/ 3148019 w 4528142"/>
              <a:gd name="connsiteY3429" fmla="*/ 1271567 h 6857999"/>
              <a:gd name="connsiteX3430" fmla="*/ 3144838 w 4528142"/>
              <a:gd name="connsiteY3430" fmla="*/ 1256790 h 6857999"/>
              <a:gd name="connsiteX3431" fmla="*/ 3141724 w 4528142"/>
              <a:gd name="connsiteY3431" fmla="*/ 1243627 h 6857999"/>
              <a:gd name="connsiteX3432" fmla="*/ 3137064 w 4528142"/>
              <a:gd name="connsiteY3432" fmla="*/ 1232012 h 6857999"/>
              <a:gd name="connsiteX3433" fmla="*/ 3132475 w 4528142"/>
              <a:gd name="connsiteY3433" fmla="*/ 1222013 h 6857999"/>
              <a:gd name="connsiteX3434" fmla="*/ 3129320 w 4528142"/>
              <a:gd name="connsiteY3434" fmla="*/ 1217310 h 6857999"/>
              <a:gd name="connsiteX3435" fmla="*/ 3126514 w 4528142"/>
              <a:gd name="connsiteY3435" fmla="*/ 1214504 h 6857999"/>
              <a:gd name="connsiteX3436" fmla="*/ 3123147 w 4528142"/>
              <a:gd name="connsiteY3436" fmla="*/ 1211137 h 6857999"/>
              <a:gd name="connsiteX3437" fmla="*/ 3119674 w 4528142"/>
              <a:gd name="connsiteY3437" fmla="*/ 1208437 h 6857999"/>
              <a:gd name="connsiteX3438" fmla="*/ 3115602 w 4528142"/>
              <a:gd name="connsiteY3438" fmla="*/ 1207458 h 6857999"/>
              <a:gd name="connsiteX3439" fmla="*/ 3111811 w 4528142"/>
              <a:gd name="connsiteY3439" fmla="*/ 1206760 h 6857999"/>
              <a:gd name="connsiteX3440" fmla="*/ 3107529 w 4528142"/>
              <a:gd name="connsiteY3440" fmla="*/ 1207114 h 6857999"/>
              <a:gd name="connsiteX3441" fmla="*/ 3102754 w 4528142"/>
              <a:gd name="connsiteY3441" fmla="*/ 1208522 h 6857999"/>
              <a:gd name="connsiteX3442" fmla="*/ 3099990 w 4528142"/>
              <a:gd name="connsiteY3442" fmla="*/ 1197256 h 6857999"/>
              <a:gd name="connsiteX3443" fmla="*/ 3099291 w 4528142"/>
              <a:gd name="connsiteY3443" fmla="*/ 1193465 h 6857999"/>
              <a:gd name="connsiteX3444" fmla="*/ 3099715 w 4528142"/>
              <a:gd name="connsiteY3444" fmla="*/ 1190797 h 6857999"/>
              <a:gd name="connsiteX3445" fmla="*/ 3100313 w 4528142"/>
              <a:gd name="connsiteY3445" fmla="*/ 1189077 h 6857999"/>
              <a:gd name="connsiteX3446" fmla="*/ 3102033 w 4528142"/>
              <a:gd name="connsiteY3446" fmla="*/ 1188479 h 6857999"/>
              <a:gd name="connsiteX3447" fmla="*/ 3103368 w 4528142"/>
              <a:gd name="connsiteY3447" fmla="*/ 1188265 h 6857999"/>
              <a:gd name="connsiteX3448" fmla="*/ 3105649 w 4528142"/>
              <a:gd name="connsiteY3448" fmla="*/ 1188228 h 6857999"/>
              <a:gd name="connsiteX3449" fmla="*/ 3110387 w 4528142"/>
              <a:gd name="connsiteY3449" fmla="*/ 1189102 h 6857999"/>
              <a:gd name="connsiteX3450" fmla="*/ 3112951 w 4528142"/>
              <a:gd name="connsiteY3450" fmla="*/ 1189346 h 6857999"/>
              <a:gd name="connsiteX3451" fmla="*/ 3115899 w 4528142"/>
              <a:gd name="connsiteY3451" fmla="*/ 1189203 h 6857999"/>
              <a:gd name="connsiteX3452" fmla="*/ 3118955 w 4528142"/>
              <a:gd name="connsiteY3452" fmla="*/ 1188393 h 6857999"/>
              <a:gd name="connsiteX3453" fmla="*/ 3121728 w 4528142"/>
              <a:gd name="connsiteY3453" fmla="*/ 1187303 h 6857999"/>
              <a:gd name="connsiteX3454" fmla="*/ 3124820 w 4528142"/>
              <a:gd name="connsiteY3454" fmla="*/ 1184211 h 6857999"/>
              <a:gd name="connsiteX3455" fmla="*/ 3128405 w 4528142"/>
              <a:gd name="connsiteY3455" fmla="*/ 1180064 h 6857999"/>
              <a:gd name="connsiteX3456" fmla="*/ 3126023 w 4528142"/>
              <a:gd name="connsiteY3456" fmla="*/ 1174590 h 6857999"/>
              <a:gd name="connsiteX3457" fmla="*/ 3123428 w 4528142"/>
              <a:gd name="connsiteY3457" fmla="*/ 1170450 h 6857999"/>
              <a:gd name="connsiteX3458" fmla="*/ 3121395 w 4528142"/>
              <a:gd name="connsiteY3458" fmla="*/ 1166871 h 6857999"/>
              <a:gd name="connsiteX3459" fmla="*/ 3118097 w 4528142"/>
              <a:gd name="connsiteY3459" fmla="*/ 1165119 h 6857999"/>
              <a:gd name="connsiteX3460" fmla="*/ 3114905 w 4528142"/>
              <a:gd name="connsiteY3460" fmla="*/ 1162699 h 6857999"/>
              <a:gd name="connsiteX3461" fmla="*/ 3111114 w 4528142"/>
              <a:gd name="connsiteY3461" fmla="*/ 1162002 h 6857999"/>
              <a:gd name="connsiteX3462" fmla="*/ 3107884 w 4528142"/>
              <a:gd name="connsiteY3462" fmla="*/ 1161862 h 6857999"/>
              <a:gd name="connsiteX3463" fmla="*/ 3103987 w 4528142"/>
              <a:gd name="connsiteY3463" fmla="*/ 1161831 h 6857999"/>
              <a:gd name="connsiteX3464" fmla="*/ 3095703 w 4528142"/>
              <a:gd name="connsiteY3464" fmla="*/ 1162822 h 6857999"/>
              <a:gd name="connsiteX3465" fmla="*/ 3087802 w 4528142"/>
              <a:gd name="connsiteY3465" fmla="*/ 1163425 h 6857999"/>
              <a:gd name="connsiteX3466" fmla="*/ 3084293 w 4528142"/>
              <a:gd name="connsiteY3466" fmla="*/ 1163007 h 6857999"/>
              <a:gd name="connsiteX3467" fmla="*/ 3080502 w 4528142"/>
              <a:gd name="connsiteY3467" fmla="*/ 1162308 h 6857999"/>
              <a:gd name="connsiteX3468" fmla="*/ 3077204 w 4528142"/>
              <a:gd name="connsiteY3468" fmla="*/ 1160555 h 6857999"/>
              <a:gd name="connsiteX3469" fmla="*/ 3073906 w 4528142"/>
              <a:gd name="connsiteY3469" fmla="*/ 1158804 h 6857999"/>
              <a:gd name="connsiteX3470" fmla="*/ 3077273 w 4528142"/>
              <a:gd name="connsiteY3470" fmla="*/ 1162170 h 6857999"/>
              <a:gd name="connsiteX3471" fmla="*/ 3079585 w 4528142"/>
              <a:gd name="connsiteY3471" fmla="*/ 1166031 h 6857999"/>
              <a:gd name="connsiteX3472" fmla="*/ 3084002 w 4528142"/>
              <a:gd name="connsiteY3472" fmla="*/ 1175083 h 6857999"/>
              <a:gd name="connsiteX3473" fmla="*/ 3087644 w 4528142"/>
              <a:gd name="connsiteY3473" fmla="*/ 1184910 h 6857999"/>
              <a:gd name="connsiteX3474" fmla="*/ 3090233 w 4528142"/>
              <a:gd name="connsiteY3474" fmla="*/ 1195229 h 6857999"/>
              <a:gd name="connsiteX3475" fmla="*/ 3092435 w 4528142"/>
              <a:gd name="connsiteY3475" fmla="*/ 1205934 h 6857999"/>
              <a:gd name="connsiteX3476" fmla="*/ 3093864 w 4528142"/>
              <a:gd name="connsiteY3476" fmla="*/ 1217412 h 6857999"/>
              <a:gd name="connsiteX3477" fmla="*/ 3095881 w 4528142"/>
              <a:gd name="connsiteY3477" fmla="*/ 1239526 h 6857999"/>
              <a:gd name="connsiteX3478" fmla="*/ 3098671 w 4528142"/>
              <a:gd name="connsiteY3478" fmla="*/ 1260867 h 6857999"/>
              <a:gd name="connsiteX3479" fmla="*/ 3100031 w 4528142"/>
              <a:gd name="connsiteY3479" fmla="*/ 1270730 h 6857999"/>
              <a:gd name="connsiteX3480" fmla="*/ 3101884 w 4528142"/>
              <a:gd name="connsiteY3480" fmla="*/ 1279541 h 6857999"/>
              <a:gd name="connsiteX3481" fmla="*/ 3105282 w 4528142"/>
              <a:gd name="connsiteY3481" fmla="*/ 1286804 h 6857999"/>
              <a:gd name="connsiteX3482" fmla="*/ 3109173 w 4528142"/>
              <a:gd name="connsiteY3482" fmla="*/ 1293014 h 6857999"/>
              <a:gd name="connsiteX3483" fmla="*/ 3111418 w 4528142"/>
              <a:gd name="connsiteY3483" fmla="*/ 1295260 h 6857999"/>
              <a:gd name="connsiteX3484" fmla="*/ 3114223 w 4528142"/>
              <a:gd name="connsiteY3484" fmla="*/ 1298065 h 6857999"/>
              <a:gd name="connsiteX3485" fmla="*/ 3116855 w 4528142"/>
              <a:gd name="connsiteY3485" fmla="*/ 1299923 h 6857999"/>
              <a:gd name="connsiteX3486" fmla="*/ 3120260 w 4528142"/>
              <a:gd name="connsiteY3486" fmla="*/ 1301008 h 6857999"/>
              <a:gd name="connsiteX3487" fmla="*/ 3120413 w 4528142"/>
              <a:gd name="connsiteY3487" fmla="*/ 1326670 h 6857999"/>
              <a:gd name="connsiteX3488" fmla="*/ 3121233 w 4528142"/>
              <a:gd name="connsiteY3488" fmla="*/ 1352226 h 6857999"/>
              <a:gd name="connsiteX3489" fmla="*/ 3122788 w 4528142"/>
              <a:gd name="connsiteY3489" fmla="*/ 1379292 h 6857999"/>
              <a:gd name="connsiteX3490" fmla="*/ 3124452 w 4528142"/>
              <a:gd name="connsiteY3490" fmla="*/ 1405688 h 6857999"/>
              <a:gd name="connsiteX3491" fmla="*/ 3126885 w 4528142"/>
              <a:gd name="connsiteY3491" fmla="*/ 1431313 h 6857999"/>
              <a:gd name="connsiteX3492" fmla="*/ 3130268 w 4528142"/>
              <a:gd name="connsiteY3492" fmla="*/ 1457113 h 6857999"/>
              <a:gd name="connsiteX3493" fmla="*/ 3133757 w 4528142"/>
              <a:gd name="connsiteY3493" fmla="*/ 1482245 h 6857999"/>
              <a:gd name="connsiteX3494" fmla="*/ 3138298 w 4528142"/>
              <a:gd name="connsiteY3494" fmla="*/ 1506884 h 6857999"/>
              <a:gd name="connsiteX3495" fmla="*/ 3143051 w 4528142"/>
              <a:gd name="connsiteY3495" fmla="*/ 1530190 h 6857999"/>
              <a:gd name="connsiteX3496" fmla="*/ 3148192 w 4528142"/>
              <a:gd name="connsiteY3496" fmla="*/ 1553109 h 6857999"/>
              <a:gd name="connsiteX3497" fmla="*/ 3154985 w 4528142"/>
              <a:gd name="connsiteY3497" fmla="*/ 1573815 h 6857999"/>
              <a:gd name="connsiteX3498" fmla="*/ 3161883 w 4528142"/>
              <a:gd name="connsiteY3498" fmla="*/ 1593854 h 6857999"/>
              <a:gd name="connsiteX3499" fmla="*/ 3168993 w 4528142"/>
              <a:gd name="connsiteY3499" fmla="*/ 1612559 h 6857999"/>
              <a:gd name="connsiteX3500" fmla="*/ 3177473 w 4528142"/>
              <a:gd name="connsiteY3500" fmla="*/ 1628771 h 6857999"/>
              <a:gd name="connsiteX3501" fmla="*/ 3181821 w 4528142"/>
              <a:gd name="connsiteY3501" fmla="*/ 1636207 h 6857999"/>
              <a:gd name="connsiteX3502" fmla="*/ 3186273 w 4528142"/>
              <a:gd name="connsiteY3502" fmla="*/ 1642981 h 6857999"/>
              <a:gd name="connsiteX3503" fmla="*/ 3191498 w 4528142"/>
              <a:gd name="connsiteY3503" fmla="*/ 1648978 h 6857999"/>
              <a:gd name="connsiteX3504" fmla="*/ 3196338 w 4528142"/>
              <a:gd name="connsiteY3504" fmla="*/ 1655364 h 6857999"/>
              <a:gd name="connsiteX3505" fmla="*/ 3192054 w 4528142"/>
              <a:gd name="connsiteY3505" fmla="*/ 1655719 h 6857999"/>
              <a:gd name="connsiteX3506" fmla="*/ 3188332 w 4528142"/>
              <a:gd name="connsiteY3506" fmla="*/ 1656634 h 6857999"/>
              <a:gd name="connsiteX3507" fmla="*/ 3185556 w 4528142"/>
              <a:gd name="connsiteY3507" fmla="*/ 1657725 h 6857999"/>
              <a:gd name="connsiteX3508" fmla="*/ 3183625 w 4528142"/>
              <a:gd name="connsiteY3508" fmla="*/ 1659657 h 6857999"/>
              <a:gd name="connsiteX3509" fmla="*/ 3181692 w 4528142"/>
              <a:gd name="connsiteY3509" fmla="*/ 1661589 h 6857999"/>
              <a:gd name="connsiteX3510" fmla="*/ 3180428 w 4528142"/>
              <a:gd name="connsiteY3510" fmla="*/ 1663416 h 6857999"/>
              <a:gd name="connsiteX3511" fmla="*/ 3178140 w 4528142"/>
              <a:gd name="connsiteY3511" fmla="*/ 1669632 h 6857999"/>
              <a:gd name="connsiteX3512" fmla="*/ 3174900 w 4528142"/>
              <a:gd name="connsiteY3512" fmla="*/ 1681851 h 6857999"/>
              <a:gd name="connsiteX3513" fmla="*/ 3173385 w 4528142"/>
              <a:gd name="connsiteY3513" fmla="*/ 1687294 h 6857999"/>
              <a:gd name="connsiteX3514" fmla="*/ 3172015 w 4528142"/>
              <a:gd name="connsiteY3514" fmla="*/ 1689787 h 6857999"/>
              <a:gd name="connsiteX3515" fmla="*/ 3169695 w 4528142"/>
              <a:gd name="connsiteY3515" fmla="*/ 1692106 h 6857999"/>
              <a:gd name="connsiteX3516" fmla="*/ 3173093 w 4528142"/>
              <a:gd name="connsiteY3516" fmla="*/ 1699371 h 6857999"/>
              <a:gd name="connsiteX3517" fmla="*/ 3175053 w 4528142"/>
              <a:gd name="connsiteY3517" fmla="*/ 1707513 h 6857999"/>
              <a:gd name="connsiteX3518" fmla="*/ 3179250 w 4528142"/>
              <a:gd name="connsiteY3518" fmla="*/ 1724079 h 6857999"/>
              <a:gd name="connsiteX3519" fmla="*/ 3183237 w 4528142"/>
              <a:gd name="connsiteY3519" fmla="*/ 1741979 h 6857999"/>
              <a:gd name="connsiteX3520" fmla="*/ 3185503 w 4528142"/>
              <a:gd name="connsiteY3520" fmla="*/ 1760477 h 6857999"/>
              <a:gd name="connsiteX3521" fmla="*/ 3189540 w 4528142"/>
              <a:gd name="connsiteY3521" fmla="*/ 1798529 h 6857999"/>
              <a:gd name="connsiteX3522" fmla="*/ 3193298 w 4528142"/>
              <a:gd name="connsiteY3522" fmla="*/ 1836298 h 6857999"/>
              <a:gd name="connsiteX3523" fmla="*/ 3195670 w 4528142"/>
              <a:gd name="connsiteY3523" fmla="*/ 1854130 h 6857999"/>
              <a:gd name="connsiteX3524" fmla="*/ 3198640 w 4528142"/>
              <a:gd name="connsiteY3524" fmla="*/ 1870239 h 6857999"/>
              <a:gd name="connsiteX3525" fmla="*/ 3203437 w 4528142"/>
              <a:gd name="connsiteY3525" fmla="*/ 1885086 h 6857999"/>
              <a:gd name="connsiteX3526" fmla="*/ 3205714 w 4528142"/>
              <a:gd name="connsiteY3526" fmla="*/ 1891226 h 6857999"/>
              <a:gd name="connsiteX3527" fmla="*/ 3207884 w 4528142"/>
              <a:gd name="connsiteY3527" fmla="*/ 1898035 h 6857999"/>
              <a:gd name="connsiteX3528" fmla="*/ 3211600 w 4528142"/>
              <a:gd name="connsiteY3528" fmla="*/ 1903298 h 6857999"/>
              <a:gd name="connsiteX3529" fmla="*/ 3214930 w 4528142"/>
              <a:gd name="connsiteY3529" fmla="*/ 1908947 h 6857999"/>
              <a:gd name="connsiteX3530" fmla="*/ 3218752 w 4528142"/>
              <a:gd name="connsiteY3530" fmla="*/ 1913543 h 6857999"/>
              <a:gd name="connsiteX3531" fmla="*/ 3223067 w 4528142"/>
              <a:gd name="connsiteY3531" fmla="*/ 1917084 h 6857999"/>
              <a:gd name="connsiteX3532" fmla="*/ 3227874 w 4528142"/>
              <a:gd name="connsiteY3532" fmla="*/ 1919572 h 6857999"/>
              <a:gd name="connsiteX3533" fmla="*/ 3232857 w 4528142"/>
              <a:gd name="connsiteY3533" fmla="*/ 1923008 h 6857999"/>
              <a:gd name="connsiteX3534" fmla="*/ 3238543 w 4528142"/>
              <a:gd name="connsiteY3534" fmla="*/ 1924056 h 6857999"/>
              <a:gd name="connsiteX3535" fmla="*/ 3245283 w 4528142"/>
              <a:gd name="connsiteY3535" fmla="*/ 1924612 h 6857999"/>
              <a:gd name="connsiteX3536" fmla="*/ 3245207 w 4528142"/>
              <a:gd name="connsiteY3536" fmla="*/ 1929175 h 6857999"/>
              <a:gd name="connsiteX3537" fmla="*/ 3245066 w 4528142"/>
              <a:gd name="connsiteY3537" fmla="*/ 1932125 h 6857999"/>
              <a:gd name="connsiteX3538" fmla="*/ 3243975 w 4528142"/>
              <a:gd name="connsiteY3538" fmla="*/ 1934899 h 6857999"/>
              <a:gd name="connsiteX3539" fmla="*/ 3242321 w 4528142"/>
              <a:gd name="connsiteY3539" fmla="*/ 1937112 h 6857999"/>
              <a:gd name="connsiteX3540" fmla="*/ 3240390 w 4528142"/>
              <a:gd name="connsiteY3540" fmla="*/ 1939044 h 6857999"/>
              <a:gd name="connsiteX3541" fmla="*/ 3237790 w 4528142"/>
              <a:gd name="connsiteY3541" fmla="*/ 1941084 h 6857999"/>
              <a:gd name="connsiteX3542" fmla="*/ 3232908 w 4528142"/>
              <a:gd name="connsiteY3542" fmla="*/ 1943159 h 6857999"/>
              <a:gd name="connsiteX3543" fmla="*/ 3220302 w 4528142"/>
              <a:gd name="connsiteY3543" fmla="*/ 1946786 h 6857999"/>
              <a:gd name="connsiteX3544" fmla="*/ 3214367 w 4528142"/>
              <a:gd name="connsiteY3544" fmla="*/ 1949353 h 6857999"/>
              <a:gd name="connsiteX3545" fmla="*/ 3212541 w 4528142"/>
              <a:gd name="connsiteY3545" fmla="*/ 1950618 h 6857999"/>
              <a:gd name="connsiteX3546" fmla="*/ 3210328 w 4528142"/>
              <a:gd name="connsiteY3546" fmla="*/ 1952271 h 6857999"/>
              <a:gd name="connsiteX3547" fmla="*/ 3206019 w 4528142"/>
              <a:gd name="connsiteY3547" fmla="*/ 1942552 h 6857999"/>
              <a:gd name="connsiteX3548" fmla="*/ 3201534 w 4528142"/>
              <a:gd name="connsiteY3548" fmla="*/ 1931883 h 6857999"/>
              <a:gd name="connsiteX3549" fmla="*/ 3197999 w 4528142"/>
              <a:gd name="connsiteY3549" fmla="*/ 1921389 h 6857999"/>
              <a:gd name="connsiteX3550" fmla="*/ 3194742 w 4528142"/>
              <a:gd name="connsiteY3550" fmla="*/ 1911177 h 6857999"/>
              <a:gd name="connsiteX3551" fmla="*/ 3189566 w 4528142"/>
              <a:gd name="connsiteY3551" fmla="*/ 1890538 h 6857999"/>
              <a:gd name="connsiteX3552" fmla="*/ 3185055 w 4528142"/>
              <a:gd name="connsiteY3552" fmla="*/ 1869795 h 6857999"/>
              <a:gd name="connsiteX3553" fmla="*/ 3182159 w 4528142"/>
              <a:gd name="connsiteY3553" fmla="*/ 1849121 h 6857999"/>
              <a:gd name="connsiteX3554" fmla="*/ 3179545 w 4528142"/>
              <a:gd name="connsiteY3554" fmla="*/ 1828729 h 6857999"/>
              <a:gd name="connsiteX3555" fmla="*/ 3175263 w 4528142"/>
              <a:gd name="connsiteY3555" fmla="*/ 1788115 h 6857999"/>
              <a:gd name="connsiteX3556" fmla="*/ 3173383 w 4528142"/>
              <a:gd name="connsiteY3556" fmla="*/ 1769230 h 6857999"/>
              <a:gd name="connsiteX3557" fmla="*/ 3171609 w 4528142"/>
              <a:gd name="connsiteY3557" fmla="*/ 1749678 h 6857999"/>
              <a:gd name="connsiteX3558" fmla="*/ 3168572 w 4528142"/>
              <a:gd name="connsiteY3558" fmla="*/ 1731951 h 6857999"/>
              <a:gd name="connsiteX3559" fmla="*/ 3164866 w 4528142"/>
              <a:gd name="connsiteY3559" fmla="*/ 1714332 h 6857999"/>
              <a:gd name="connsiteX3560" fmla="*/ 3159333 w 4528142"/>
              <a:gd name="connsiteY3560" fmla="*/ 1697978 h 6857999"/>
              <a:gd name="connsiteX3561" fmla="*/ 3156428 w 4528142"/>
              <a:gd name="connsiteY3561" fmla="*/ 1689660 h 6857999"/>
              <a:gd name="connsiteX3562" fmla="*/ 3153029 w 4528142"/>
              <a:gd name="connsiteY3562" fmla="*/ 1682398 h 6857999"/>
              <a:gd name="connsiteX3563" fmla="*/ 3149349 w 4528142"/>
              <a:gd name="connsiteY3563" fmla="*/ 1674853 h 6857999"/>
              <a:gd name="connsiteX3564" fmla="*/ 3144897 w 4528142"/>
              <a:gd name="connsiteY3564" fmla="*/ 1668082 h 6857999"/>
              <a:gd name="connsiteX3565" fmla="*/ 3140444 w 4528142"/>
              <a:gd name="connsiteY3565" fmla="*/ 1661311 h 6857999"/>
              <a:gd name="connsiteX3566" fmla="*/ 3134938 w 4528142"/>
              <a:gd name="connsiteY3566" fmla="*/ 1655031 h 6857999"/>
              <a:gd name="connsiteX3567" fmla="*/ 3133779 w 4528142"/>
              <a:gd name="connsiteY3567" fmla="*/ 1656190 h 6857999"/>
              <a:gd name="connsiteX3568" fmla="*/ 3132233 w 4528142"/>
              <a:gd name="connsiteY3568" fmla="*/ 1657737 h 6857999"/>
              <a:gd name="connsiteX3569" fmla="*/ 3130263 w 4528142"/>
              <a:gd name="connsiteY3569" fmla="*/ 1661951 h 6857999"/>
              <a:gd name="connsiteX3570" fmla="*/ 3128574 w 4528142"/>
              <a:gd name="connsiteY3570" fmla="*/ 1666445 h 6857999"/>
              <a:gd name="connsiteX3571" fmla="*/ 3128115 w 4528142"/>
              <a:gd name="connsiteY3571" fmla="*/ 1671397 h 6857999"/>
              <a:gd name="connsiteX3572" fmla="*/ 3126769 w 4528142"/>
              <a:gd name="connsiteY3572" fmla="*/ 1683964 h 6857999"/>
              <a:gd name="connsiteX3573" fmla="*/ 3126479 w 4528142"/>
              <a:gd name="connsiteY3573" fmla="*/ 1696041 h 6857999"/>
              <a:gd name="connsiteX3574" fmla="*/ 3125836 w 4528142"/>
              <a:gd name="connsiteY3574" fmla="*/ 1706222 h 6857999"/>
              <a:gd name="connsiteX3575" fmla="*/ 3124816 w 4528142"/>
              <a:gd name="connsiteY3575" fmla="*/ 1710611 h 6857999"/>
              <a:gd name="connsiteX3576" fmla="*/ 3123443 w 4528142"/>
              <a:gd name="connsiteY3576" fmla="*/ 1713105 h 6857999"/>
              <a:gd name="connsiteX3577" fmla="*/ 3122845 w 4528142"/>
              <a:gd name="connsiteY3577" fmla="*/ 1714826 h 6857999"/>
              <a:gd name="connsiteX3578" fmla="*/ 3122072 w 4528142"/>
              <a:gd name="connsiteY3578" fmla="*/ 1715599 h 6857999"/>
              <a:gd name="connsiteX3579" fmla="*/ 3120737 w 4528142"/>
              <a:gd name="connsiteY3579" fmla="*/ 1715811 h 6857999"/>
              <a:gd name="connsiteX3580" fmla="*/ 3119404 w 4528142"/>
              <a:gd name="connsiteY3580" fmla="*/ 1716023 h 6857999"/>
              <a:gd name="connsiteX3581" fmla="*/ 3116000 w 4528142"/>
              <a:gd name="connsiteY3581" fmla="*/ 1714937 h 6857999"/>
              <a:gd name="connsiteX3582" fmla="*/ 3112246 w 4528142"/>
              <a:gd name="connsiteY3582" fmla="*/ 1711956 h 6857999"/>
              <a:gd name="connsiteX3583" fmla="*/ 3117736 w 4528142"/>
              <a:gd name="connsiteY3583" fmla="*/ 1736771 h 6857999"/>
              <a:gd name="connsiteX3584" fmla="*/ 3122907 w 4528142"/>
              <a:gd name="connsiteY3584" fmla="*/ 1763586 h 6857999"/>
              <a:gd name="connsiteX3585" fmla="*/ 3126813 w 4528142"/>
              <a:gd name="connsiteY3585" fmla="*/ 1792231 h 6857999"/>
              <a:gd name="connsiteX3586" fmla="*/ 3130895 w 4528142"/>
              <a:gd name="connsiteY3586" fmla="*/ 1821819 h 6857999"/>
              <a:gd name="connsiteX3587" fmla="*/ 3133535 w 4528142"/>
              <a:gd name="connsiteY3587" fmla="*/ 1852289 h 6857999"/>
              <a:gd name="connsiteX3588" fmla="*/ 3137124 w 4528142"/>
              <a:gd name="connsiteY3588" fmla="*/ 1882933 h 6857999"/>
              <a:gd name="connsiteX3589" fmla="*/ 3142195 w 4528142"/>
              <a:gd name="connsiteY3589" fmla="*/ 1945205 h 6857999"/>
              <a:gd name="connsiteX3590" fmla="*/ 3147371 w 4528142"/>
              <a:gd name="connsiteY3590" fmla="*/ 2006809 h 6857999"/>
              <a:gd name="connsiteX3591" fmla="*/ 3150224 w 4528142"/>
              <a:gd name="connsiteY3591" fmla="*/ 2035944 h 6857999"/>
              <a:gd name="connsiteX3592" fmla="*/ 3152798 w 4528142"/>
              <a:gd name="connsiteY3592" fmla="*/ 2064798 h 6857999"/>
              <a:gd name="connsiteX3593" fmla="*/ 3156741 w 4528142"/>
              <a:gd name="connsiteY3593" fmla="*/ 2091159 h 6857999"/>
              <a:gd name="connsiteX3594" fmla="*/ 3160897 w 4528142"/>
              <a:gd name="connsiteY3594" fmla="*/ 2116186 h 6857999"/>
              <a:gd name="connsiteX3595" fmla="*/ 3165089 w 4528142"/>
              <a:gd name="connsiteY3595" fmla="*/ 2138930 h 6857999"/>
              <a:gd name="connsiteX3596" fmla="*/ 3170373 w 4528142"/>
              <a:gd name="connsiteY3596" fmla="*/ 2158900 h 6857999"/>
              <a:gd name="connsiteX3597" fmla="*/ 3165734 w 4528142"/>
              <a:gd name="connsiteY3597" fmla="*/ 2163539 h 6857999"/>
              <a:gd name="connsiteX3598" fmla="*/ 3162855 w 4528142"/>
              <a:gd name="connsiteY3598" fmla="*/ 2165297 h 6857999"/>
              <a:gd name="connsiteX3599" fmla="*/ 3161133 w 4528142"/>
              <a:gd name="connsiteY3599" fmla="*/ 2165896 h 6857999"/>
              <a:gd name="connsiteX3600" fmla="*/ 3160186 w 4528142"/>
              <a:gd name="connsiteY3600" fmla="*/ 2165720 h 6857999"/>
              <a:gd name="connsiteX3601" fmla="*/ 3158010 w 4528142"/>
              <a:gd name="connsiteY3601" fmla="*/ 2165090 h 6857999"/>
              <a:gd name="connsiteX3602" fmla="*/ 3156539 w 4528142"/>
              <a:gd name="connsiteY3602" fmla="*/ 2162072 h 6857999"/>
              <a:gd name="connsiteX3603" fmla="*/ 3155839 w 4528142"/>
              <a:gd name="connsiteY3603" fmla="*/ 2158281 h 6857999"/>
              <a:gd name="connsiteX3604" fmla="*/ 3154654 w 4528142"/>
              <a:gd name="connsiteY3604" fmla="*/ 2149366 h 6857999"/>
              <a:gd name="connsiteX3605" fmla="*/ 3153961 w 4528142"/>
              <a:gd name="connsiteY3605" fmla="*/ 2139397 h 6857999"/>
              <a:gd name="connsiteX3606" fmla="*/ 3154035 w 4528142"/>
              <a:gd name="connsiteY3606" fmla="*/ 2134832 h 6857999"/>
              <a:gd name="connsiteX3607" fmla="*/ 3153162 w 4528142"/>
              <a:gd name="connsiteY3607" fmla="*/ 2130093 h 6857999"/>
              <a:gd name="connsiteX3608" fmla="*/ 3151689 w 4528142"/>
              <a:gd name="connsiteY3608" fmla="*/ 2127076 h 6857999"/>
              <a:gd name="connsiteX3609" fmla="*/ 3150287 w 4528142"/>
              <a:gd name="connsiteY3609" fmla="*/ 2125673 h 6857999"/>
              <a:gd name="connsiteX3610" fmla="*/ 3149338 w 4528142"/>
              <a:gd name="connsiteY3610" fmla="*/ 2125499 h 6857999"/>
              <a:gd name="connsiteX3611" fmla="*/ 3148112 w 4528142"/>
              <a:gd name="connsiteY3611" fmla="*/ 2125042 h 6857999"/>
              <a:gd name="connsiteX3612" fmla="*/ 3146110 w 4528142"/>
              <a:gd name="connsiteY3612" fmla="*/ 2125360 h 6857999"/>
              <a:gd name="connsiteX3613" fmla="*/ 3145056 w 4528142"/>
              <a:gd name="connsiteY3613" fmla="*/ 2125853 h 6857999"/>
              <a:gd name="connsiteX3614" fmla="*/ 3148623 w 4528142"/>
              <a:gd name="connsiteY3614" fmla="*/ 2140244 h 6857999"/>
              <a:gd name="connsiteX3615" fmla="*/ 3151350 w 4528142"/>
              <a:gd name="connsiteY3615" fmla="*/ 2153792 h 6857999"/>
              <a:gd name="connsiteX3616" fmla="*/ 3153584 w 4528142"/>
              <a:gd name="connsiteY3616" fmla="*/ 2168395 h 6857999"/>
              <a:gd name="connsiteX3617" fmla="*/ 3155257 w 4528142"/>
              <a:gd name="connsiteY3617" fmla="*/ 2182435 h 6857999"/>
              <a:gd name="connsiteX3618" fmla="*/ 3156929 w 4528142"/>
              <a:gd name="connsiteY3618" fmla="*/ 2196476 h 6857999"/>
              <a:gd name="connsiteX3619" fmla="*/ 3158216 w 4528142"/>
              <a:gd name="connsiteY3619" fmla="*/ 2210902 h 6857999"/>
              <a:gd name="connsiteX3620" fmla="*/ 3158612 w 4528142"/>
              <a:gd name="connsiteY3620" fmla="*/ 2239127 h 6857999"/>
              <a:gd name="connsiteX3621" fmla="*/ 3159676 w 4528142"/>
              <a:gd name="connsiteY3621" fmla="*/ 2267245 h 6857999"/>
              <a:gd name="connsiteX3622" fmla="*/ 3158739 w 4528142"/>
              <a:gd name="connsiteY3622" fmla="*/ 2295681 h 6857999"/>
              <a:gd name="connsiteX3623" fmla="*/ 3157356 w 4528142"/>
              <a:gd name="connsiteY3623" fmla="*/ 2351501 h 6857999"/>
              <a:gd name="connsiteX3624" fmla="*/ 3157965 w 4528142"/>
              <a:gd name="connsiteY3624" fmla="*/ 2378390 h 6857999"/>
              <a:gd name="connsiteX3625" fmla="*/ 3158679 w 4528142"/>
              <a:gd name="connsiteY3625" fmla="*/ 2404614 h 6857999"/>
              <a:gd name="connsiteX3626" fmla="*/ 3160553 w 4528142"/>
              <a:gd name="connsiteY3626" fmla="*/ 2429678 h 6857999"/>
              <a:gd name="connsiteX3627" fmla="*/ 3162918 w 4528142"/>
              <a:gd name="connsiteY3627" fmla="*/ 2453687 h 6857999"/>
              <a:gd name="connsiteX3628" fmla="*/ 3164734 w 4528142"/>
              <a:gd name="connsiteY3628" fmla="*/ 2464779 h 6857999"/>
              <a:gd name="connsiteX3629" fmla="*/ 3166830 w 4528142"/>
              <a:gd name="connsiteY3629" fmla="*/ 2476152 h 6857999"/>
              <a:gd name="connsiteX3630" fmla="*/ 3169806 w 4528142"/>
              <a:gd name="connsiteY3630" fmla="*/ 2486084 h 6857999"/>
              <a:gd name="connsiteX3631" fmla="*/ 3172675 w 4528142"/>
              <a:gd name="connsiteY3631" fmla="*/ 2496684 h 6857999"/>
              <a:gd name="connsiteX3632" fmla="*/ 3176705 w 4528142"/>
              <a:gd name="connsiteY3632" fmla="*/ 2506123 h 6857999"/>
              <a:gd name="connsiteX3633" fmla="*/ 3180558 w 4528142"/>
              <a:gd name="connsiteY3633" fmla="*/ 2514616 h 6857999"/>
              <a:gd name="connsiteX3634" fmla="*/ 3185360 w 4528142"/>
              <a:gd name="connsiteY3634" fmla="*/ 2523283 h 6857999"/>
              <a:gd name="connsiteX3635" fmla="*/ 3190935 w 4528142"/>
              <a:gd name="connsiteY3635" fmla="*/ 2531177 h 6857999"/>
              <a:gd name="connsiteX3636" fmla="*/ 3187000 w 4528142"/>
              <a:gd name="connsiteY3636" fmla="*/ 2533427 h 6857999"/>
              <a:gd name="connsiteX3637" fmla="*/ 3183559 w 4528142"/>
              <a:gd name="connsiteY3637" fmla="*/ 2534624 h 6857999"/>
              <a:gd name="connsiteX3638" fmla="*/ 3181278 w 4528142"/>
              <a:gd name="connsiteY3638" fmla="*/ 2534660 h 6857999"/>
              <a:gd name="connsiteX3639" fmla="*/ 3179488 w 4528142"/>
              <a:gd name="connsiteY3639" fmla="*/ 2533643 h 6857999"/>
              <a:gd name="connsiteX3640" fmla="*/ 3178085 w 4528142"/>
              <a:gd name="connsiteY3640" fmla="*/ 2532241 h 6857999"/>
              <a:gd name="connsiteX3641" fmla="*/ 3176508 w 4528142"/>
              <a:gd name="connsiteY3641" fmla="*/ 2529889 h 6857999"/>
              <a:gd name="connsiteX3642" fmla="*/ 3174792 w 4528142"/>
              <a:gd name="connsiteY3642" fmla="*/ 2524311 h 6857999"/>
              <a:gd name="connsiteX3643" fmla="*/ 3173463 w 4528142"/>
              <a:gd name="connsiteY3643" fmla="*/ 2518344 h 6857999"/>
              <a:gd name="connsiteX3644" fmla="*/ 3172272 w 4528142"/>
              <a:gd name="connsiteY3644" fmla="*/ 2515606 h 6857999"/>
              <a:gd name="connsiteX3645" fmla="*/ 3171361 w 4528142"/>
              <a:gd name="connsiteY3645" fmla="*/ 2513149 h 6857999"/>
              <a:gd name="connsiteX3646" fmla="*/ 3169677 w 4528142"/>
              <a:gd name="connsiteY3646" fmla="*/ 2511466 h 6857999"/>
              <a:gd name="connsiteX3647" fmla="*/ 3167502 w 4528142"/>
              <a:gd name="connsiteY3647" fmla="*/ 2510836 h 6857999"/>
              <a:gd name="connsiteX3648" fmla="*/ 3164552 w 4528142"/>
              <a:gd name="connsiteY3648" fmla="*/ 2510979 h 6857999"/>
              <a:gd name="connsiteX3649" fmla="*/ 3161778 w 4528142"/>
              <a:gd name="connsiteY3649" fmla="*/ 2512071 h 6857999"/>
              <a:gd name="connsiteX3650" fmla="*/ 3164055 w 4528142"/>
              <a:gd name="connsiteY3650" fmla="*/ 2518211 h 6857999"/>
              <a:gd name="connsiteX3651" fmla="*/ 3164998 w 4528142"/>
              <a:gd name="connsiteY3651" fmla="*/ 2524564 h 6857999"/>
              <a:gd name="connsiteX3652" fmla="*/ 3165272 w 4528142"/>
              <a:gd name="connsiteY3652" fmla="*/ 2531024 h 6857999"/>
              <a:gd name="connsiteX3653" fmla="*/ 3165829 w 4528142"/>
              <a:gd name="connsiteY3653" fmla="*/ 2537762 h 6857999"/>
              <a:gd name="connsiteX3654" fmla="*/ 3165823 w 4528142"/>
              <a:gd name="connsiteY3654" fmla="*/ 2543941 h 6857999"/>
              <a:gd name="connsiteX3655" fmla="*/ 3165151 w 4528142"/>
              <a:gd name="connsiteY3655" fmla="*/ 2550226 h 6857999"/>
              <a:gd name="connsiteX3656" fmla="*/ 3163031 w 4528142"/>
              <a:gd name="connsiteY3656" fmla="*/ 2563569 h 6857999"/>
              <a:gd name="connsiteX3657" fmla="*/ 3159685 w 4528142"/>
              <a:gd name="connsiteY3657" fmla="*/ 2576455 h 6857999"/>
              <a:gd name="connsiteX3658" fmla="*/ 3156338 w 4528142"/>
              <a:gd name="connsiteY3658" fmla="*/ 2589343 h 6857999"/>
              <a:gd name="connsiteX3659" fmla="*/ 3148313 w 4528142"/>
              <a:gd name="connsiteY3659" fmla="*/ 2615327 h 6857999"/>
              <a:gd name="connsiteX3660" fmla="*/ 3144686 w 4528142"/>
              <a:gd name="connsiteY3660" fmla="*/ 2627933 h 6857999"/>
              <a:gd name="connsiteX3661" fmla="*/ 3141727 w 4528142"/>
              <a:gd name="connsiteY3661" fmla="*/ 2640432 h 6857999"/>
              <a:gd name="connsiteX3662" fmla="*/ 3140102 w 4528142"/>
              <a:gd name="connsiteY3662" fmla="*/ 2652720 h 6857999"/>
              <a:gd name="connsiteX3663" fmla="*/ 3139149 w 4528142"/>
              <a:gd name="connsiteY3663" fmla="*/ 2658723 h 6857999"/>
              <a:gd name="connsiteX3664" fmla="*/ 3139143 w 4528142"/>
              <a:gd name="connsiteY3664" fmla="*/ 2664903 h 6857999"/>
              <a:gd name="connsiteX3665" fmla="*/ 3139524 w 4528142"/>
              <a:gd name="connsiteY3665" fmla="*/ 2670695 h 6857999"/>
              <a:gd name="connsiteX3666" fmla="*/ 3140186 w 4528142"/>
              <a:gd name="connsiteY3666" fmla="*/ 2676767 h 6857999"/>
              <a:gd name="connsiteX3667" fmla="*/ 3141235 w 4528142"/>
              <a:gd name="connsiteY3667" fmla="*/ 2682452 h 6857999"/>
              <a:gd name="connsiteX3668" fmla="*/ 3142564 w 4528142"/>
              <a:gd name="connsiteY3668" fmla="*/ 2688420 h 6857999"/>
              <a:gd name="connsiteX3669" fmla="*/ 3145613 w 4528142"/>
              <a:gd name="connsiteY3669" fmla="*/ 2693788 h 6857999"/>
              <a:gd name="connsiteX3670" fmla="*/ 3148943 w 4528142"/>
              <a:gd name="connsiteY3670" fmla="*/ 2699437 h 6857999"/>
              <a:gd name="connsiteX3671" fmla="*/ 3152274 w 4528142"/>
              <a:gd name="connsiteY3671" fmla="*/ 2705086 h 6857999"/>
              <a:gd name="connsiteX3672" fmla="*/ 3156657 w 4528142"/>
              <a:gd name="connsiteY3672" fmla="*/ 2710243 h 6857999"/>
              <a:gd name="connsiteX3673" fmla="*/ 3153809 w 4528142"/>
              <a:gd name="connsiteY3673" fmla="*/ 2715896 h 6857999"/>
              <a:gd name="connsiteX3674" fmla="*/ 3150785 w 4528142"/>
              <a:gd name="connsiteY3674" fmla="*/ 2720604 h 6857999"/>
              <a:gd name="connsiteX3675" fmla="*/ 3147376 w 4528142"/>
              <a:gd name="connsiteY3675" fmla="*/ 2725697 h 6857999"/>
              <a:gd name="connsiteX3676" fmla="*/ 3143019 w 4528142"/>
              <a:gd name="connsiteY3676" fmla="*/ 2730616 h 6857999"/>
              <a:gd name="connsiteX3677" fmla="*/ 3135744 w 4528142"/>
              <a:gd name="connsiteY3677" fmla="*/ 2739573 h 6857999"/>
              <a:gd name="connsiteX3678" fmla="*/ 3127909 w 4528142"/>
              <a:gd name="connsiteY3678" fmla="*/ 2747970 h 6857999"/>
              <a:gd name="connsiteX3679" fmla="*/ 3129899 w 4528142"/>
              <a:gd name="connsiteY3679" fmla="*/ 2760011 h 6857999"/>
              <a:gd name="connsiteX3680" fmla="*/ 3132345 w 4528142"/>
              <a:gd name="connsiteY3680" fmla="*/ 2773277 h 6857999"/>
              <a:gd name="connsiteX3681" fmla="*/ 3138852 w 4528142"/>
              <a:gd name="connsiteY3681" fmla="*/ 2799880 h 6857999"/>
              <a:gd name="connsiteX3682" fmla="*/ 3141684 w 4528142"/>
              <a:gd name="connsiteY3682" fmla="*/ 2812763 h 6857999"/>
              <a:gd name="connsiteX3683" fmla="*/ 3142345 w 4528142"/>
              <a:gd name="connsiteY3683" fmla="*/ 2818835 h 6857999"/>
              <a:gd name="connsiteX3684" fmla="*/ 3142621 w 4528142"/>
              <a:gd name="connsiteY3684" fmla="*/ 2825294 h 6857999"/>
              <a:gd name="connsiteX3685" fmla="*/ 3142335 w 4528142"/>
              <a:gd name="connsiteY3685" fmla="*/ 2831193 h 6857999"/>
              <a:gd name="connsiteX3686" fmla="*/ 3142330 w 4528142"/>
              <a:gd name="connsiteY3686" fmla="*/ 2837371 h 6857999"/>
              <a:gd name="connsiteX3687" fmla="*/ 3141096 w 4528142"/>
              <a:gd name="connsiteY3687" fmla="*/ 2843093 h 6857999"/>
              <a:gd name="connsiteX3688" fmla="*/ 3139020 w 4528142"/>
              <a:gd name="connsiteY3688" fmla="*/ 2847975 h 6857999"/>
              <a:gd name="connsiteX3689" fmla="*/ 3136072 w 4528142"/>
              <a:gd name="connsiteY3689" fmla="*/ 2848118 h 6857999"/>
              <a:gd name="connsiteX3690" fmla="*/ 3134669 w 4528142"/>
              <a:gd name="connsiteY3690" fmla="*/ 2846715 h 6857999"/>
              <a:gd name="connsiteX3691" fmla="*/ 3133091 w 4528142"/>
              <a:gd name="connsiteY3691" fmla="*/ 2844364 h 6857999"/>
              <a:gd name="connsiteX3692" fmla="*/ 3132673 w 4528142"/>
              <a:gd name="connsiteY3692" fmla="*/ 2840854 h 6857999"/>
              <a:gd name="connsiteX3693" fmla="*/ 3132504 w 4528142"/>
              <a:gd name="connsiteY3693" fmla="*/ 2833728 h 6857999"/>
              <a:gd name="connsiteX3694" fmla="*/ 3132721 w 4528142"/>
              <a:gd name="connsiteY3694" fmla="*/ 2826215 h 6857999"/>
              <a:gd name="connsiteX3695" fmla="*/ 3130333 w 4528142"/>
              <a:gd name="connsiteY3695" fmla="*/ 2826919 h 6857999"/>
              <a:gd name="connsiteX3696" fmla="*/ 3128576 w 4528142"/>
              <a:gd name="connsiteY3696" fmla="*/ 2829799 h 6857999"/>
              <a:gd name="connsiteX3697" fmla="*/ 3127310 w 4528142"/>
              <a:gd name="connsiteY3697" fmla="*/ 2831626 h 6857999"/>
              <a:gd name="connsiteX3698" fmla="*/ 3126992 w 4528142"/>
              <a:gd name="connsiteY3698" fmla="*/ 2833628 h 6857999"/>
              <a:gd name="connsiteX3699" fmla="*/ 3126144 w 4528142"/>
              <a:gd name="connsiteY3699" fmla="*/ 2838965 h 6857999"/>
              <a:gd name="connsiteX3700" fmla="*/ 3125016 w 4528142"/>
              <a:gd name="connsiteY3700" fmla="*/ 2844022 h 6857999"/>
              <a:gd name="connsiteX3701" fmla="*/ 3117716 w 4528142"/>
              <a:gd name="connsiteY3701" fmla="*/ 2842904 h 6857999"/>
              <a:gd name="connsiteX3702" fmla="*/ 3109922 w 4528142"/>
              <a:gd name="connsiteY3702" fmla="*/ 2842841 h 6857999"/>
              <a:gd name="connsiteX3703" fmla="*/ 3107254 w 4528142"/>
              <a:gd name="connsiteY3703" fmla="*/ 2843264 h 6857999"/>
              <a:gd name="connsiteX3704" fmla="*/ 3104198 w 4528142"/>
              <a:gd name="connsiteY3704" fmla="*/ 2844075 h 6857999"/>
              <a:gd name="connsiteX3705" fmla="*/ 3102372 w 4528142"/>
              <a:gd name="connsiteY3705" fmla="*/ 2845340 h 6857999"/>
              <a:gd name="connsiteX3706" fmla="*/ 3099598 w 4528142"/>
              <a:gd name="connsiteY3706" fmla="*/ 2846430 h 6857999"/>
              <a:gd name="connsiteX3707" fmla="*/ 3097666 w 4528142"/>
              <a:gd name="connsiteY3707" fmla="*/ 2848362 h 6857999"/>
              <a:gd name="connsiteX3708" fmla="*/ 3095346 w 4528142"/>
              <a:gd name="connsiteY3708" fmla="*/ 2850682 h 6857999"/>
              <a:gd name="connsiteX3709" fmla="*/ 3091551 w 4528142"/>
              <a:gd name="connsiteY3709" fmla="*/ 2856161 h 6857999"/>
              <a:gd name="connsiteX3710" fmla="*/ 3089263 w 4528142"/>
              <a:gd name="connsiteY3710" fmla="*/ 2862377 h 6857999"/>
              <a:gd name="connsiteX3711" fmla="*/ 3087150 w 4528142"/>
              <a:gd name="connsiteY3711" fmla="*/ 2869542 h 6857999"/>
              <a:gd name="connsiteX3712" fmla="*/ 3085107 w 4528142"/>
              <a:gd name="connsiteY3712" fmla="*/ 2878319 h 6857999"/>
              <a:gd name="connsiteX3713" fmla="*/ 3084009 w 4528142"/>
              <a:gd name="connsiteY3713" fmla="*/ 2887273 h 6857999"/>
              <a:gd name="connsiteX3714" fmla="*/ 3083090 w 4528142"/>
              <a:gd name="connsiteY3714" fmla="*/ 2897173 h 6857999"/>
              <a:gd name="connsiteX3715" fmla="*/ 3083009 w 4528142"/>
              <a:gd name="connsiteY3715" fmla="*/ 2907915 h 6857999"/>
              <a:gd name="connsiteX3716" fmla="*/ 3083867 w 4528142"/>
              <a:gd name="connsiteY3716" fmla="*/ 2931189 h 6857999"/>
              <a:gd name="connsiteX3717" fmla="*/ 3086133 w 4528142"/>
              <a:gd name="connsiteY3717" fmla="*/ 2955860 h 6857999"/>
              <a:gd name="connsiteX3718" fmla="*/ 3089902 w 4528142"/>
              <a:gd name="connsiteY3718" fmla="*/ 2981273 h 6857999"/>
              <a:gd name="connsiteX3719" fmla="*/ 3094339 w 4528142"/>
              <a:gd name="connsiteY3719" fmla="*/ 3006580 h 6857999"/>
              <a:gd name="connsiteX3720" fmla="*/ 3103038 w 4528142"/>
              <a:gd name="connsiteY3720" fmla="*/ 3056245 h 6857999"/>
              <a:gd name="connsiteX3721" fmla="*/ 3111005 w 4528142"/>
              <a:gd name="connsiteY3721" fmla="*/ 3098224 h 6857999"/>
              <a:gd name="connsiteX3722" fmla="*/ 3113974 w 4528142"/>
              <a:gd name="connsiteY3722" fmla="*/ 3114337 h 6857999"/>
              <a:gd name="connsiteX3723" fmla="*/ 3114911 w 4528142"/>
              <a:gd name="connsiteY3723" fmla="*/ 3126868 h 6857999"/>
              <a:gd name="connsiteX3724" fmla="*/ 3113714 w 4528142"/>
              <a:gd name="connsiteY3724" fmla="*/ 3130310 h 6857999"/>
              <a:gd name="connsiteX3725" fmla="*/ 3112450 w 4528142"/>
              <a:gd name="connsiteY3725" fmla="*/ 3132136 h 6857999"/>
              <a:gd name="connsiteX3726" fmla="*/ 3111010 w 4528142"/>
              <a:gd name="connsiteY3726" fmla="*/ 3133015 h 6857999"/>
              <a:gd name="connsiteX3727" fmla="*/ 3109500 w 4528142"/>
              <a:gd name="connsiteY3727" fmla="*/ 3132279 h 6857999"/>
              <a:gd name="connsiteX3728" fmla="*/ 3105815 w 4528142"/>
              <a:gd name="connsiteY3728" fmla="*/ 3130914 h 6857999"/>
              <a:gd name="connsiteX3729" fmla="*/ 3103359 w 4528142"/>
              <a:gd name="connsiteY3729" fmla="*/ 3130002 h 6857999"/>
              <a:gd name="connsiteX3730" fmla="*/ 3100690 w 4528142"/>
              <a:gd name="connsiteY3730" fmla="*/ 3130426 h 6857999"/>
              <a:gd name="connsiteX3731" fmla="*/ 3099386 w 4528142"/>
              <a:gd name="connsiteY3731" fmla="*/ 3175504 h 6857999"/>
              <a:gd name="connsiteX3732" fmla="*/ 3098576 w 4528142"/>
              <a:gd name="connsiteY3732" fmla="*/ 3219526 h 6857999"/>
              <a:gd name="connsiteX3733" fmla="*/ 3095656 w 4528142"/>
              <a:gd name="connsiteY3733" fmla="*/ 3305504 h 6857999"/>
              <a:gd name="connsiteX3734" fmla="*/ 3093228 w 4528142"/>
              <a:gd name="connsiteY3734" fmla="*/ 3349459 h 6857999"/>
              <a:gd name="connsiteX3735" fmla="*/ 3090031 w 4528142"/>
              <a:gd name="connsiteY3735" fmla="*/ 3394185 h 6857999"/>
              <a:gd name="connsiteX3736" fmla="*/ 3087657 w 4528142"/>
              <a:gd name="connsiteY3736" fmla="*/ 3417324 h 6857999"/>
              <a:gd name="connsiteX3737" fmla="*/ 3084619 w 4528142"/>
              <a:gd name="connsiteY3737" fmla="*/ 3440564 h 6857999"/>
              <a:gd name="connsiteX3738" fmla="*/ 3081474 w 4528142"/>
              <a:gd name="connsiteY3738" fmla="*/ 3464474 h 6857999"/>
              <a:gd name="connsiteX3739" fmla="*/ 3077276 w 4528142"/>
              <a:gd name="connsiteY3739" fmla="*/ 3488875 h 6857999"/>
              <a:gd name="connsiteX3740" fmla="*/ 3078186 w 4528142"/>
              <a:gd name="connsiteY3740" fmla="*/ 3491332 h 6857999"/>
              <a:gd name="connsiteX3741" fmla="*/ 3079028 w 4528142"/>
              <a:gd name="connsiteY3741" fmla="*/ 3492173 h 6857999"/>
              <a:gd name="connsiteX3742" fmla="*/ 3080257 w 4528142"/>
              <a:gd name="connsiteY3742" fmla="*/ 3492629 h 6857999"/>
              <a:gd name="connsiteX3743" fmla="*/ 3081977 w 4528142"/>
              <a:gd name="connsiteY3743" fmla="*/ 3492030 h 6857999"/>
              <a:gd name="connsiteX3744" fmla="*/ 3084857 w 4528142"/>
              <a:gd name="connsiteY3744" fmla="*/ 3490273 h 6857999"/>
              <a:gd name="connsiteX3745" fmla="*/ 3087001 w 4528142"/>
              <a:gd name="connsiteY3745" fmla="*/ 3487006 h 6857999"/>
              <a:gd name="connsiteX3746" fmla="*/ 3089041 w 4528142"/>
              <a:gd name="connsiteY3746" fmla="*/ 3484407 h 6857999"/>
              <a:gd name="connsiteX3747" fmla="*/ 3090904 w 4528142"/>
              <a:gd name="connsiteY3747" fmla="*/ 3480858 h 6857999"/>
              <a:gd name="connsiteX3748" fmla="*/ 3092486 w 4528142"/>
              <a:gd name="connsiteY3748" fmla="*/ 3477033 h 6857999"/>
              <a:gd name="connsiteX3749" fmla="*/ 3090866 w 4528142"/>
              <a:gd name="connsiteY3749" fmla="*/ 3483141 h 6857999"/>
              <a:gd name="connsiteX3750" fmla="*/ 3088088 w 4528142"/>
              <a:gd name="connsiteY3750" fmla="*/ 3490409 h 6857999"/>
              <a:gd name="connsiteX3751" fmla="*/ 3080557 w 4528142"/>
              <a:gd name="connsiteY3751" fmla="*/ 3509164 h 6857999"/>
              <a:gd name="connsiteX3752" fmla="*/ 3071725 w 4528142"/>
              <a:gd name="connsiteY3752" fmla="*/ 3532026 h 6857999"/>
              <a:gd name="connsiteX3753" fmla="*/ 3067537 w 4528142"/>
              <a:gd name="connsiteY3753" fmla="*/ 3544071 h 6857999"/>
              <a:gd name="connsiteX3754" fmla="*/ 3062576 w 4528142"/>
              <a:gd name="connsiteY3754" fmla="*/ 3556888 h 6857999"/>
              <a:gd name="connsiteX3755" fmla="*/ 3058949 w 4528142"/>
              <a:gd name="connsiteY3755" fmla="*/ 3569494 h 6857999"/>
              <a:gd name="connsiteX3756" fmla="*/ 3056763 w 4528142"/>
              <a:gd name="connsiteY3756" fmla="*/ 3581221 h 6857999"/>
              <a:gd name="connsiteX3757" fmla="*/ 3055138 w 4528142"/>
              <a:gd name="connsiteY3757" fmla="*/ 3593508 h 6857999"/>
              <a:gd name="connsiteX3758" fmla="*/ 3054572 w 4528142"/>
              <a:gd name="connsiteY3758" fmla="*/ 3599126 h 6857999"/>
              <a:gd name="connsiteX3759" fmla="*/ 3054005 w 4528142"/>
              <a:gd name="connsiteY3759" fmla="*/ 3604743 h 6857999"/>
              <a:gd name="connsiteX3760" fmla="*/ 3055158 w 4528142"/>
              <a:gd name="connsiteY3760" fmla="*/ 3609763 h 6857999"/>
              <a:gd name="connsiteX3761" fmla="*/ 3056033 w 4528142"/>
              <a:gd name="connsiteY3761" fmla="*/ 3614500 h 6857999"/>
              <a:gd name="connsiteX3762" fmla="*/ 3057572 w 4528142"/>
              <a:gd name="connsiteY3762" fmla="*/ 3619134 h 6857999"/>
              <a:gd name="connsiteX3763" fmla="*/ 3059393 w 4528142"/>
              <a:gd name="connsiteY3763" fmla="*/ 3624047 h 6857999"/>
              <a:gd name="connsiteX3764" fmla="*/ 3062375 w 4528142"/>
              <a:gd name="connsiteY3764" fmla="*/ 3627800 h 6857999"/>
              <a:gd name="connsiteX3765" fmla="*/ 3064968 w 4528142"/>
              <a:gd name="connsiteY3765" fmla="*/ 3631941 h 6857999"/>
              <a:gd name="connsiteX3766" fmla="*/ 3068336 w 4528142"/>
              <a:gd name="connsiteY3766" fmla="*/ 3635308 h 6857999"/>
              <a:gd name="connsiteX3767" fmla="*/ 3072581 w 4528142"/>
              <a:gd name="connsiteY3767" fmla="*/ 3637236 h 6857999"/>
              <a:gd name="connsiteX3768" fmla="*/ 3069739 w 4528142"/>
              <a:gd name="connsiteY3768" fmla="*/ 3636711 h 6857999"/>
              <a:gd name="connsiteX3769" fmla="*/ 3067002 w 4528142"/>
              <a:gd name="connsiteY3769" fmla="*/ 3635519 h 6857999"/>
              <a:gd name="connsiteX3770" fmla="*/ 3063074 w 4528142"/>
              <a:gd name="connsiteY3770" fmla="*/ 3631591 h 6857999"/>
              <a:gd name="connsiteX3771" fmla="*/ 3061110 w 4528142"/>
              <a:gd name="connsiteY3771" fmla="*/ 3629626 h 6857999"/>
              <a:gd name="connsiteX3772" fmla="*/ 3058092 w 4528142"/>
              <a:gd name="connsiteY3772" fmla="*/ 3628156 h 6857999"/>
              <a:gd name="connsiteX3773" fmla="*/ 3056023 w 4528142"/>
              <a:gd name="connsiteY3773" fmla="*/ 3626857 h 6857999"/>
              <a:gd name="connsiteX3774" fmla="*/ 3052512 w 4528142"/>
              <a:gd name="connsiteY3774" fmla="*/ 3626440 h 6857999"/>
              <a:gd name="connsiteX3775" fmla="*/ 3053105 w 4528142"/>
              <a:gd name="connsiteY3775" fmla="*/ 3630897 h 6857999"/>
              <a:gd name="connsiteX3776" fmla="*/ 3054084 w 4528142"/>
              <a:gd name="connsiteY3776" fmla="*/ 3634969 h 6857999"/>
              <a:gd name="connsiteX3777" fmla="*/ 3056118 w 4528142"/>
              <a:gd name="connsiteY3777" fmla="*/ 3638547 h 6857999"/>
              <a:gd name="connsiteX3778" fmla="*/ 3058256 w 4528142"/>
              <a:gd name="connsiteY3778" fmla="*/ 3641459 h 6857999"/>
              <a:gd name="connsiteX3779" fmla="*/ 3063134 w 4528142"/>
              <a:gd name="connsiteY3779" fmla="*/ 3645562 h 6857999"/>
              <a:gd name="connsiteX3780" fmla="*/ 3068675 w 4528142"/>
              <a:gd name="connsiteY3780" fmla="*/ 3649560 h 6857999"/>
              <a:gd name="connsiteX3781" fmla="*/ 3074219 w 4528142"/>
              <a:gd name="connsiteY3781" fmla="*/ 3653557 h 6857999"/>
              <a:gd name="connsiteX3782" fmla="*/ 3077517 w 4528142"/>
              <a:gd name="connsiteY3782" fmla="*/ 3655309 h 6857999"/>
              <a:gd name="connsiteX3783" fmla="*/ 3078989 w 4528142"/>
              <a:gd name="connsiteY3783" fmla="*/ 3658327 h 6857999"/>
              <a:gd name="connsiteX3784" fmla="*/ 3081409 w 4528142"/>
              <a:gd name="connsiteY3784" fmla="*/ 3661519 h 6857999"/>
              <a:gd name="connsiteX3785" fmla="*/ 3082775 w 4528142"/>
              <a:gd name="connsiteY3785" fmla="*/ 3665203 h 6857999"/>
              <a:gd name="connsiteX3786" fmla="*/ 3083754 w 4528142"/>
              <a:gd name="connsiteY3786" fmla="*/ 3669275 h 6857999"/>
              <a:gd name="connsiteX3787" fmla="*/ 3083960 w 4528142"/>
              <a:gd name="connsiteY3787" fmla="*/ 3674120 h 6857999"/>
              <a:gd name="connsiteX3788" fmla="*/ 3078797 w 4528142"/>
              <a:gd name="connsiteY3788" fmla="*/ 3675916 h 6857999"/>
              <a:gd name="connsiteX3789" fmla="*/ 3074128 w 4528142"/>
              <a:gd name="connsiteY3789" fmla="*/ 3676658 h 6857999"/>
              <a:gd name="connsiteX3790" fmla="*/ 3070900 w 4528142"/>
              <a:gd name="connsiteY3790" fmla="*/ 3676518 h 6857999"/>
              <a:gd name="connsiteX3791" fmla="*/ 3067775 w 4528142"/>
              <a:gd name="connsiteY3791" fmla="*/ 3675714 h 6857999"/>
              <a:gd name="connsiteX3792" fmla="*/ 3062194 w 4528142"/>
              <a:gd name="connsiteY3792" fmla="*/ 3674000 h 6857999"/>
              <a:gd name="connsiteX3793" fmla="*/ 3059072 w 4528142"/>
              <a:gd name="connsiteY3793" fmla="*/ 3673193 h 6857999"/>
              <a:gd name="connsiteX3794" fmla="*/ 3055843 w 4528142"/>
              <a:gd name="connsiteY3794" fmla="*/ 3673055 h 6857999"/>
              <a:gd name="connsiteX3795" fmla="*/ 3050425 w 4528142"/>
              <a:gd name="connsiteY3795" fmla="*/ 3684645 h 6857999"/>
              <a:gd name="connsiteX3796" fmla="*/ 3047009 w 4528142"/>
              <a:gd name="connsiteY3796" fmla="*/ 3695919 h 6857999"/>
              <a:gd name="connsiteX3797" fmla="*/ 3045141 w 4528142"/>
              <a:gd name="connsiteY3797" fmla="*/ 3705644 h 6857999"/>
              <a:gd name="connsiteX3798" fmla="*/ 3043938 w 4528142"/>
              <a:gd name="connsiteY3798" fmla="*/ 3715264 h 6857999"/>
              <a:gd name="connsiteX3799" fmla="*/ 3043229 w 4528142"/>
              <a:gd name="connsiteY3799" fmla="*/ 3723829 h 6857999"/>
              <a:gd name="connsiteX3800" fmla="*/ 3044243 w 4528142"/>
              <a:gd name="connsiteY3800" fmla="*/ 3731795 h 6857999"/>
              <a:gd name="connsiteX3801" fmla="*/ 3045356 w 4528142"/>
              <a:gd name="connsiteY3801" fmla="*/ 3739100 h 6857999"/>
              <a:gd name="connsiteX3802" fmla="*/ 3046194 w 4528142"/>
              <a:gd name="connsiteY3802" fmla="*/ 3746119 h 6857999"/>
              <a:gd name="connsiteX3803" fmla="*/ 3048745 w 4528142"/>
              <a:gd name="connsiteY3803" fmla="*/ 3758721 h 6857999"/>
              <a:gd name="connsiteX3804" fmla="*/ 3049793 w 4528142"/>
              <a:gd name="connsiteY3804" fmla="*/ 3764407 h 6857999"/>
              <a:gd name="connsiteX3805" fmla="*/ 3049893 w 4528142"/>
              <a:gd name="connsiteY3805" fmla="*/ 3769918 h 6857999"/>
              <a:gd name="connsiteX3806" fmla="*/ 3049047 w 4528142"/>
              <a:gd name="connsiteY3806" fmla="*/ 3775255 h 6857999"/>
              <a:gd name="connsiteX3807" fmla="*/ 3047532 w 4528142"/>
              <a:gd name="connsiteY3807" fmla="*/ 3780697 h 6857999"/>
              <a:gd name="connsiteX3808" fmla="*/ 3044404 w 4528142"/>
              <a:gd name="connsiteY3808" fmla="*/ 3786070 h 6857999"/>
              <a:gd name="connsiteX3809" fmla="*/ 3039939 w 4528142"/>
              <a:gd name="connsiteY3809" fmla="*/ 3791657 h 6857999"/>
              <a:gd name="connsiteX3810" fmla="*/ 3041024 w 4528142"/>
              <a:gd name="connsiteY3810" fmla="*/ 3795063 h 6857999"/>
              <a:gd name="connsiteX3811" fmla="*/ 3043442 w 4528142"/>
              <a:gd name="connsiteY3811" fmla="*/ 3798256 h 6857999"/>
              <a:gd name="connsiteX3812" fmla="*/ 3047828 w 4528142"/>
              <a:gd name="connsiteY3812" fmla="*/ 3803411 h 6857999"/>
              <a:gd name="connsiteX3813" fmla="*/ 3049580 w 4528142"/>
              <a:gd name="connsiteY3813" fmla="*/ 3806710 h 6857999"/>
              <a:gd name="connsiteX3814" fmla="*/ 3051719 w 4528142"/>
              <a:gd name="connsiteY3814" fmla="*/ 3809620 h 6857999"/>
              <a:gd name="connsiteX3815" fmla="*/ 3052419 w 4528142"/>
              <a:gd name="connsiteY3815" fmla="*/ 3813411 h 6857999"/>
              <a:gd name="connsiteX3816" fmla="*/ 3051852 w 4528142"/>
              <a:gd name="connsiteY3816" fmla="*/ 3819029 h 6857999"/>
              <a:gd name="connsiteX3817" fmla="*/ 3056801 w 4528142"/>
              <a:gd name="connsiteY3817" fmla="*/ 3818569 h 6857999"/>
              <a:gd name="connsiteX3818" fmla="*/ 3060699 w 4528142"/>
              <a:gd name="connsiteY3818" fmla="*/ 3818600 h 6857999"/>
              <a:gd name="connsiteX3819" fmla="*/ 3063365 w 4528142"/>
              <a:gd name="connsiteY3819" fmla="*/ 3818178 h 6857999"/>
              <a:gd name="connsiteX3820" fmla="*/ 3066142 w 4528142"/>
              <a:gd name="connsiteY3820" fmla="*/ 3817084 h 6857999"/>
              <a:gd name="connsiteX3821" fmla="*/ 3067967 w 4528142"/>
              <a:gd name="connsiteY3821" fmla="*/ 3815821 h 6857999"/>
              <a:gd name="connsiteX3822" fmla="*/ 3070287 w 4528142"/>
              <a:gd name="connsiteY3822" fmla="*/ 3813501 h 6857999"/>
              <a:gd name="connsiteX3823" fmla="*/ 3072152 w 4528142"/>
              <a:gd name="connsiteY3823" fmla="*/ 3809953 h 6857999"/>
              <a:gd name="connsiteX3824" fmla="*/ 3074681 w 4528142"/>
              <a:gd name="connsiteY3824" fmla="*/ 3806300 h 6857999"/>
              <a:gd name="connsiteX3825" fmla="*/ 3075666 w 4528142"/>
              <a:gd name="connsiteY3825" fmla="*/ 3804193 h 6857999"/>
              <a:gd name="connsiteX3826" fmla="*/ 3077986 w 4528142"/>
              <a:gd name="connsiteY3826" fmla="*/ 3801873 h 6857999"/>
              <a:gd name="connsiteX3827" fmla="*/ 3080091 w 4528142"/>
              <a:gd name="connsiteY3827" fmla="*/ 3800891 h 6857999"/>
              <a:gd name="connsiteX3828" fmla="*/ 3082587 w 4528142"/>
              <a:gd name="connsiteY3828" fmla="*/ 3799517 h 6857999"/>
              <a:gd name="connsiteX3829" fmla="*/ 3085255 w 4528142"/>
              <a:gd name="connsiteY3829" fmla="*/ 3799094 h 6857999"/>
              <a:gd name="connsiteX3830" fmla="*/ 3088870 w 4528142"/>
              <a:gd name="connsiteY3830" fmla="*/ 3798846 h 6857999"/>
              <a:gd name="connsiteX3831" fmla="*/ 3086832 w 4528142"/>
              <a:gd name="connsiteY3831" fmla="*/ 3801446 h 6857999"/>
              <a:gd name="connsiteX3832" fmla="*/ 3084968 w 4528142"/>
              <a:gd name="connsiteY3832" fmla="*/ 3804993 h 6857999"/>
              <a:gd name="connsiteX3833" fmla="*/ 3082718 w 4528142"/>
              <a:gd name="connsiteY3833" fmla="*/ 3808927 h 6857999"/>
              <a:gd name="connsiteX3834" fmla="*/ 3081135 w 4528142"/>
              <a:gd name="connsiteY3834" fmla="*/ 3812754 h 6857999"/>
              <a:gd name="connsiteX3835" fmla="*/ 3080499 w 4528142"/>
              <a:gd name="connsiteY3835" fmla="*/ 3816758 h 6857999"/>
              <a:gd name="connsiteX3836" fmla="*/ 3079479 w 4528142"/>
              <a:gd name="connsiteY3836" fmla="*/ 3821145 h 6857999"/>
              <a:gd name="connsiteX3837" fmla="*/ 3079402 w 4528142"/>
              <a:gd name="connsiteY3837" fmla="*/ 3825712 h 6857999"/>
              <a:gd name="connsiteX3838" fmla="*/ 3079891 w 4528142"/>
              <a:gd name="connsiteY3838" fmla="*/ 3830834 h 6857999"/>
              <a:gd name="connsiteX3839" fmla="*/ 3077539 w 4528142"/>
              <a:gd name="connsiteY3839" fmla="*/ 3829258 h 6857999"/>
              <a:gd name="connsiteX3840" fmla="*/ 3074027 w 4528142"/>
              <a:gd name="connsiteY3840" fmla="*/ 3828841 h 6857999"/>
              <a:gd name="connsiteX3841" fmla="*/ 3067571 w 4528142"/>
              <a:gd name="connsiteY3841" fmla="*/ 3828563 h 6857999"/>
              <a:gd name="connsiteX3842" fmla="*/ 3064341 w 4528142"/>
              <a:gd name="connsiteY3842" fmla="*/ 3828425 h 6857999"/>
              <a:gd name="connsiteX3843" fmla="*/ 3062551 w 4528142"/>
              <a:gd name="connsiteY3843" fmla="*/ 3827410 h 6857999"/>
              <a:gd name="connsiteX3844" fmla="*/ 3059814 w 4528142"/>
              <a:gd name="connsiteY3844" fmla="*/ 3826220 h 6857999"/>
              <a:gd name="connsiteX3845" fmla="*/ 3059010 w 4528142"/>
              <a:gd name="connsiteY3845" fmla="*/ 3823094 h 6857999"/>
              <a:gd name="connsiteX3846" fmla="*/ 3056516 w 4528142"/>
              <a:gd name="connsiteY3846" fmla="*/ 3824465 h 6857999"/>
              <a:gd name="connsiteX3847" fmla="*/ 3055356 w 4528142"/>
              <a:gd name="connsiteY3847" fmla="*/ 3825626 h 6857999"/>
              <a:gd name="connsiteX3848" fmla="*/ 3054197 w 4528142"/>
              <a:gd name="connsiteY3848" fmla="*/ 3826785 h 6857999"/>
              <a:gd name="connsiteX3849" fmla="*/ 3053704 w 4528142"/>
              <a:gd name="connsiteY3849" fmla="*/ 3827839 h 6857999"/>
              <a:gd name="connsiteX3850" fmla="*/ 3053948 w 4528142"/>
              <a:gd name="connsiteY3850" fmla="*/ 3830402 h 6857999"/>
              <a:gd name="connsiteX3851" fmla="*/ 3055140 w 4528142"/>
              <a:gd name="connsiteY3851" fmla="*/ 3833138 h 6857999"/>
              <a:gd name="connsiteX3852" fmla="*/ 3054995 w 4528142"/>
              <a:gd name="connsiteY3852" fmla="*/ 3836088 h 6857999"/>
              <a:gd name="connsiteX3853" fmla="*/ 3055065 w 4528142"/>
              <a:gd name="connsiteY3853" fmla="*/ 3837702 h 6857999"/>
              <a:gd name="connsiteX3854" fmla="*/ 3053800 w 4528142"/>
              <a:gd name="connsiteY3854" fmla="*/ 3839528 h 6857999"/>
              <a:gd name="connsiteX3855" fmla="*/ 3053025 w 4528142"/>
              <a:gd name="connsiteY3855" fmla="*/ 3840302 h 6857999"/>
              <a:gd name="connsiteX3856" fmla="*/ 3050427 w 4528142"/>
              <a:gd name="connsiteY3856" fmla="*/ 3842340 h 6857999"/>
              <a:gd name="connsiteX3857" fmla="*/ 3047265 w 4528142"/>
              <a:gd name="connsiteY3857" fmla="*/ 3843818 h 6857999"/>
              <a:gd name="connsiteX3858" fmla="*/ 3043157 w 4528142"/>
              <a:gd name="connsiteY3858" fmla="*/ 3845121 h 6857999"/>
              <a:gd name="connsiteX3859" fmla="*/ 3046524 w 4528142"/>
              <a:gd name="connsiteY3859" fmla="*/ 3848488 h 6857999"/>
              <a:gd name="connsiteX3860" fmla="*/ 3049330 w 4528142"/>
              <a:gd name="connsiteY3860" fmla="*/ 3851294 h 6857999"/>
              <a:gd name="connsiteX3861" fmla="*/ 3054237 w 4528142"/>
              <a:gd name="connsiteY3861" fmla="*/ 3859294 h 6857999"/>
              <a:gd name="connsiteX3862" fmla="*/ 3057605 w 4528142"/>
              <a:gd name="connsiteY3862" fmla="*/ 3862661 h 6857999"/>
              <a:gd name="connsiteX3863" fmla="*/ 3060410 w 4528142"/>
              <a:gd name="connsiteY3863" fmla="*/ 3865467 h 6857999"/>
              <a:gd name="connsiteX3864" fmla="*/ 3064939 w 4528142"/>
              <a:gd name="connsiteY3864" fmla="*/ 3867673 h 6857999"/>
              <a:gd name="connsiteX3865" fmla="*/ 3069956 w 4528142"/>
              <a:gd name="connsiteY3865" fmla="*/ 3868829 h 6857999"/>
              <a:gd name="connsiteX3866" fmla="*/ 3069077 w 4528142"/>
              <a:gd name="connsiteY3866" fmla="*/ 3870269 h 6857999"/>
              <a:gd name="connsiteX3867" fmla="*/ 3067812 w 4528142"/>
              <a:gd name="connsiteY3867" fmla="*/ 3872095 h 6857999"/>
              <a:gd name="connsiteX3868" fmla="*/ 3065214 w 4528142"/>
              <a:gd name="connsiteY3868" fmla="*/ 3874133 h 6857999"/>
              <a:gd name="connsiteX3869" fmla="*/ 3061666 w 4528142"/>
              <a:gd name="connsiteY3869" fmla="*/ 3875998 h 6857999"/>
              <a:gd name="connsiteX3870" fmla="*/ 3058506 w 4528142"/>
              <a:gd name="connsiteY3870" fmla="*/ 3877474 h 6857999"/>
              <a:gd name="connsiteX3871" fmla="*/ 3049339 w 4528142"/>
              <a:gd name="connsiteY3871" fmla="*/ 3879906 h 6857999"/>
              <a:gd name="connsiteX3872" fmla="*/ 3040949 w 4528142"/>
              <a:gd name="connsiteY3872" fmla="*/ 3881562 h 6857999"/>
              <a:gd name="connsiteX3873" fmla="*/ 3037285 w 4528142"/>
              <a:gd name="connsiteY3873" fmla="*/ 3896450 h 6857999"/>
              <a:gd name="connsiteX3874" fmla="*/ 3034499 w 4528142"/>
              <a:gd name="connsiteY3874" fmla="*/ 3909897 h 6857999"/>
              <a:gd name="connsiteX3875" fmla="*/ 3031995 w 4528142"/>
              <a:gd name="connsiteY3875" fmla="*/ 3923627 h 6857999"/>
              <a:gd name="connsiteX3876" fmla="*/ 3030544 w 4528142"/>
              <a:gd name="connsiteY3876" fmla="*/ 3936862 h 6857999"/>
              <a:gd name="connsiteX3877" fmla="*/ 3030146 w 4528142"/>
              <a:gd name="connsiteY3877" fmla="*/ 3949605 h 6857999"/>
              <a:gd name="connsiteX3878" fmla="*/ 3030137 w 4528142"/>
              <a:gd name="connsiteY3878" fmla="*/ 3961962 h 6857999"/>
              <a:gd name="connsiteX3879" fmla="*/ 3030407 w 4528142"/>
              <a:gd name="connsiteY3879" fmla="*/ 3974600 h 6857999"/>
              <a:gd name="connsiteX3880" fmla="*/ 3031168 w 4528142"/>
              <a:gd name="connsiteY3880" fmla="*/ 3986185 h 6857999"/>
              <a:gd name="connsiteX3881" fmla="*/ 3034201 w 4528142"/>
              <a:gd name="connsiteY3881" fmla="*/ 4010089 h 6857999"/>
              <a:gd name="connsiteX3882" fmla="*/ 3038183 w 4528142"/>
              <a:gd name="connsiteY3882" fmla="*/ 4034167 h 6857999"/>
              <a:gd name="connsiteX3883" fmla="*/ 3046879 w 4528142"/>
              <a:gd name="connsiteY3883" fmla="*/ 4083836 h 6857999"/>
              <a:gd name="connsiteX3884" fmla="*/ 3038414 w 4528142"/>
              <a:gd name="connsiteY3884" fmla="*/ 4090055 h 6857999"/>
              <a:gd name="connsiteX3885" fmla="*/ 3031844 w 4528142"/>
              <a:gd name="connsiteY3885" fmla="*/ 4096625 h 6857999"/>
              <a:gd name="connsiteX3886" fmla="*/ 3025835 w 4528142"/>
              <a:gd name="connsiteY3886" fmla="*/ 4103757 h 6857999"/>
              <a:gd name="connsiteX3887" fmla="*/ 3020000 w 4528142"/>
              <a:gd name="connsiteY3887" fmla="*/ 4111836 h 6857999"/>
              <a:gd name="connsiteX3888" fmla="*/ 3015499 w 4528142"/>
              <a:gd name="connsiteY3888" fmla="*/ 4119704 h 6857999"/>
              <a:gd name="connsiteX3889" fmla="*/ 3011350 w 4528142"/>
              <a:gd name="connsiteY3889" fmla="*/ 4129467 h 6857999"/>
              <a:gd name="connsiteX3890" fmla="*/ 3008078 w 4528142"/>
              <a:gd name="connsiteY3890" fmla="*/ 4137788 h 6857999"/>
              <a:gd name="connsiteX3891" fmla="*/ 3005261 w 4528142"/>
              <a:gd name="connsiteY3891" fmla="*/ 4147340 h 6857999"/>
              <a:gd name="connsiteX3892" fmla="*/ 3003110 w 4528142"/>
              <a:gd name="connsiteY3892" fmla="*/ 4156787 h 6857999"/>
              <a:gd name="connsiteX3893" fmla="*/ 3002015 w 4528142"/>
              <a:gd name="connsiteY3893" fmla="*/ 4165738 h 6857999"/>
              <a:gd name="connsiteX3894" fmla="*/ 3001479 w 4528142"/>
              <a:gd name="connsiteY3894" fmla="*/ 4175253 h 6857999"/>
              <a:gd name="connsiteX3895" fmla="*/ 3000556 w 4528142"/>
              <a:gd name="connsiteY3895" fmla="*/ 4185156 h 6857999"/>
              <a:gd name="connsiteX3896" fmla="*/ 3001182 w 4528142"/>
              <a:gd name="connsiteY3896" fmla="*/ 4193509 h 6857999"/>
              <a:gd name="connsiteX3897" fmla="*/ 3001703 w 4528142"/>
              <a:gd name="connsiteY3897" fmla="*/ 4202528 h 6857999"/>
              <a:gd name="connsiteX3898" fmla="*/ 3003382 w 4528142"/>
              <a:gd name="connsiteY3898" fmla="*/ 4210389 h 6857999"/>
              <a:gd name="connsiteX3899" fmla="*/ 3005339 w 4528142"/>
              <a:gd name="connsiteY3899" fmla="*/ 4218535 h 6857999"/>
              <a:gd name="connsiteX3900" fmla="*/ 3000320 w 4528142"/>
              <a:gd name="connsiteY3900" fmla="*/ 4217381 h 6857999"/>
              <a:gd name="connsiteX3901" fmla="*/ 2996423 w 4528142"/>
              <a:gd name="connsiteY3901" fmla="*/ 4217349 h 6857999"/>
              <a:gd name="connsiteX3902" fmla="*/ 2993650 w 4528142"/>
              <a:gd name="connsiteY3902" fmla="*/ 4218438 h 6857999"/>
              <a:gd name="connsiteX3903" fmla="*/ 2990944 w 4528142"/>
              <a:gd name="connsiteY3903" fmla="*/ 4221143 h 6857999"/>
              <a:gd name="connsiteX3904" fmla="*/ 2988133 w 4528142"/>
              <a:gd name="connsiteY3904" fmla="*/ 4224516 h 6857999"/>
              <a:gd name="connsiteX3905" fmla="*/ 2986550 w 4528142"/>
              <a:gd name="connsiteY3905" fmla="*/ 4228344 h 6857999"/>
              <a:gd name="connsiteX3906" fmla="*/ 2985248 w 4528142"/>
              <a:gd name="connsiteY3906" fmla="*/ 4232453 h 6857999"/>
              <a:gd name="connsiteX3907" fmla="*/ 2983346 w 4528142"/>
              <a:gd name="connsiteY3907" fmla="*/ 4238282 h 6857999"/>
              <a:gd name="connsiteX3908" fmla="*/ 2981093 w 4528142"/>
              <a:gd name="connsiteY3908" fmla="*/ 4248392 h 6857999"/>
              <a:gd name="connsiteX3909" fmla="*/ 2977782 w 4528142"/>
              <a:gd name="connsiteY3909" fmla="*/ 4258999 h 6857999"/>
              <a:gd name="connsiteX3910" fmla="*/ 2976374 w 4528142"/>
              <a:gd name="connsiteY3910" fmla="*/ 4263774 h 6857999"/>
              <a:gd name="connsiteX3911" fmla="*/ 2974017 w 4528142"/>
              <a:gd name="connsiteY3911" fmla="*/ 4268376 h 6857999"/>
              <a:gd name="connsiteX3912" fmla="*/ 2971206 w 4528142"/>
              <a:gd name="connsiteY3912" fmla="*/ 4271748 h 6857999"/>
              <a:gd name="connsiteX3913" fmla="*/ 2967340 w 4528142"/>
              <a:gd name="connsiteY3913" fmla="*/ 4275614 h 6857999"/>
              <a:gd name="connsiteX3914" fmla="*/ 2968182 w 4528142"/>
              <a:gd name="connsiteY3914" fmla="*/ 4276455 h 6857999"/>
              <a:gd name="connsiteX3915" fmla="*/ 2968919 w 4528142"/>
              <a:gd name="connsiteY3915" fmla="*/ 4277963 h 6857999"/>
              <a:gd name="connsiteX3916" fmla="*/ 2971549 w 4528142"/>
              <a:gd name="connsiteY3916" fmla="*/ 4279822 h 6857999"/>
              <a:gd name="connsiteX3917" fmla="*/ 2973233 w 4528142"/>
              <a:gd name="connsiteY3917" fmla="*/ 4281506 h 6857999"/>
              <a:gd name="connsiteX3918" fmla="*/ 2973969 w 4528142"/>
              <a:gd name="connsiteY3918" fmla="*/ 4283013 h 6857999"/>
              <a:gd name="connsiteX3919" fmla="*/ 2974319 w 4528142"/>
              <a:gd name="connsiteY3919" fmla="*/ 4284910 h 6857999"/>
              <a:gd name="connsiteX3920" fmla="*/ 2978881 w 4528142"/>
              <a:gd name="connsiteY3920" fmla="*/ 4284836 h 6857999"/>
              <a:gd name="connsiteX3921" fmla="*/ 2982779 w 4528142"/>
              <a:gd name="connsiteY3921" fmla="*/ 4284868 h 6857999"/>
              <a:gd name="connsiteX3922" fmla="*/ 2986220 w 4528142"/>
              <a:gd name="connsiteY3922" fmla="*/ 4283670 h 6857999"/>
              <a:gd name="connsiteX3923" fmla="*/ 2988433 w 4528142"/>
              <a:gd name="connsiteY3923" fmla="*/ 4282019 h 6857999"/>
              <a:gd name="connsiteX3924" fmla="*/ 2990261 w 4528142"/>
              <a:gd name="connsiteY3924" fmla="*/ 4280753 h 6857999"/>
              <a:gd name="connsiteX3925" fmla="*/ 2991807 w 4528142"/>
              <a:gd name="connsiteY3925" fmla="*/ 4279206 h 6857999"/>
              <a:gd name="connsiteX3926" fmla="*/ 2994722 w 4528142"/>
              <a:gd name="connsiteY3926" fmla="*/ 4275168 h 6857999"/>
              <a:gd name="connsiteX3927" fmla="*/ 2996975 w 4528142"/>
              <a:gd name="connsiteY3927" fmla="*/ 4271233 h 6857999"/>
              <a:gd name="connsiteX3928" fmla="*/ 2998240 w 4528142"/>
              <a:gd name="connsiteY3928" fmla="*/ 4269406 h 6857999"/>
              <a:gd name="connsiteX3929" fmla="*/ 2999785 w 4528142"/>
              <a:gd name="connsiteY3929" fmla="*/ 4267861 h 6857999"/>
              <a:gd name="connsiteX3930" fmla="*/ 3001716 w 4528142"/>
              <a:gd name="connsiteY3930" fmla="*/ 4265930 h 6857999"/>
              <a:gd name="connsiteX3931" fmla="*/ 3003826 w 4528142"/>
              <a:gd name="connsiteY3931" fmla="*/ 4264943 h 6857999"/>
              <a:gd name="connsiteX3932" fmla="*/ 3007266 w 4528142"/>
              <a:gd name="connsiteY3932" fmla="*/ 4263748 h 6857999"/>
              <a:gd name="connsiteX3933" fmla="*/ 3010884 w 4528142"/>
              <a:gd name="connsiteY3933" fmla="*/ 4263497 h 6857999"/>
              <a:gd name="connsiteX3934" fmla="*/ 3007224 w 4528142"/>
              <a:gd name="connsiteY3934" fmla="*/ 4272208 h 6857999"/>
              <a:gd name="connsiteX3935" fmla="*/ 3001670 w 4528142"/>
              <a:gd name="connsiteY3935" fmla="*/ 4280568 h 6857999"/>
              <a:gd name="connsiteX3936" fmla="*/ 2995835 w 4528142"/>
              <a:gd name="connsiteY3936" fmla="*/ 4288647 h 6857999"/>
              <a:gd name="connsiteX3937" fmla="*/ 2989720 w 4528142"/>
              <a:gd name="connsiteY3937" fmla="*/ 4296446 h 6857999"/>
              <a:gd name="connsiteX3938" fmla="*/ 2982657 w 4528142"/>
              <a:gd name="connsiteY3938" fmla="*/ 4304070 h 6857999"/>
              <a:gd name="connsiteX3939" fmla="*/ 2975420 w 4528142"/>
              <a:gd name="connsiteY3939" fmla="*/ 4310746 h 6857999"/>
              <a:gd name="connsiteX3940" fmla="*/ 2967129 w 4528142"/>
              <a:gd name="connsiteY3940" fmla="*/ 4317915 h 6857999"/>
              <a:gd name="connsiteX3941" fmla="*/ 2958663 w 4528142"/>
              <a:gd name="connsiteY3941" fmla="*/ 4324135 h 6857999"/>
              <a:gd name="connsiteX3942" fmla="*/ 2962914 w 4528142"/>
              <a:gd name="connsiteY3942" fmla="*/ 4319884 h 6857999"/>
              <a:gd name="connsiteX3943" fmla="*/ 2966006 w 4528142"/>
              <a:gd name="connsiteY3943" fmla="*/ 4316792 h 6857999"/>
              <a:gd name="connsiteX3944" fmla="*/ 2968151 w 4528142"/>
              <a:gd name="connsiteY3944" fmla="*/ 4313526 h 6857999"/>
              <a:gd name="connsiteX3945" fmla="*/ 2969416 w 4528142"/>
              <a:gd name="connsiteY3945" fmla="*/ 4311699 h 6857999"/>
              <a:gd name="connsiteX3946" fmla="*/ 2969347 w 4528142"/>
              <a:gd name="connsiteY3946" fmla="*/ 4310085 h 6857999"/>
              <a:gd name="connsiteX3947" fmla="*/ 2968611 w 4528142"/>
              <a:gd name="connsiteY3947" fmla="*/ 4308575 h 6857999"/>
              <a:gd name="connsiteX3948" fmla="*/ 2967139 w 4528142"/>
              <a:gd name="connsiteY3948" fmla="*/ 4305559 h 6857999"/>
              <a:gd name="connsiteX3949" fmla="*/ 2963280 w 4528142"/>
              <a:gd name="connsiteY3949" fmla="*/ 4303245 h 6857999"/>
              <a:gd name="connsiteX3950" fmla="*/ 2962649 w 4528142"/>
              <a:gd name="connsiteY3950" fmla="*/ 4301069 h 6857999"/>
              <a:gd name="connsiteX3951" fmla="*/ 2961073 w 4528142"/>
              <a:gd name="connsiteY3951" fmla="*/ 4298718 h 6857999"/>
              <a:gd name="connsiteX3952" fmla="*/ 2959775 w 4528142"/>
              <a:gd name="connsiteY3952" fmla="*/ 4296648 h 6857999"/>
              <a:gd name="connsiteX3953" fmla="*/ 2959076 w 4528142"/>
              <a:gd name="connsiteY3953" fmla="*/ 4292857 h 6857999"/>
              <a:gd name="connsiteX3954" fmla="*/ 2959151 w 4528142"/>
              <a:gd name="connsiteY3954" fmla="*/ 4288292 h 6857999"/>
              <a:gd name="connsiteX3955" fmla="*/ 2959997 w 4528142"/>
              <a:gd name="connsiteY3955" fmla="*/ 4282957 h 6857999"/>
              <a:gd name="connsiteX3956" fmla="*/ 2956413 w 4528142"/>
              <a:gd name="connsiteY3956" fmla="*/ 4287102 h 6857999"/>
              <a:gd name="connsiteX3957" fmla="*/ 2954163 w 4528142"/>
              <a:gd name="connsiteY3957" fmla="*/ 4291036 h 6857999"/>
              <a:gd name="connsiteX3958" fmla="*/ 2952580 w 4528142"/>
              <a:gd name="connsiteY3958" fmla="*/ 4294862 h 6857999"/>
              <a:gd name="connsiteX3959" fmla="*/ 2951278 w 4528142"/>
              <a:gd name="connsiteY3959" fmla="*/ 4298972 h 6857999"/>
              <a:gd name="connsiteX3960" fmla="*/ 2951309 w 4528142"/>
              <a:gd name="connsiteY3960" fmla="*/ 4302868 h 6857999"/>
              <a:gd name="connsiteX3961" fmla="*/ 2950849 w 4528142"/>
              <a:gd name="connsiteY3961" fmla="*/ 4307819 h 6857999"/>
              <a:gd name="connsiteX3962" fmla="*/ 2952141 w 4528142"/>
              <a:gd name="connsiteY3962" fmla="*/ 4316066 h 6857999"/>
              <a:gd name="connsiteX3963" fmla="*/ 2953608 w 4528142"/>
              <a:gd name="connsiteY3963" fmla="*/ 4325263 h 6857999"/>
              <a:gd name="connsiteX3964" fmla="*/ 2955953 w 4528142"/>
              <a:gd name="connsiteY3964" fmla="*/ 4333019 h 6857999"/>
              <a:gd name="connsiteX3965" fmla="*/ 2957630 w 4528142"/>
              <a:gd name="connsiteY3965" fmla="*/ 4340882 h 6857999"/>
              <a:gd name="connsiteX3966" fmla="*/ 2958186 w 4528142"/>
              <a:gd name="connsiteY3966" fmla="*/ 4347621 h 6857999"/>
              <a:gd name="connsiteX3967" fmla="*/ 2964297 w 4528142"/>
              <a:gd name="connsiteY3967" fmla="*/ 4346000 h 6857999"/>
              <a:gd name="connsiteX3968" fmla="*/ 2966683 w 4528142"/>
              <a:gd name="connsiteY3968" fmla="*/ 4345297 h 6857999"/>
              <a:gd name="connsiteX3969" fmla="*/ 2969283 w 4528142"/>
              <a:gd name="connsiteY3969" fmla="*/ 4343258 h 6857999"/>
              <a:gd name="connsiteX3970" fmla="*/ 2970443 w 4528142"/>
              <a:gd name="connsiteY3970" fmla="*/ 4342099 h 6857999"/>
              <a:gd name="connsiteX3971" fmla="*/ 2972762 w 4528142"/>
              <a:gd name="connsiteY3971" fmla="*/ 4339780 h 6857999"/>
              <a:gd name="connsiteX3972" fmla="*/ 2975292 w 4528142"/>
              <a:gd name="connsiteY3972" fmla="*/ 4336128 h 6857999"/>
              <a:gd name="connsiteX3973" fmla="*/ 2977262 w 4528142"/>
              <a:gd name="connsiteY3973" fmla="*/ 4331913 h 6857999"/>
              <a:gd name="connsiteX3974" fmla="*/ 2977897 w 4528142"/>
              <a:gd name="connsiteY3974" fmla="*/ 4327910 h 6857999"/>
              <a:gd name="connsiteX3975" fmla="*/ 2978496 w 4528142"/>
              <a:gd name="connsiteY3975" fmla="*/ 4326190 h 6857999"/>
              <a:gd name="connsiteX3976" fmla="*/ 2978035 w 4528142"/>
              <a:gd name="connsiteY3976" fmla="*/ 4331140 h 6857999"/>
              <a:gd name="connsiteX3977" fmla="*/ 2977045 w 4528142"/>
              <a:gd name="connsiteY3977" fmla="*/ 4339426 h 6857999"/>
              <a:gd name="connsiteX3978" fmla="*/ 2977950 w 4528142"/>
              <a:gd name="connsiteY3978" fmla="*/ 4348061 h 6857999"/>
              <a:gd name="connsiteX3979" fmla="*/ 2978390 w 4528142"/>
              <a:gd name="connsiteY3979" fmla="*/ 4367825 h 6857999"/>
              <a:gd name="connsiteX3980" fmla="*/ 2978617 w 4528142"/>
              <a:gd name="connsiteY3980" fmla="*/ 4388922 h 6857999"/>
              <a:gd name="connsiteX3981" fmla="*/ 2978538 w 4528142"/>
              <a:gd name="connsiteY3981" fmla="*/ 4399664 h 6857999"/>
              <a:gd name="connsiteX3982" fmla="*/ 2977511 w 4528142"/>
              <a:gd name="connsiteY3982" fmla="*/ 4410232 h 6857999"/>
              <a:gd name="connsiteX3983" fmla="*/ 2976589 w 4528142"/>
              <a:gd name="connsiteY3983" fmla="*/ 4420133 h 6857999"/>
              <a:gd name="connsiteX3984" fmla="*/ 2974052 w 4528142"/>
              <a:gd name="connsiteY3984" fmla="*/ 4429965 h 6857999"/>
              <a:gd name="connsiteX3985" fmla="*/ 2970955 w 4528142"/>
              <a:gd name="connsiteY3985" fmla="*/ 4439235 h 6857999"/>
              <a:gd name="connsiteX3986" fmla="*/ 2968984 w 4528142"/>
              <a:gd name="connsiteY3986" fmla="*/ 4443450 h 6857999"/>
              <a:gd name="connsiteX3987" fmla="*/ 2966454 w 4528142"/>
              <a:gd name="connsiteY3987" fmla="*/ 4447103 h 6857999"/>
              <a:gd name="connsiteX3988" fmla="*/ 2964204 w 4528142"/>
              <a:gd name="connsiteY3988" fmla="*/ 4451037 h 6857999"/>
              <a:gd name="connsiteX3989" fmla="*/ 2961111 w 4528142"/>
              <a:gd name="connsiteY3989" fmla="*/ 4454129 h 6857999"/>
              <a:gd name="connsiteX3990" fmla="*/ 2957635 w 4528142"/>
              <a:gd name="connsiteY3990" fmla="*/ 4457605 h 6857999"/>
              <a:gd name="connsiteX3991" fmla="*/ 2954265 w 4528142"/>
              <a:gd name="connsiteY3991" fmla="*/ 4460416 h 6857999"/>
              <a:gd name="connsiteX3992" fmla="*/ 2957070 w 4528142"/>
              <a:gd name="connsiteY3992" fmla="*/ 4463222 h 6857999"/>
              <a:gd name="connsiteX3993" fmla="*/ 2959981 w 4528142"/>
              <a:gd name="connsiteY3993" fmla="*/ 4465361 h 6857999"/>
              <a:gd name="connsiteX3994" fmla="*/ 2962823 w 4528142"/>
              <a:gd name="connsiteY3994" fmla="*/ 4465887 h 6857999"/>
              <a:gd name="connsiteX3995" fmla="*/ 2965773 w 4528142"/>
              <a:gd name="connsiteY3995" fmla="*/ 4465742 h 6857999"/>
              <a:gd name="connsiteX3996" fmla="*/ 2968441 w 4528142"/>
              <a:gd name="connsiteY3996" fmla="*/ 4465320 h 6857999"/>
              <a:gd name="connsiteX3997" fmla="*/ 2970828 w 4528142"/>
              <a:gd name="connsiteY3997" fmla="*/ 4464616 h 6857999"/>
              <a:gd name="connsiteX3998" fmla="*/ 2975253 w 4528142"/>
              <a:gd name="connsiteY3998" fmla="*/ 4461314 h 6857999"/>
              <a:gd name="connsiteX3999" fmla="*/ 2981012 w 4528142"/>
              <a:gd name="connsiteY3999" fmla="*/ 4457799 h 6857999"/>
              <a:gd name="connsiteX4000" fmla="*/ 2984561 w 4528142"/>
              <a:gd name="connsiteY4000" fmla="*/ 4455934 h 6857999"/>
              <a:gd name="connsiteX4001" fmla="*/ 2987615 w 4528142"/>
              <a:gd name="connsiteY4001" fmla="*/ 4455125 h 6857999"/>
              <a:gd name="connsiteX4002" fmla="*/ 2990951 w 4528142"/>
              <a:gd name="connsiteY4002" fmla="*/ 4454594 h 6857999"/>
              <a:gd name="connsiteX4003" fmla="*/ 2995517 w 4528142"/>
              <a:gd name="connsiteY4003" fmla="*/ 4454520 h 6857999"/>
              <a:gd name="connsiteX4004" fmla="*/ 2999587 w 4528142"/>
              <a:gd name="connsiteY4004" fmla="*/ 4455499 h 6857999"/>
              <a:gd name="connsiteX4005" fmla="*/ 3004499 w 4528142"/>
              <a:gd name="connsiteY4005" fmla="*/ 4457322 h 6857999"/>
              <a:gd name="connsiteX4006" fmla="*/ 3001494 w 4528142"/>
              <a:gd name="connsiteY4006" fmla="*/ 4443491 h 6857999"/>
              <a:gd name="connsiteX4007" fmla="*/ 2999367 w 4528142"/>
              <a:gd name="connsiteY4007" fmla="*/ 4428221 h 6857999"/>
              <a:gd name="connsiteX4008" fmla="*/ 2999022 w 4528142"/>
              <a:gd name="connsiteY4008" fmla="*/ 4420148 h 6857999"/>
              <a:gd name="connsiteX4009" fmla="*/ 2998396 w 4528142"/>
              <a:gd name="connsiteY4009" fmla="*/ 4411794 h 6857999"/>
              <a:gd name="connsiteX4010" fmla="*/ 2998440 w 4528142"/>
              <a:gd name="connsiteY4010" fmla="*/ 4403333 h 6857999"/>
              <a:gd name="connsiteX4011" fmla="*/ 2999816 w 4528142"/>
              <a:gd name="connsiteY4011" fmla="*/ 4394661 h 6857999"/>
              <a:gd name="connsiteX4012" fmla="*/ 3000805 w 4528142"/>
              <a:gd name="connsiteY4012" fmla="*/ 4386376 h 6857999"/>
              <a:gd name="connsiteX4013" fmla="*/ 3003236 w 4528142"/>
              <a:gd name="connsiteY4013" fmla="*/ 4377211 h 6857999"/>
              <a:gd name="connsiteX4014" fmla="*/ 3005560 w 4528142"/>
              <a:gd name="connsiteY4014" fmla="*/ 4368713 h 6857999"/>
              <a:gd name="connsiteX4015" fmla="*/ 3009886 w 4528142"/>
              <a:gd name="connsiteY4015" fmla="*/ 4359898 h 6857999"/>
              <a:gd name="connsiteX4016" fmla="*/ 3014772 w 4528142"/>
              <a:gd name="connsiteY4016" fmla="*/ 4351645 h 6857999"/>
              <a:gd name="connsiteX4017" fmla="*/ 3021380 w 4528142"/>
              <a:gd name="connsiteY4017" fmla="*/ 4342792 h 6857999"/>
              <a:gd name="connsiteX4018" fmla="*/ 3028936 w 4528142"/>
              <a:gd name="connsiteY4018" fmla="*/ 4334115 h 6857999"/>
              <a:gd name="connsiteX4019" fmla="*/ 3037439 w 4528142"/>
              <a:gd name="connsiteY4019" fmla="*/ 4325612 h 6857999"/>
              <a:gd name="connsiteX4020" fmla="*/ 3036590 w 4528142"/>
              <a:gd name="connsiteY4020" fmla="*/ 4330949 h 6857999"/>
              <a:gd name="connsiteX4021" fmla="*/ 3035850 w 4528142"/>
              <a:gd name="connsiteY4021" fmla="*/ 4335618 h 6857999"/>
              <a:gd name="connsiteX4022" fmla="*/ 3035601 w 4528142"/>
              <a:gd name="connsiteY4022" fmla="*/ 4339234 h 6857999"/>
              <a:gd name="connsiteX4023" fmla="*/ 3036019 w 4528142"/>
              <a:gd name="connsiteY4023" fmla="*/ 4342745 h 6857999"/>
              <a:gd name="connsiteX4024" fmla="*/ 3036717 w 4528142"/>
              <a:gd name="connsiteY4024" fmla="*/ 4346535 h 6857999"/>
              <a:gd name="connsiteX4025" fmla="*/ 3038296 w 4528142"/>
              <a:gd name="connsiteY4025" fmla="*/ 4348885 h 6857999"/>
              <a:gd name="connsiteX4026" fmla="*/ 3039206 w 4528142"/>
              <a:gd name="connsiteY4026" fmla="*/ 4351343 h 6857999"/>
              <a:gd name="connsiteX4027" fmla="*/ 3041170 w 4528142"/>
              <a:gd name="connsiteY4027" fmla="*/ 4353307 h 6857999"/>
              <a:gd name="connsiteX4028" fmla="*/ 3042854 w 4528142"/>
              <a:gd name="connsiteY4028" fmla="*/ 4354991 h 6857999"/>
              <a:gd name="connsiteX4029" fmla="*/ 3045592 w 4528142"/>
              <a:gd name="connsiteY4029" fmla="*/ 4356181 h 6857999"/>
              <a:gd name="connsiteX4030" fmla="*/ 3051171 w 4528142"/>
              <a:gd name="connsiteY4030" fmla="*/ 4357897 h 6857999"/>
              <a:gd name="connsiteX4031" fmla="*/ 3058192 w 4528142"/>
              <a:gd name="connsiteY4031" fmla="*/ 4358734 h 6857999"/>
              <a:gd name="connsiteX4032" fmla="*/ 3065318 w 4528142"/>
              <a:gd name="connsiteY4032" fmla="*/ 4358903 h 6857999"/>
              <a:gd name="connsiteX4033" fmla="*/ 3065064 w 4528142"/>
              <a:gd name="connsiteY4033" fmla="*/ 4368697 h 6857999"/>
              <a:gd name="connsiteX4034" fmla="*/ 3065089 w 4528142"/>
              <a:gd name="connsiteY4034" fmla="*/ 4378773 h 6857999"/>
              <a:gd name="connsiteX4035" fmla="*/ 3064624 w 4528142"/>
              <a:gd name="connsiteY4035" fmla="*/ 4389900 h 6857999"/>
              <a:gd name="connsiteX4036" fmla="*/ 3064089 w 4528142"/>
              <a:gd name="connsiteY4036" fmla="*/ 4399415 h 6857999"/>
              <a:gd name="connsiteX4037" fmla="*/ 3062219 w 4528142"/>
              <a:gd name="connsiteY4037" fmla="*/ 4409142 h 6857999"/>
              <a:gd name="connsiteX4038" fmla="*/ 3060811 w 4528142"/>
              <a:gd name="connsiteY4038" fmla="*/ 4413917 h 6857999"/>
              <a:gd name="connsiteX4039" fmla="*/ 3059895 w 4528142"/>
              <a:gd name="connsiteY4039" fmla="*/ 4417639 h 6857999"/>
              <a:gd name="connsiteX4040" fmla="*/ 3057153 w 4528142"/>
              <a:gd name="connsiteY4040" fmla="*/ 4422625 h 6857999"/>
              <a:gd name="connsiteX4041" fmla="*/ 3054904 w 4528142"/>
              <a:gd name="connsiteY4041" fmla="*/ 4426559 h 6857999"/>
              <a:gd name="connsiteX4042" fmla="*/ 3052198 w 4528142"/>
              <a:gd name="connsiteY4042" fmla="*/ 4429264 h 6857999"/>
              <a:gd name="connsiteX4043" fmla="*/ 3048332 w 4528142"/>
              <a:gd name="connsiteY4043" fmla="*/ 4433130 h 6857999"/>
              <a:gd name="connsiteX4044" fmla="*/ 3056920 w 4528142"/>
              <a:gd name="connsiteY4044" fmla="*/ 4448673 h 6857999"/>
              <a:gd name="connsiteX4045" fmla="*/ 3059901 w 4528142"/>
              <a:gd name="connsiteY4045" fmla="*/ 4452427 h 6857999"/>
              <a:gd name="connsiteX4046" fmla="*/ 3062214 w 4528142"/>
              <a:gd name="connsiteY4046" fmla="*/ 4456287 h 6857999"/>
              <a:gd name="connsiteX4047" fmla="*/ 3065020 w 4528142"/>
              <a:gd name="connsiteY4047" fmla="*/ 4459094 h 6857999"/>
              <a:gd name="connsiteX4048" fmla="*/ 3068880 w 4528142"/>
              <a:gd name="connsiteY4048" fmla="*/ 4461407 h 6857999"/>
              <a:gd name="connsiteX4049" fmla="*/ 3066306 w 4528142"/>
              <a:gd name="connsiteY4049" fmla="*/ 4473521 h 6857999"/>
              <a:gd name="connsiteX4050" fmla="*/ 3064893 w 4528142"/>
              <a:gd name="connsiteY4050" fmla="*/ 4484475 h 6857999"/>
              <a:gd name="connsiteX4051" fmla="*/ 3065094 w 4528142"/>
              <a:gd name="connsiteY4051" fmla="*/ 4495497 h 6857999"/>
              <a:gd name="connsiteX4052" fmla="*/ 3064909 w 4528142"/>
              <a:gd name="connsiteY4052" fmla="*/ 4506906 h 6857999"/>
              <a:gd name="connsiteX4053" fmla="*/ 3066751 w 4528142"/>
              <a:gd name="connsiteY4053" fmla="*/ 4528073 h 6857999"/>
              <a:gd name="connsiteX4054" fmla="*/ 3068978 w 4528142"/>
              <a:gd name="connsiteY4054" fmla="*/ 4548855 h 6857999"/>
              <a:gd name="connsiteX4055" fmla="*/ 3069004 w 4528142"/>
              <a:gd name="connsiteY4055" fmla="*/ 4558930 h 6857999"/>
              <a:gd name="connsiteX4056" fmla="*/ 3069314 w 4528142"/>
              <a:gd name="connsiteY4056" fmla="*/ 4569283 h 6857999"/>
              <a:gd name="connsiteX4057" fmla="*/ 3068005 w 4528142"/>
              <a:gd name="connsiteY4057" fmla="*/ 4579571 h 6857999"/>
              <a:gd name="connsiteX4058" fmla="*/ 3065749 w 4528142"/>
              <a:gd name="connsiteY4058" fmla="*/ 4589684 h 6857999"/>
              <a:gd name="connsiteX4059" fmla="*/ 3062546 w 4528142"/>
              <a:gd name="connsiteY4059" fmla="*/ 4599622 h 6857999"/>
              <a:gd name="connsiteX4060" fmla="*/ 3060363 w 4528142"/>
              <a:gd name="connsiteY4060" fmla="*/ 4605172 h 6857999"/>
              <a:gd name="connsiteX4061" fmla="*/ 3057902 w 4528142"/>
              <a:gd name="connsiteY4061" fmla="*/ 4610439 h 6857999"/>
              <a:gd name="connsiteX4062" fmla="*/ 3054879 w 4528142"/>
              <a:gd name="connsiteY4062" fmla="*/ 4615146 h 6857999"/>
              <a:gd name="connsiteX4063" fmla="*/ 3051363 w 4528142"/>
              <a:gd name="connsiteY4063" fmla="*/ 4620907 h 6857999"/>
              <a:gd name="connsiteX4064" fmla="*/ 3047006 w 4528142"/>
              <a:gd name="connsiteY4064" fmla="*/ 4625824 h 6857999"/>
              <a:gd name="connsiteX4065" fmla="*/ 3042648 w 4528142"/>
              <a:gd name="connsiteY4065" fmla="*/ 4630743 h 6857999"/>
              <a:gd name="connsiteX4066" fmla="*/ 3042404 w 4528142"/>
              <a:gd name="connsiteY4066" fmla="*/ 4628181 h 6857999"/>
              <a:gd name="connsiteX4067" fmla="*/ 3042828 w 4528142"/>
              <a:gd name="connsiteY4067" fmla="*/ 4625513 h 6857999"/>
              <a:gd name="connsiteX4068" fmla="*/ 3043252 w 4528142"/>
              <a:gd name="connsiteY4068" fmla="*/ 4622845 h 6857999"/>
              <a:gd name="connsiteX4069" fmla="*/ 3044904 w 4528142"/>
              <a:gd name="connsiteY4069" fmla="*/ 4620631 h 6857999"/>
              <a:gd name="connsiteX4070" fmla="*/ 3047821 w 4528142"/>
              <a:gd name="connsiteY4070" fmla="*/ 4616591 h 6857999"/>
              <a:gd name="connsiteX4071" fmla="*/ 3051019 w 4528142"/>
              <a:gd name="connsiteY4071" fmla="*/ 4612832 h 6857999"/>
              <a:gd name="connsiteX4072" fmla="*/ 3054111 w 4528142"/>
              <a:gd name="connsiteY4072" fmla="*/ 4609740 h 6857999"/>
              <a:gd name="connsiteX4073" fmla="*/ 3054989 w 4528142"/>
              <a:gd name="connsiteY4073" fmla="*/ 4608300 h 6857999"/>
              <a:gd name="connsiteX4074" fmla="*/ 3055589 w 4528142"/>
              <a:gd name="connsiteY4074" fmla="*/ 4606579 h 6857999"/>
              <a:gd name="connsiteX4075" fmla="*/ 3054853 w 4528142"/>
              <a:gd name="connsiteY4075" fmla="*/ 4605071 h 6857999"/>
              <a:gd name="connsiteX4076" fmla="*/ 3054117 w 4528142"/>
              <a:gd name="connsiteY4076" fmla="*/ 4603561 h 6857999"/>
              <a:gd name="connsiteX4077" fmla="*/ 3052327 w 4528142"/>
              <a:gd name="connsiteY4077" fmla="*/ 4602545 h 6857999"/>
              <a:gd name="connsiteX4078" fmla="*/ 3049696 w 4528142"/>
              <a:gd name="connsiteY4078" fmla="*/ 4600686 h 6857999"/>
              <a:gd name="connsiteX4079" fmla="*/ 3045831 w 4528142"/>
              <a:gd name="connsiteY4079" fmla="*/ 4604551 h 6857999"/>
              <a:gd name="connsiteX4080" fmla="*/ 3043792 w 4528142"/>
              <a:gd name="connsiteY4080" fmla="*/ 4607151 h 6857999"/>
              <a:gd name="connsiteX4081" fmla="*/ 3041928 w 4528142"/>
              <a:gd name="connsiteY4081" fmla="*/ 4610700 h 6857999"/>
              <a:gd name="connsiteX4082" fmla="*/ 3039890 w 4528142"/>
              <a:gd name="connsiteY4082" fmla="*/ 4613299 h 6857999"/>
              <a:gd name="connsiteX4083" fmla="*/ 3039466 w 4528142"/>
              <a:gd name="connsiteY4083" fmla="*/ 4615967 h 6857999"/>
              <a:gd name="connsiteX4084" fmla="*/ 3037990 w 4528142"/>
              <a:gd name="connsiteY4084" fmla="*/ 4619127 h 6857999"/>
              <a:gd name="connsiteX4085" fmla="*/ 3038195 w 4528142"/>
              <a:gd name="connsiteY4085" fmla="*/ 4623973 h 6857999"/>
              <a:gd name="connsiteX4086" fmla="*/ 3038576 w 4528142"/>
              <a:gd name="connsiteY4086" fmla="*/ 4629765 h 6857999"/>
              <a:gd name="connsiteX4087" fmla="*/ 3040012 w 4528142"/>
              <a:gd name="connsiteY4087" fmla="*/ 4635064 h 6857999"/>
              <a:gd name="connsiteX4088" fmla="*/ 3042843 w 4528142"/>
              <a:gd name="connsiteY4088" fmla="*/ 4647946 h 6857999"/>
              <a:gd name="connsiteX4089" fmla="*/ 3048392 w 4528142"/>
              <a:gd name="connsiteY4089" fmla="*/ 4645764 h 6857999"/>
              <a:gd name="connsiteX4090" fmla="*/ 3052606 w 4528142"/>
              <a:gd name="connsiteY4090" fmla="*/ 4643794 h 6857999"/>
              <a:gd name="connsiteX4091" fmla="*/ 3054153 w 4528142"/>
              <a:gd name="connsiteY4091" fmla="*/ 4642248 h 6857999"/>
              <a:gd name="connsiteX4092" fmla="*/ 3055698 w 4528142"/>
              <a:gd name="connsiteY4092" fmla="*/ 4640703 h 6857999"/>
              <a:gd name="connsiteX4093" fmla="*/ 3057843 w 4528142"/>
              <a:gd name="connsiteY4093" fmla="*/ 4637436 h 6857999"/>
              <a:gd name="connsiteX4094" fmla="*/ 3057239 w 4528142"/>
              <a:gd name="connsiteY4094" fmla="*/ 4645334 h 6857999"/>
              <a:gd name="connsiteX4095" fmla="*/ 3057303 w 4528142"/>
              <a:gd name="connsiteY4095" fmla="*/ 4653128 h 6857999"/>
              <a:gd name="connsiteX4096" fmla="*/ 3059543 w 4528142"/>
              <a:gd name="connsiteY4096" fmla="*/ 4661551 h 6857999"/>
              <a:gd name="connsiteX4097" fmla="*/ 3061289 w 4528142"/>
              <a:gd name="connsiteY4097" fmla="*/ 4671028 h 6857999"/>
              <a:gd name="connsiteX4098" fmla="*/ 3066785 w 4528142"/>
              <a:gd name="connsiteY4098" fmla="*/ 4689664 h 6857999"/>
              <a:gd name="connsiteX4099" fmla="*/ 3072454 w 4528142"/>
              <a:gd name="connsiteY4099" fmla="*/ 4709249 h 6857999"/>
              <a:gd name="connsiteX4100" fmla="*/ 3074482 w 4528142"/>
              <a:gd name="connsiteY4100" fmla="*/ 4719006 h 6857999"/>
              <a:gd name="connsiteX4101" fmla="*/ 3075456 w 4528142"/>
              <a:gd name="connsiteY4101" fmla="*/ 4729256 h 6857999"/>
              <a:gd name="connsiteX4102" fmla="*/ 3076817 w 4528142"/>
              <a:gd name="connsiteY4102" fmla="*/ 4739119 h 6857999"/>
              <a:gd name="connsiteX4103" fmla="*/ 3075895 w 4528142"/>
              <a:gd name="connsiteY4103" fmla="*/ 4749019 h 6857999"/>
              <a:gd name="connsiteX4104" fmla="*/ 3075821 w 4528142"/>
              <a:gd name="connsiteY4104" fmla="*/ 4753583 h 6857999"/>
              <a:gd name="connsiteX4105" fmla="*/ 3074693 w 4528142"/>
              <a:gd name="connsiteY4105" fmla="*/ 4758640 h 6857999"/>
              <a:gd name="connsiteX4106" fmla="*/ 3073004 w 4528142"/>
              <a:gd name="connsiteY4106" fmla="*/ 4763135 h 6857999"/>
              <a:gd name="connsiteX4107" fmla="*/ 3071315 w 4528142"/>
              <a:gd name="connsiteY4107" fmla="*/ 4767630 h 6857999"/>
              <a:gd name="connsiteX4108" fmla="*/ 3069240 w 4528142"/>
              <a:gd name="connsiteY4108" fmla="*/ 4772510 h 6857999"/>
              <a:gd name="connsiteX4109" fmla="*/ 3066217 w 4528142"/>
              <a:gd name="connsiteY4109" fmla="*/ 4777218 h 6857999"/>
              <a:gd name="connsiteX4110" fmla="*/ 3063580 w 4528142"/>
              <a:gd name="connsiteY4110" fmla="*/ 4781538 h 6857999"/>
              <a:gd name="connsiteX4111" fmla="*/ 3059715 w 4528142"/>
              <a:gd name="connsiteY4111" fmla="*/ 4785403 h 6857999"/>
              <a:gd name="connsiteX4112" fmla="*/ 3063013 w 4528142"/>
              <a:gd name="connsiteY4112" fmla="*/ 4787155 h 6857999"/>
              <a:gd name="connsiteX4113" fmla="*/ 3065258 w 4528142"/>
              <a:gd name="connsiteY4113" fmla="*/ 4789400 h 6857999"/>
              <a:gd name="connsiteX4114" fmla="*/ 3067503 w 4528142"/>
              <a:gd name="connsiteY4114" fmla="*/ 4791645 h 6857999"/>
              <a:gd name="connsiteX4115" fmla="*/ 3069747 w 4528142"/>
              <a:gd name="connsiteY4115" fmla="*/ 4793890 h 6857999"/>
              <a:gd name="connsiteX4116" fmla="*/ 3072306 w 4528142"/>
              <a:gd name="connsiteY4116" fmla="*/ 4800312 h 6857999"/>
              <a:gd name="connsiteX4117" fmla="*/ 3073528 w 4528142"/>
              <a:gd name="connsiteY4117" fmla="*/ 4806945 h 6857999"/>
              <a:gd name="connsiteX4118" fmla="*/ 3074083 w 4528142"/>
              <a:gd name="connsiteY4118" fmla="*/ 4813686 h 6857999"/>
              <a:gd name="connsiteX4119" fmla="*/ 3074427 w 4528142"/>
              <a:gd name="connsiteY4119" fmla="*/ 4821759 h 6857999"/>
              <a:gd name="connsiteX4120" fmla="*/ 3072834 w 4528142"/>
              <a:gd name="connsiteY4120" fmla="*/ 4837944 h 6857999"/>
              <a:gd name="connsiteX4121" fmla="*/ 3072897 w 4528142"/>
              <a:gd name="connsiteY4121" fmla="*/ 4845737 h 6857999"/>
              <a:gd name="connsiteX4122" fmla="*/ 3072293 w 4528142"/>
              <a:gd name="connsiteY4122" fmla="*/ 4853637 h 6857999"/>
              <a:gd name="connsiteX4123" fmla="*/ 3073131 w 4528142"/>
              <a:gd name="connsiteY4123" fmla="*/ 4860657 h 6857999"/>
              <a:gd name="connsiteX4124" fmla="*/ 3075407 w 4528142"/>
              <a:gd name="connsiteY4124" fmla="*/ 4866798 h 6857999"/>
              <a:gd name="connsiteX4125" fmla="*/ 3076211 w 4528142"/>
              <a:gd name="connsiteY4125" fmla="*/ 4869922 h 6857999"/>
              <a:gd name="connsiteX4126" fmla="*/ 3078069 w 4528142"/>
              <a:gd name="connsiteY4126" fmla="*/ 4872553 h 6857999"/>
              <a:gd name="connsiteX4127" fmla="*/ 3080033 w 4528142"/>
              <a:gd name="connsiteY4127" fmla="*/ 4874518 h 6857999"/>
              <a:gd name="connsiteX4128" fmla="*/ 3081998 w 4528142"/>
              <a:gd name="connsiteY4128" fmla="*/ 4876483 h 6857999"/>
              <a:gd name="connsiteX4129" fmla="*/ 3085402 w 4528142"/>
              <a:gd name="connsiteY4129" fmla="*/ 4877567 h 6857999"/>
              <a:gd name="connsiteX4130" fmla="*/ 3088701 w 4528142"/>
              <a:gd name="connsiteY4130" fmla="*/ 4879319 h 6857999"/>
              <a:gd name="connsiteX4131" fmla="*/ 3092492 w 4528142"/>
              <a:gd name="connsiteY4131" fmla="*/ 4880018 h 6857999"/>
              <a:gd name="connsiteX4132" fmla="*/ 3097055 w 4528142"/>
              <a:gd name="connsiteY4132" fmla="*/ 4879944 h 6857999"/>
              <a:gd name="connsiteX4133" fmla="*/ 3084619 w 4528142"/>
              <a:gd name="connsiteY4133" fmla="*/ 4890697 h 6857999"/>
              <a:gd name="connsiteX4134" fmla="*/ 3078927 w 4528142"/>
              <a:gd name="connsiteY4134" fmla="*/ 4895828 h 6857999"/>
              <a:gd name="connsiteX4135" fmla="*/ 3073903 w 4528142"/>
              <a:gd name="connsiteY4135" fmla="*/ 4900852 h 6857999"/>
              <a:gd name="connsiteX4136" fmla="*/ 3068386 w 4528142"/>
              <a:gd name="connsiteY4136" fmla="*/ 4906930 h 6857999"/>
              <a:gd name="connsiteX4137" fmla="*/ 3064098 w 4528142"/>
              <a:gd name="connsiteY4137" fmla="*/ 4913462 h 6857999"/>
              <a:gd name="connsiteX4138" fmla="*/ 3059597 w 4528142"/>
              <a:gd name="connsiteY4138" fmla="*/ 4921330 h 6857999"/>
              <a:gd name="connsiteX4139" fmla="*/ 3055939 w 4528142"/>
              <a:gd name="connsiteY4139" fmla="*/ 4930039 h 6857999"/>
              <a:gd name="connsiteX4140" fmla="*/ 3058993 w 4528142"/>
              <a:gd name="connsiteY4140" fmla="*/ 4929230 h 6857999"/>
              <a:gd name="connsiteX4141" fmla="*/ 3062822 w 4528142"/>
              <a:gd name="connsiteY4141" fmla="*/ 4927646 h 6857999"/>
              <a:gd name="connsiteX4142" fmla="*/ 3068438 w 4528142"/>
              <a:gd name="connsiteY4142" fmla="*/ 4927080 h 6857999"/>
              <a:gd name="connsiteX4143" fmla="*/ 3071388 w 4528142"/>
              <a:gd name="connsiteY4143" fmla="*/ 4926937 h 6857999"/>
              <a:gd name="connsiteX4144" fmla="*/ 3073843 w 4528142"/>
              <a:gd name="connsiteY4144" fmla="*/ 4927848 h 6857999"/>
              <a:gd name="connsiteX4145" fmla="*/ 3076021 w 4528142"/>
              <a:gd name="connsiteY4145" fmla="*/ 4928478 h 6857999"/>
              <a:gd name="connsiteX4146" fmla="*/ 3077143 w 4528142"/>
              <a:gd name="connsiteY4146" fmla="*/ 4929600 h 6857999"/>
              <a:gd name="connsiteX4147" fmla="*/ 3077491 w 4528142"/>
              <a:gd name="connsiteY4147" fmla="*/ 4931495 h 6857999"/>
              <a:gd name="connsiteX4148" fmla="*/ 3077561 w 4528142"/>
              <a:gd name="connsiteY4148" fmla="*/ 4933110 h 6857999"/>
              <a:gd name="connsiteX4149" fmla="*/ 3076575 w 4528142"/>
              <a:gd name="connsiteY4149" fmla="*/ 4935218 h 6857999"/>
              <a:gd name="connsiteX4150" fmla="*/ 3074818 w 4528142"/>
              <a:gd name="connsiteY4150" fmla="*/ 4938097 h 6857999"/>
              <a:gd name="connsiteX4151" fmla="*/ 3072498 w 4528142"/>
              <a:gd name="connsiteY4151" fmla="*/ 4940417 h 6857999"/>
              <a:gd name="connsiteX4152" fmla="*/ 3068566 w 4528142"/>
              <a:gd name="connsiteY4152" fmla="*/ 4942668 h 6857999"/>
              <a:gd name="connsiteX4153" fmla="*/ 3063472 w 4528142"/>
              <a:gd name="connsiteY4153" fmla="*/ 4946077 h 6857999"/>
              <a:gd name="connsiteX4154" fmla="*/ 3057045 w 4528142"/>
              <a:gd name="connsiteY4154" fmla="*/ 4949697 h 6857999"/>
              <a:gd name="connsiteX4155" fmla="*/ 3060656 w 4528142"/>
              <a:gd name="connsiteY4155" fmla="*/ 4955627 h 6857999"/>
              <a:gd name="connsiteX4156" fmla="*/ 3063493 w 4528142"/>
              <a:gd name="connsiteY4156" fmla="*/ 4962330 h 6857999"/>
              <a:gd name="connsiteX4157" fmla="*/ 3066612 w 4528142"/>
              <a:gd name="connsiteY4157" fmla="*/ 4969313 h 6857999"/>
              <a:gd name="connsiteX4158" fmla="*/ 3068677 w 4528142"/>
              <a:gd name="connsiteY4158" fmla="*/ 4976788 h 6857999"/>
              <a:gd name="connsiteX4159" fmla="*/ 3070847 w 4528142"/>
              <a:gd name="connsiteY4159" fmla="*/ 4983597 h 6857999"/>
              <a:gd name="connsiteX4160" fmla="*/ 3071753 w 4528142"/>
              <a:gd name="connsiteY4160" fmla="*/ 4992231 h 6857999"/>
              <a:gd name="connsiteX4161" fmla="*/ 3073214 w 4528142"/>
              <a:gd name="connsiteY4161" fmla="*/ 5007608 h 6857999"/>
              <a:gd name="connsiteX4162" fmla="*/ 3074769 w 4528142"/>
              <a:gd name="connsiteY4162" fmla="*/ 5034672 h 6857999"/>
              <a:gd name="connsiteX4163" fmla="*/ 3074753 w 4528142"/>
              <a:gd name="connsiteY4163" fmla="*/ 5053208 h 6857999"/>
              <a:gd name="connsiteX4164" fmla="*/ 3074886 w 4528142"/>
              <a:gd name="connsiteY4164" fmla="*/ 5062615 h 6857999"/>
              <a:gd name="connsiteX4165" fmla="*/ 3076178 w 4528142"/>
              <a:gd name="connsiteY4165" fmla="*/ 5070863 h 6857999"/>
              <a:gd name="connsiteX4166" fmla="*/ 3078804 w 4528142"/>
              <a:gd name="connsiteY4166" fmla="*/ 5078900 h 6857999"/>
              <a:gd name="connsiteX4167" fmla="*/ 3080170 w 4528142"/>
              <a:gd name="connsiteY4167" fmla="*/ 5082586 h 6857999"/>
              <a:gd name="connsiteX4168" fmla="*/ 3082308 w 4528142"/>
              <a:gd name="connsiteY4168" fmla="*/ 5085498 h 6857999"/>
              <a:gd name="connsiteX4169" fmla="*/ 3085008 w 4528142"/>
              <a:gd name="connsiteY4169" fmla="*/ 5088971 h 6857999"/>
              <a:gd name="connsiteX4170" fmla="*/ 3087814 w 4528142"/>
              <a:gd name="connsiteY4170" fmla="*/ 5091777 h 6857999"/>
              <a:gd name="connsiteX4171" fmla="*/ 3091287 w 4528142"/>
              <a:gd name="connsiteY4171" fmla="*/ 5094477 h 6857999"/>
              <a:gd name="connsiteX4172" fmla="*/ 3095640 w 4528142"/>
              <a:gd name="connsiteY4172" fmla="*/ 5095737 h 6857999"/>
              <a:gd name="connsiteX4173" fmla="*/ 3100553 w 4528142"/>
              <a:gd name="connsiteY4173" fmla="*/ 5097558 h 6857999"/>
              <a:gd name="connsiteX4174" fmla="*/ 3105572 w 4528142"/>
              <a:gd name="connsiteY4174" fmla="*/ 5098712 h 6857999"/>
              <a:gd name="connsiteX4175" fmla="*/ 3111925 w 4528142"/>
              <a:gd name="connsiteY4175" fmla="*/ 5099654 h 6857999"/>
              <a:gd name="connsiteX4176" fmla="*/ 3118771 w 4528142"/>
              <a:gd name="connsiteY4176" fmla="*/ 5099542 h 6857999"/>
              <a:gd name="connsiteX4177" fmla="*/ 3118066 w 4528142"/>
              <a:gd name="connsiteY4177" fmla="*/ 5101932 h 6857999"/>
              <a:gd name="connsiteX4178" fmla="*/ 3115747 w 4528142"/>
              <a:gd name="connsiteY4178" fmla="*/ 5104251 h 6857999"/>
              <a:gd name="connsiteX4179" fmla="*/ 3108722 w 4528142"/>
              <a:gd name="connsiteY4179" fmla="*/ 5109591 h 6857999"/>
              <a:gd name="connsiteX4180" fmla="*/ 3102643 w 4528142"/>
              <a:gd name="connsiteY4180" fmla="*/ 5115108 h 6857999"/>
              <a:gd name="connsiteX4181" fmla="*/ 3100325 w 4528142"/>
              <a:gd name="connsiteY4181" fmla="*/ 5117427 h 6857999"/>
              <a:gd name="connsiteX4182" fmla="*/ 3099340 w 4528142"/>
              <a:gd name="connsiteY4182" fmla="*/ 5119534 h 6857999"/>
              <a:gd name="connsiteX4183" fmla="*/ 3107488 w 4528142"/>
              <a:gd name="connsiteY4183" fmla="*/ 5115316 h 6857999"/>
              <a:gd name="connsiteX4184" fmla="*/ 3112581 w 4528142"/>
              <a:gd name="connsiteY4184" fmla="*/ 5111905 h 6857999"/>
              <a:gd name="connsiteX4185" fmla="*/ 3119114 w 4528142"/>
              <a:gd name="connsiteY4185" fmla="*/ 5107617 h 6857999"/>
              <a:gd name="connsiteX4186" fmla="*/ 3126982 w 4528142"/>
              <a:gd name="connsiteY4186" fmla="*/ 5103117 h 6857999"/>
              <a:gd name="connsiteX4187" fmla="*/ 3118972 w 4528142"/>
              <a:gd name="connsiteY4187" fmla="*/ 5110566 h 6857999"/>
              <a:gd name="connsiteX4188" fmla="*/ 3116266 w 4528142"/>
              <a:gd name="connsiteY4188" fmla="*/ 5113271 h 6857999"/>
              <a:gd name="connsiteX4189" fmla="*/ 3114614 w 4528142"/>
              <a:gd name="connsiteY4189" fmla="*/ 5115485 h 6857999"/>
              <a:gd name="connsiteX4190" fmla="*/ 3112961 w 4528142"/>
              <a:gd name="connsiteY4190" fmla="*/ 5117698 h 6857999"/>
              <a:gd name="connsiteX4191" fmla="*/ 3112364 w 4528142"/>
              <a:gd name="connsiteY4191" fmla="*/ 5119418 h 6857999"/>
              <a:gd name="connsiteX4192" fmla="*/ 3112221 w 4528142"/>
              <a:gd name="connsiteY4192" fmla="*/ 5122367 h 6857999"/>
              <a:gd name="connsiteX4193" fmla="*/ 3112464 w 4528142"/>
              <a:gd name="connsiteY4193" fmla="*/ 5124929 h 6857999"/>
              <a:gd name="connsiteX4194" fmla="*/ 3112815 w 4528142"/>
              <a:gd name="connsiteY4194" fmla="*/ 5126825 h 6857999"/>
              <a:gd name="connsiteX4195" fmla="*/ 3112497 w 4528142"/>
              <a:gd name="connsiteY4195" fmla="*/ 5128826 h 6857999"/>
              <a:gd name="connsiteX4196" fmla="*/ 3111617 w 4528142"/>
              <a:gd name="connsiteY4196" fmla="*/ 5130267 h 6857999"/>
              <a:gd name="connsiteX4197" fmla="*/ 3110071 w 4528142"/>
              <a:gd name="connsiteY4197" fmla="*/ 5131812 h 6857999"/>
              <a:gd name="connsiteX4198" fmla="*/ 3109086 w 4528142"/>
              <a:gd name="connsiteY4198" fmla="*/ 5133920 h 6857999"/>
              <a:gd name="connsiteX4199" fmla="*/ 3107472 w 4528142"/>
              <a:gd name="connsiteY4199" fmla="*/ 5133850 h 6857999"/>
              <a:gd name="connsiteX4200" fmla="*/ 3103750 w 4528142"/>
              <a:gd name="connsiteY4200" fmla="*/ 5134766 h 6857999"/>
              <a:gd name="connsiteX4201" fmla="*/ 3099573 w 4528142"/>
              <a:gd name="connsiteY4201" fmla="*/ 5134455 h 6857999"/>
              <a:gd name="connsiteX4202" fmla="*/ 3094517 w 4528142"/>
              <a:gd name="connsiteY4202" fmla="*/ 5135582 h 6857999"/>
              <a:gd name="connsiteX4203" fmla="*/ 3089741 w 4528142"/>
              <a:gd name="connsiteY4203" fmla="*/ 5136991 h 6857999"/>
              <a:gd name="connsiteX4204" fmla="*/ 3086967 w 4528142"/>
              <a:gd name="connsiteY4204" fmla="*/ 5138081 h 6857999"/>
              <a:gd name="connsiteX4205" fmla="*/ 3085139 w 4528142"/>
              <a:gd name="connsiteY4205" fmla="*/ 5139347 h 6857999"/>
              <a:gd name="connsiteX4206" fmla="*/ 3083594 w 4528142"/>
              <a:gd name="connsiteY4206" fmla="*/ 5140892 h 6857999"/>
              <a:gd name="connsiteX4207" fmla="*/ 3081942 w 4528142"/>
              <a:gd name="connsiteY4207" fmla="*/ 5143106 h 6857999"/>
              <a:gd name="connsiteX4208" fmla="*/ 3081238 w 4528142"/>
              <a:gd name="connsiteY4208" fmla="*/ 5145494 h 6857999"/>
              <a:gd name="connsiteX4209" fmla="*/ 3080533 w 4528142"/>
              <a:gd name="connsiteY4209" fmla="*/ 5147881 h 6857999"/>
              <a:gd name="connsiteX4210" fmla="*/ 3078534 w 4528142"/>
              <a:gd name="connsiteY4210" fmla="*/ 5148200 h 6857999"/>
              <a:gd name="connsiteX4211" fmla="*/ 3077691 w 4528142"/>
              <a:gd name="connsiteY4211" fmla="*/ 5147356 h 6857999"/>
              <a:gd name="connsiteX4212" fmla="*/ 3078183 w 4528142"/>
              <a:gd name="connsiteY4212" fmla="*/ 5146303 h 6857999"/>
              <a:gd name="connsiteX4213" fmla="*/ 3078501 w 4528142"/>
              <a:gd name="connsiteY4213" fmla="*/ 5144302 h 6857999"/>
              <a:gd name="connsiteX4214" fmla="*/ 3081910 w 4528142"/>
              <a:gd name="connsiteY4214" fmla="*/ 5139209 h 6857999"/>
              <a:gd name="connsiteX4215" fmla="*/ 3085989 w 4528142"/>
              <a:gd name="connsiteY4215" fmla="*/ 5134010 h 6857999"/>
              <a:gd name="connsiteX4216" fmla="*/ 3090170 w 4528142"/>
              <a:gd name="connsiteY4216" fmla="*/ 5128143 h 6857999"/>
              <a:gd name="connsiteX4217" fmla="*/ 3092034 w 4528142"/>
              <a:gd name="connsiteY4217" fmla="*/ 5124596 h 6857999"/>
              <a:gd name="connsiteX4218" fmla="*/ 3093405 w 4528142"/>
              <a:gd name="connsiteY4218" fmla="*/ 5122102 h 6857999"/>
              <a:gd name="connsiteX4219" fmla="*/ 3093828 w 4528142"/>
              <a:gd name="connsiteY4219" fmla="*/ 5119436 h 6857999"/>
              <a:gd name="connsiteX4220" fmla="*/ 3093867 w 4528142"/>
              <a:gd name="connsiteY4220" fmla="*/ 5117152 h 6857999"/>
              <a:gd name="connsiteX4221" fmla="*/ 3092288 w 4528142"/>
              <a:gd name="connsiteY4221" fmla="*/ 5114802 h 6857999"/>
              <a:gd name="connsiteX4222" fmla="*/ 3090219 w 4528142"/>
              <a:gd name="connsiteY4222" fmla="*/ 5113504 h 6857999"/>
              <a:gd name="connsiteX4223" fmla="*/ 3087127 w 4528142"/>
              <a:gd name="connsiteY4223" fmla="*/ 5116596 h 6857999"/>
              <a:gd name="connsiteX4224" fmla="*/ 3084420 w 4528142"/>
              <a:gd name="connsiteY4224" fmla="*/ 5119302 h 6857999"/>
              <a:gd name="connsiteX4225" fmla="*/ 3083049 w 4528142"/>
              <a:gd name="connsiteY4225" fmla="*/ 5121795 h 6857999"/>
              <a:gd name="connsiteX4226" fmla="*/ 3082239 w 4528142"/>
              <a:gd name="connsiteY4226" fmla="*/ 5124851 h 6857999"/>
              <a:gd name="connsiteX4227" fmla="*/ 3081111 w 4528142"/>
              <a:gd name="connsiteY4227" fmla="*/ 5129908 h 6857999"/>
              <a:gd name="connsiteX4228" fmla="*/ 3079915 w 4528142"/>
              <a:gd name="connsiteY4228" fmla="*/ 5133348 h 6857999"/>
              <a:gd name="connsiteX4229" fmla="*/ 3078263 w 4528142"/>
              <a:gd name="connsiteY4229" fmla="*/ 5135562 h 6857999"/>
              <a:gd name="connsiteX4230" fmla="*/ 3072819 w 4528142"/>
              <a:gd name="connsiteY4230" fmla="*/ 5137076 h 6857999"/>
              <a:gd name="connsiteX4231" fmla="*/ 3070538 w 4528142"/>
              <a:gd name="connsiteY4231" fmla="*/ 5137113 h 6857999"/>
              <a:gd name="connsiteX4232" fmla="*/ 3069591 w 4528142"/>
              <a:gd name="connsiteY4232" fmla="*/ 5136938 h 6857999"/>
              <a:gd name="connsiteX4233" fmla="*/ 3069415 w 4528142"/>
              <a:gd name="connsiteY4233" fmla="*/ 5135990 h 6857999"/>
              <a:gd name="connsiteX4234" fmla="*/ 3069242 w 4528142"/>
              <a:gd name="connsiteY4234" fmla="*/ 5135043 h 6857999"/>
              <a:gd name="connsiteX4235" fmla="*/ 3070719 w 4528142"/>
              <a:gd name="connsiteY4235" fmla="*/ 5131881 h 6857999"/>
              <a:gd name="connsiteX4236" fmla="*/ 3074340 w 4528142"/>
              <a:gd name="connsiteY4236" fmla="*/ 5125454 h 6857999"/>
              <a:gd name="connsiteX4237" fmla="*/ 3076204 w 4528142"/>
              <a:gd name="connsiteY4237" fmla="*/ 5121907 h 6857999"/>
              <a:gd name="connsiteX4238" fmla="*/ 3076310 w 4528142"/>
              <a:gd name="connsiteY4238" fmla="*/ 5121240 h 6857999"/>
              <a:gd name="connsiteX4239" fmla="*/ 3076415 w 4528142"/>
              <a:gd name="connsiteY4239" fmla="*/ 5120573 h 6857999"/>
              <a:gd name="connsiteX4240" fmla="*/ 3071989 w 4528142"/>
              <a:gd name="connsiteY4240" fmla="*/ 5123877 h 6857999"/>
              <a:gd name="connsiteX4241" fmla="*/ 3068897 w 4528142"/>
              <a:gd name="connsiteY4241" fmla="*/ 5126968 h 6857999"/>
              <a:gd name="connsiteX4242" fmla="*/ 3065804 w 4528142"/>
              <a:gd name="connsiteY4242" fmla="*/ 5130061 h 6857999"/>
              <a:gd name="connsiteX4243" fmla="*/ 3063274 w 4528142"/>
              <a:gd name="connsiteY4243" fmla="*/ 5133715 h 6857999"/>
              <a:gd name="connsiteX4244" fmla="*/ 3061130 w 4528142"/>
              <a:gd name="connsiteY4244" fmla="*/ 5136981 h 6857999"/>
              <a:gd name="connsiteX4245" fmla="*/ 3059652 w 4528142"/>
              <a:gd name="connsiteY4245" fmla="*/ 5140141 h 6857999"/>
              <a:gd name="connsiteX4246" fmla="*/ 3057647 w 4528142"/>
              <a:gd name="connsiteY4246" fmla="*/ 5146637 h 6857999"/>
              <a:gd name="connsiteX4247" fmla="*/ 3056412 w 4528142"/>
              <a:gd name="connsiteY4247" fmla="*/ 5152360 h 6857999"/>
              <a:gd name="connsiteX4248" fmla="*/ 3055459 w 4528142"/>
              <a:gd name="connsiteY4248" fmla="*/ 5158365 h 6857999"/>
              <a:gd name="connsiteX4249" fmla="*/ 3054120 w 4528142"/>
              <a:gd name="connsiteY4249" fmla="*/ 5164754 h 6857999"/>
              <a:gd name="connsiteX4250" fmla="*/ 3053447 w 4528142"/>
              <a:gd name="connsiteY4250" fmla="*/ 5171039 h 6857999"/>
              <a:gd name="connsiteX4251" fmla="*/ 3051065 w 4528142"/>
              <a:gd name="connsiteY4251" fmla="*/ 5165565 h 6857999"/>
              <a:gd name="connsiteX4252" fmla="*/ 3049244 w 4528142"/>
              <a:gd name="connsiteY4252" fmla="*/ 5160652 h 6857999"/>
              <a:gd name="connsiteX4253" fmla="*/ 3048090 w 4528142"/>
              <a:gd name="connsiteY4253" fmla="*/ 5155633 h 6857999"/>
              <a:gd name="connsiteX4254" fmla="*/ 3047041 w 4528142"/>
              <a:gd name="connsiteY4254" fmla="*/ 5149947 h 6857999"/>
              <a:gd name="connsiteX4255" fmla="*/ 3045612 w 4528142"/>
              <a:gd name="connsiteY4255" fmla="*/ 5138468 h 6857999"/>
              <a:gd name="connsiteX4256" fmla="*/ 3045623 w 4528142"/>
              <a:gd name="connsiteY4256" fmla="*/ 5126112 h 6857999"/>
              <a:gd name="connsiteX4257" fmla="*/ 3046126 w 4528142"/>
              <a:gd name="connsiteY4257" fmla="*/ 5112701 h 6857999"/>
              <a:gd name="connsiteX4258" fmla="*/ 3046804 w 4528142"/>
              <a:gd name="connsiteY4258" fmla="*/ 5100237 h 6857999"/>
              <a:gd name="connsiteX4259" fmla="*/ 3049319 w 4528142"/>
              <a:gd name="connsiteY4259" fmla="*/ 5074153 h 6857999"/>
              <a:gd name="connsiteX4260" fmla="*/ 3050383 w 4528142"/>
              <a:gd name="connsiteY4260" fmla="*/ 5061303 h 6857999"/>
              <a:gd name="connsiteX4261" fmla="*/ 3049727 w 4528142"/>
              <a:gd name="connsiteY4261" fmla="*/ 5049051 h 6857999"/>
              <a:gd name="connsiteX4262" fmla="*/ 3046562 w 4528142"/>
              <a:gd name="connsiteY4262" fmla="*/ 5015739 h 6857999"/>
              <a:gd name="connsiteX4263" fmla="*/ 3045307 w 4528142"/>
              <a:gd name="connsiteY4263" fmla="*/ 5005209 h 6857999"/>
              <a:gd name="connsiteX4264" fmla="*/ 3042999 w 4528142"/>
              <a:gd name="connsiteY4264" fmla="*/ 4995170 h 6857999"/>
              <a:gd name="connsiteX4265" fmla="*/ 3040409 w 4528142"/>
              <a:gd name="connsiteY4265" fmla="*/ 4984852 h 6857999"/>
              <a:gd name="connsiteX4266" fmla="*/ 3037715 w 4528142"/>
              <a:gd name="connsiteY4266" fmla="*/ 4975200 h 6857999"/>
              <a:gd name="connsiteX4267" fmla="*/ 3034072 w 4528142"/>
              <a:gd name="connsiteY4267" fmla="*/ 4965374 h 6857999"/>
              <a:gd name="connsiteX4268" fmla="*/ 3029658 w 4528142"/>
              <a:gd name="connsiteY4268" fmla="*/ 4956320 h 6857999"/>
              <a:gd name="connsiteX4269" fmla="*/ 3025243 w 4528142"/>
              <a:gd name="connsiteY4269" fmla="*/ 4947267 h 6857999"/>
              <a:gd name="connsiteX4270" fmla="*/ 3019773 w 4528142"/>
              <a:gd name="connsiteY4270" fmla="*/ 4938707 h 6857999"/>
              <a:gd name="connsiteX4271" fmla="*/ 3021006 w 4528142"/>
              <a:gd name="connsiteY4271" fmla="*/ 4932983 h 6857999"/>
              <a:gd name="connsiteX4272" fmla="*/ 3024241 w 4528142"/>
              <a:gd name="connsiteY4272" fmla="*/ 4926942 h 6857999"/>
              <a:gd name="connsiteX4273" fmla="*/ 3026984 w 4528142"/>
              <a:gd name="connsiteY4273" fmla="*/ 4921955 h 6857999"/>
              <a:gd name="connsiteX4274" fmla="*/ 3031553 w 4528142"/>
              <a:gd name="connsiteY4274" fmla="*/ 4915702 h 6857999"/>
              <a:gd name="connsiteX4275" fmla="*/ 3039320 w 4528142"/>
              <a:gd name="connsiteY4275" fmla="*/ 4905691 h 6857999"/>
              <a:gd name="connsiteX4276" fmla="*/ 3042835 w 4528142"/>
              <a:gd name="connsiteY4276" fmla="*/ 4899931 h 6857999"/>
              <a:gd name="connsiteX4277" fmla="*/ 3045684 w 4528142"/>
              <a:gd name="connsiteY4277" fmla="*/ 4894276 h 6857999"/>
              <a:gd name="connsiteX4278" fmla="*/ 3044948 w 4528142"/>
              <a:gd name="connsiteY4278" fmla="*/ 4892767 h 6857999"/>
              <a:gd name="connsiteX4279" fmla="*/ 3043439 w 4528142"/>
              <a:gd name="connsiteY4279" fmla="*/ 4892031 h 6857999"/>
              <a:gd name="connsiteX4280" fmla="*/ 3039928 w 4528142"/>
              <a:gd name="connsiteY4280" fmla="*/ 4891613 h 6857999"/>
              <a:gd name="connsiteX4281" fmla="*/ 3036032 w 4528142"/>
              <a:gd name="connsiteY4281" fmla="*/ 4891581 h 6857999"/>
              <a:gd name="connsiteX4282" fmla="*/ 3031082 w 4528142"/>
              <a:gd name="connsiteY4282" fmla="*/ 4892042 h 6857999"/>
              <a:gd name="connsiteX4283" fmla="*/ 3027185 w 4528142"/>
              <a:gd name="connsiteY4283" fmla="*/ 4892011 h 6857999"/>
              <a:gd name="connsiteX4284" fmla="*/ 3024903 w 4528142"/>
              <a:gd name="connsiteY4284" fmla="*/ 4892048 h 6857999"/>
              <a:gd name="connsiteX4285" fmla="*/ 3023780 w 4528142"/>
              <a:gd name="connsiteY4285" fmla="*/ 4890925 h 6857999"/>
              <a:gd name="connsiteX4286" fmla="*/ 3022658 w 4528142"/>
              <a:gd name="connsiteY4286" fmla="*/ 4889803 h 6857999"/>
              <a:gd name="connsiteX4287" fmla="*/ 3021923 w 4528142"/>
              <a:gd name="connsiteY4287" fmla="*/ 4888294 h 6857999"/>
              <a:gd name="connsiteX4288" fmla="*/ 3021961 w 4528142"/>
              <a:gd name="connsiteY4288" fmla="*/ 4886012 h 6857999"/>
              <a:gd name="connsiteX4289" fmla="*/ 3022770 w 4528142"/>
              <a:gd name="connsiteY4289" fmla="*/ 4882957 h 6857999"/>
              <a:gd name="connsiteX4290" fmla="*/ 3029970 w 4528142"/>
              <a:gd name="connsiteY4290" fmla="*/ 4878562 h 6857999"/>
              <a:gd name="connsiteX4291" fmla="*/ 3034677 w 4528142"/>
              <a:gd name="connsiteY4291" fmla="*/ 4875540 h 6857999"/>
              <a:gd name="connsiteX4292" fmla="*/ 3036222 w 4528142"/>
              <a:gd name="connsiteY4292" fmla="*/ 4873994 h 6857999"/>
              <a:gd name="connsiteX4293" fmla="*/ 3037102 w 4528142"/>
              <a:gd name="connsiteY4293" fmla="*/ 4872553 h 6857999"/>
              <a:gd name="connsiteX4294" fmla="*/ 3037700 w 4528142"/>
              <a:gd name="connsiteY4294" fmla="*/ 4870833 h 6857999"/>
              <a:gd name="connsiteX4295" fmla="*/ 3037525 w 4528142"/>
              <a:gd name="connsiteY4295" fmla="*/ 4869886 h 6857999"/>
              <a:gd name="connsiteX4296" fmla="*/ 3036721 w 4528142"/>
              <a:gd name="connsiteY4296" fmla="*/ 4866761 h 6857999"/>
              <a:gd name="connsiteX4297" fmla="*/ 3035423 w 4528142"/>
              <a:gd name="connsiteY4297" fmla="*/ 4864692 h 6857999"/>
              <a:gd name="connsiteX4298" fmla="*/ 3029986 w 4528142"/>
              <a:gd name="connsiteY4298" fmla="*/ 4860027 h 6857999"/>
              <a:gd name="connsiteX4299" fmla="*/ 3025216 w 4528142"/>
              <a:gd name="connsiteY4299" fmla="*/ 4855257 h 6857999"/>
              <a:gd name="connsiteX4300" fmla="*/ 3023533 w 4528142"/>
              <a:gd name="connsiteY4300" fmla="*/ 4853573 h 6857999"/>
              <a:gd name="connsiteX4301" fmla="*/ 3023183 w 4528142"/>
              <a:gd name="connsiteY4301" fmla="*/ 4851678 h 6857999"/>
              <a:gd name="connsiteX4302" fmla="*/ 3023782 w 4528142"/>
              <a:gd name="connsiteY4302" fmla="*/ 4849957 h 6857999"/>
              <a:gd name="connsiteX4303" fmla="*/ 3024941 w 4528142"/>
              <a:gd name="connsiteY4303" fmla="*/ 4848798 h 6857999"/>
              <a:gd name="connsiteX4304" fmla="*/ 3027821 w 4528142"/>
              <a:gd name="connsiteY4304" fmla="*/ 4847041 h 6857999"/>
              <a:gd name="connsiteX4305" fmla="*/ 3033475 w 4528142"/>
              <a:gd name="connsiteY4305" fmla="*/ 4844192 h 6857999"/>
              <a:gd name="connsiteX4306" fmla="*/ 3041411 w 4528142"/>
              <a:gd name="connsiteY4306" fmla="*/ 4841306 h 6857999"/>
              <a:gd name="connsiteX4307" fmla="*/ 3033550 w 4528142"/>
              <a:gd name="connsiteY4307" fmla="*/ 4839627 h 6857999"/>
              <a:gd name="connsiteX4308" fmla="*/ 3026847 w 4528142"/>
              <a:gd name="connsiteY4308" fmla="*/ 4836790 h 6857999"/>
              <a:gd name="connsiteX4309" fmla="*/ 3020424 w 4528142"/>
              <a:gd name="connsiteY4309" fmla="*/ 4834234 h 6857999"/>
              <a:gd name="connsiteX4310" fmla="*/ 3014670 w 4528142"/>
              <a:gd name="connsiteY4310" fmla="*/ 4831571 h 6857999"/>
              <a:gd name="connsiteX4311" fmla="*/ 3005161 w 4528142"/>
              <a:gd name="connsiteY4311" fmla="*/ 4825926 h 6857999"/>
              <a:gd name="connsiteX4312" fmla="*/ 3000248 w 4528142"/>
              <a:gd name="connsiteY4312" fmla="*/ 4824105 h 6857999"/>
              <a:gd name="connsiteX4313" fmla="*/ 2996002 w 4528142"/>
              <a:gd name="connsiteY4313" fmla="*/ 4822177 h 6857999"/>
              <a:gd name="connsiteX4314" fmla="*/ 2995304 w 4528142"/>
              <a:gd name="connsiteY4314" fmla="*/ 4818387 h 6857999"/>
              <a:gd name="connsiteX4315" fmla="*/ 2996606 w 4528142"/>
              <a:gd name="connsiteY4315" fmla="*/ 4814279 h 6857999"/>
              <a:gd name="connsiteX4316" fmla="*/ 2998469 w 4528142"/>
              <a:gd name="connsiteY4316" fmla="*/ 4810732 h 6857999"/>
              <a:gd name="connsiteX4317" fmla="*/ 3000894 w 4528142"/>
              <a:gd name="connsiteY4317" fmla="*/ 4807745 h 6857999"/>
              <a:gd name="connsiteX4318" fmla="*/ 3004372 w 4528142"/>
              <a:gd name="connsiteY4318" fmla="*/ 4804268 h 6857999"/>
              <a:gd name="connsiteX4319" fmla="*/ 3007744 w 4528142"/>
              <a:gd name="connsiteY4319" fmla="*/ 4801456 h 6857999"/>
              <a:gd name="connsiteX4320" fmla="*/ 3015438 w 4528142"/>
              <a:gd name="connsiteY4320" fmla="*/ 4796007 h 6857999"/>
              <a:gd name="connsiteX4321" fmla="*/ 3011997 w 4528142"/>
              <a:gd name="connsiteY4321" fmla="*/ 4797204 h 6857999"/>
              <a:gd name="connsiteX4322" fmla="*/ 3008169 w 4528142"/>
              <a:gd name="connsiteY4322" fmla="*/ 4798787 h 6857999"/>
              <a:gd name="connsiteX4323" fmla="*/ 3005501 w 4528142"/>
              <a:gd name="connsiteY4323" fmla="*/ 4799211 h 6857999"/>
              <a:gd name="connsiteX4324" fmla="*/ 3003324 w 4528142"/>
              <a:gd name="connsiteY4324" fmla="*/ 4798581 h 6857999"/>
              <a:gd name="connsiteX4325" fmla="*/ 3000588 w 4528142"/>
              <a:gd name="connsiteY4325" fmla="*/ 4797390 h 6857999"/>
              <a:gd name="connsiteX4326" fmla="*/ 2999185 w 4528142"/>
              <a:gd name="connsiteY4326" fmla="*/ 4795987 h 6857999"/>
              <a:gd name="connsiteX4327" fmla="*/ 2997221 w 4528142"/>
              <a:gd name="connsiteY4327" fmla="*/ 4794023 h 6857999"/>
              <a:gd name="connsiteX4328" fmla="*/ 2996415 w 4528142"/>
              <a:gd name="connsiteY4328" fmla="*/ 4790899 h 6857999"/>
              <a:gd name="connsiteX4329" fmla="*/ 2994912 w 4528142"/>
              <a:gd name="connsiteY4329" fmla="*/ 4783985 h 6857999"/>
              <a:gd name="connsiteX4330" fmla="*/ 2993621 w 4528142"/>
              <a:gd name="connsiteY4330" fmla="*/ 4775736 h 6857999"/>
              <a:gd name="connsiteX4331" fmla="*/ 2993488 w 4528142"/>
              <a:gd name="connsiteY4331" fmla="*/ 4766328 h 6857999"/>
              <a:gd name="connsiteX4332" fmla="*/ 2993462 w 4528142"/>
              <a:gd name="connsiteY4332" fmla="*/ 4756252 h 6857999"/>
              <a:gd name="connsiteX4333" fmla="*/ 2994463 w 4528142"/>
              <a:gd name="connsiteY4333" fmla="*/ 4735610 h 6857999"/>
              <a:gd name="connsiteX4334" fmla="*/ 2994997 w 4528142"/>
              <a:gd name="connsiteY4334" fmla="*/ 4726097 h 6857999"/>
              <a:gd name="connsiteX4335" fmla="*/ 2994759 w 4528142"/>
              <a:gd name="connsiteY4335" fmla="*/ 4717355 h 6857999"/>
              <a:gd name="connsiteX4336" fmla="*/ 2993255 w 4528142"/>
              <a:gd name="connsiteY4336" fmla="*/ 4710441 h 6857999"/>
              <a:gd name="connsiteX4337" fmla="*/ 2991926 w 4528142"/>
              <a:gd name="connsiteY4337" fmla="*/ 4704474 h 6857999"/>
              <a:gd name="connsiteX4338" fmla="*/ 2990629 w 4528142"/>
              <a:gd name="connsiteY4338" fmla="*/ 4702404 h 6857999"/>
              <a:gd name="connsiteX4339" fmla="*/ 2988945 w 4528142"/>
              <a:gd name="connsiteY4339" fmla="*/ 4700721 h 6857999"/>
              <a:gd name="connsiteX4340" fmla="*/ 2987437 w 4528142"/>
              <a:gd name="connsiteY4340" fmla="*/ 4699984 h 6857999"/>
              <a:gd name="connsiteX4341" fmla="*/ 2985157 w 4528142"/>
              <a:gd name="connsiteY4341" fmla="*/ 4700021 h 6857999"/>
              <a:gd name="connsiteX4342" fmla="*/ 2988003 w 4528142"/>
              <a:gd name="connsiteY4342" fmla="*/ 4694368 h 6857999"/>
              <a:gd name="connsiteX4343" fmla="*/ 2989692 w 4528142"/>
              <a:gd name="connsiteY4343" fmla="*/ 4689872 h 6857999"/>
              <a:gd name="connsiteX4344" fmla="*/ 2991207 w 4528142"/>
              <a:gd name="connsiteY4344" fmla="*/ 4684430 h 6857999"/>
              <a:gd name="connsiteX4345" fmla="*/ 2992054 w 4528142"/>
              <a:gd name="connsiteY4345" fmla="*/ 4679092 h 6857999"/>
              <a:gd name="connsiteX4346" fmla="*/ 2992620 w 4528142"/>
              <a:gd name="connsiteY4346" fmla="*/ 4673476 h 6857999"/>
              <a:gd name="connsiteX4347" fmla="*/ 2993187 w 4528142"/>
              <a:gd name="connsiteY4347" fmla="*/ 4667858 h 6857999"/>
              <a:gd name="connsiteX4348" fmla="*/ 2992706 w 4528142"/>
              <a:gd name="connsiteY4348" fmla="*/ 4656555 h 6857999"/>
              <a:gd name="connsiteX4349" fmla="*/ 2991769 w 4528142"/>
              <a:gd name="connsiteY4349" fmla="*/ 4644023 h 6857999"/>
              <a:gd name="connsiteX4350" fmla="*/ 2989217 w 4528142"/>
              <a:gd name="connsiteY4350" fmla="*/ 4631423 h 6857999"/>
              <a:gd name="connsiteX4351" fmla="*/ 2984045 w 4528142"/>
              <a:gd name="connsiteY4351" fmla="*/ 4604606 h 6857999"/>
              <a:gd name="connsiteX4352" fmla="*/ 2979830 w 4528142"/>
              <a:gd name="connsiteY4352" fmla="*/ 4606576 h 6857999"/>
              <a:gd name="connsiteX4353" fmla="*/ 2976178 w 4528142"/>
              <a:gd name="connsiteY4353" fmla="*/ 4609106 h 6857999"/>
              <a:gd name="connsiteX4354" fmla="*/ 2972524 w 4528142"/>
              <a:gd name="connsiteY4354" fmla="*/ 4611637 h 6857999"/>
              <a:gd name="connsiteX4355" fmla="*/ 2969432 w 4528142"/>
              <a:gd name="connsiteY4355" fmla="*/ 4614729 h 6857999"/>
              <a:gd name="connsiteX4356" fmla="*/ 2966341 w 4528142"/>
              <a:gd name="connsiteY4356" fmla="*/ 4617821 h 6857999"/>
              <a:gd name="connsiteX4357" fmla="*/ 2964196 w 4528142"/>
              <a:gd name="connsiteY4357" fmla="*/ 4621088 h 6857999"/>
              <a:gd name="connsiteX4358" fmla="*/ 2960574 w 4528142"/>
              <a:gd name="connsiteY4358" fmla="*/ 4627516 h 6857999"/>
              <a:gd name="connsiteX4359" fmla="*/ 2957515 w 4528142"/>
              <a:gd name="connsiteY4359" fmla="*/ 4634504 h 6857999"/>
              <a:gd name="connsiteX4360" fmla="*/ 2955682 w 4528142"/>
              <a:gd name="connsiteY4360" fmla="*/ 4641949 h 6857999"/>
              <a:gd name="connsiteX4361" fmla="*/ 2954904 w 4528142"/>
              <a:gd name="connsiteY4361" fmla="*/ 4648900 h 6857999"/>
              <a:gd name="connsiteX4362" fmla="*/ 2954301 w 4528142"/>
              <a:gd name="connsiteY4362" fmla="*/ 4656799 h 6857999"/>
              <a:gd name="connsiteX4363" fmla="*/ 2955417 w 4528142"/>
              <a:gd name="connsiteY4363" fmla="*/ 4664100 h 6857999"/>
              <a:gd name="connsiteX4364" fmla="*/ 2956254 w 4528142"/>
              <a:gd name="connsiteY4364" fmla="*/ 4671120 h 6857999"/>
              <a:gd name="connsiteX4365" fmla="*/ 2957758 w 4528142"/>
              <a:gd name="connsiteY4365" fmla="*/ 4678034 h 6857999"/>
              <a:gd name="connsiteX4366" fmla="*/ 2959753 w 4528142"/>
              <a:gd name="connsiteY4366" fmla="*/ 4683896 h 6857999"/>
              <a:gd name="connsiteX4367" fmla="*/ 2962628 w 4528142"/>
              <a:gd name="connsiteY4367" fmla="*/ 4688316 h 6857999"/>
              <a:gd name="connsiteX4368" fmla="*/ 2965397 w 4528142"/>
              <a:gd name="connsiteY4368" fmla="*/ 4693403 h 6857999"/>
              <a:gd name="connsiteX4369" fmla="*/ 2967816 w 4528142"/>
              <a:gd name="connsiteY4369" fmla="*/ 4696596 h 6857999"/>
              <a:gd name="connsiteX4370" fmla="*/ 2971009 w 4528142"/>
              <a:gd name="connsiteY4370" fmla="*/ 4699015 h 6857999"/>
              <a:gd name="connsiteX4371" fmla="*/ 2965841 w 4528142"/>
              <a:gd name="connsiteY4371" fmla="*/ 4706988 h 6857999"/>
              <a:gd name="connsiteX4372" fmla="*/ 2960954 w 4528142"/>
              <a:gd name="connsiteY4372" fmla="*/ 4715243 h 6857999"/>
              <a:gd name="connsiteX4373" fmla="*/ 2957402 w 4528142"/>
              <a:gd name="connsiteY4373" fmla="*/ 4723285 h 6857999"/>
              <a:gd name="connsiteX4374" fmla="*/ 2954410 w 4528142"/>
              <a:gd name="connsiteY4374" fmla="*/ 4731888 h 6857999"/>
              <a:gd name="connsiteX4375" fmla="*/ 2952753 w 4528142"/>
              <a:gd name="connsiteY4375" fmla="*/ 4740280 h 6857999"/>
              <a:gd name="connsiteX4376" fmla="*/ 2950921 w 4528142"/>
              <a:gd name="connsiteY4376" fmla="*/ 4747723 h 6857999"/>
              <a:gd name="connsiteX4377" fmla="*/ 2949931 w 4528142"/>
              <a:gd name="connsiteY4377" fmla="*/ 4756009 h 6857999"/>
              <a:gd name="connsiteX4378" fmla="*/ 2949433 w 4528142"/>
              <a:gd name="connsiteY4378" fmla="*/ 4763242 h 6857999"/>
              <a:gd name="connsiteX4379" fmla="*/ 2949279 w 4528142"/>
              <a:gd name="connsiteY4379" fmla="*/ 4778548 h 6857999"/>
              <a:gd name="connsiteX4380" fmla="*/ 2949830 w 4528142"/>
              <a:gd name="connsiteY4380" fmla="*/ 4791466 h 6857999"/>
              <a:gd name="connsiteX4381" fmla="*/ 2950593 w 4528142"/>
              <a:gd name="connsiteY4381" fmla="*/ 4803049 h 6857999"/>
              <a:gd name="connsiteX4382" fmla="*/ 2949952 w 4528142"/>
              <a:gd name="connsiteY4382" fmla="*/ 4813230 h 6857999"/>
              <a:gd name="connsiteX4383" fmla="*/ 2946510 w 4528142"/>
              <a:gd name="connsiteY4383" fmla="*/ 4814428 h 6857999"/>
              <a:gd name="connsiteX4384" fmla="*/ 2942684 w 4528142"/>
              <a:gd name="connsiteY4384" fmla="*/ 4816010 h 6857999"/>
              <a:gd name="connsiteX4385" fmla="*/ 2940014 w 4528142"/>
              <a:gd name="connsiteY4385" fmla="*/ 4816435 h 6857999"/>
              <a:gd name="connsiteX4386" fmla="*/ 2938505 w 4528142"/>
              <a:gd name="connsiteY4386" fmla="*/ 4815698 h 6857999"/>
              <a:gd name="connsiteX4387" fmla="*/ 2936996 w 4528142"/>
              <a:gd name="connsiteY4387" fmla="*/ 4814964 h 6857999"/>
              <a:gd name="connsiteX4388" fmla="*/ 2935874 w 4528142"/>
              <a:gd name="connsiteY4388" fmla="*/ 4813841 h 6857999"/>
              <a:gd name="connsiteX4389" fmla="*/ 2934016 w 4528142"/>
              <a:gd name="connsiteY4389" fmla="*/ 4811209 h 6857999"/>
              <a:gd name="connsiteX4390" fmla="*/ 2932264 w 4528142"/>
              <a:gd name="connsiteY4390" fmla="*/ 4807911 h 6857999"/>
              <a:gd name="connsiteX4391" fmla="*/ 2930019 w 4528142"/>
              <a:gd name="connsiteY4391" fmla="*/ 4805666 h 6857999"/>
              <a:gd name="connsiteX4392" fmla="*/ 2928510 w 4528142"/>
              <a:gd name="connsiteY4392" fmla="*/ 4804930 h 6857999"/>
              <a:gd name="connsiteX4393" fmla="*/ 2927001 w 4528142"/>
              <a:gd name="connsiteY4393" fmla="*/ 4804194 h 6857999"/>
              <a:gd name="connsiteX4394" fmla="*/ 2924333 w 4528142"/>
              <a:gd name="connsiteY4394" fmla="*/ 4804617 h 6857999"/>
              <a:gd name="connsiteX4395" fmla="*/ 2921278 w 4528142"/>
              <a:gd name="connsiteY4395" fmla="*/ 4805428 h 6857999"/>
              <a:gd name="connsiteX4396" fmla="*/ 2916746 w 4528142"/>
              <a:gd name="connsiteY4396" fmla="*/ 4809398 h 6857999"/>
              <a:gd name="connsiteX4397" fmla="*/ 2911652 w 4528142"/>
              <a:gd name="connsiteY4397" fmla="*/ 4812808 h 6857999"/>
              <a:gd name="connsiteX4398" fmla="*/ 2906279 w 4528142"/>
              <a:gd name="connsiteY4398" fmla="*/ 4815937 h 6857999"/>
              <a:gd name="connsiteX4399" fmla="*/ 2899677 w 4528142"/>
              <a:gd name="connsiteY4399" fmla="*/ 4818610 h 6857999"/>
              <a:gd name="connsiteX4400" fmla="*/ 2900476 w 4528142"/>
              <a:gd name="connsiteY4400" fmla="*/ 4827912 h 6857999"/>
              <a:gd name="connsiteX4401" fmla="*/ 2901169 w 4528142"/>
              <a:gd name="connsiteY4401" fmla="*/ 4837883 h 6857999"/>
              <a:gd name="connsiteX4402" fmla="*/ 2902355 w 4528142"/>
              <a:gd name="connsiteY4402" fmla="*/ 4846798 h 6857999"/>
              <a:gd name="connsiteX4403" fmla="*/ 2903261 w 4528142"/>
              <a:gd name="connsiteY4403" fmla="*/ 4855433 h 6857999"/>
              <a:gd name="connsiteX4404" fmla="*/ 2905294 w 4528142"/>
              <a:gd name="connsiteY4404" fmla="*/ 4859011 h 6857999"/>
              <a:gd name="connsiteX4405" fmla="*/ 2906661 w 4528142"/>
              <a:gd name="connsiteY4405" fmla="*/ 4862696 h 6857999"/>
              <a:gd name="connsiteX4406" fmla="*/ 2908518 w 4528142"/>
              <a:gd name="connsiteY4406" fmla="*/ 4865327 h 6857999"/>
              <a:gd name="connsiteX4407" fmla="*/ 2911044 w 4528142"/>
              <a:gd name="connsiteY4407" fmla="*/ 4867853 h 6857999"/>
              <a:gd name="connsiteX4408" fmla="*/ 2913288 w 4528142"/>
              <a:gd name="connsiteY4408" fmla="*/ 4870097 h 6857999"/>
              <a:gd name="connsiteX4409" fmla="*/ 2916306 w 4528142"/>
              <a:gd name="connsiteY4409" fmla="*/ 4871570 h 6857999"/>
              <a:gd name="connsiteX4410" fmla="*/ 2920377 w 4528142"/>
              <a:gd name="connsiteY4410" fmla="*/ 4872549 h 6857999"/>
              <a:gd name="connsiteX4411" fmla="*/ 2925327 w 4528142"/>
              <a:gd name="connsiteY4411" fmla="*/ 4872089 h 6857999"/>
              <a:gd name="connsiteX4412" fmla="*/ 2923633 w 4528142"/>
              <a:gd name="connsiteY4412" fmla="*/ 4882762 h 6857999"/>
              <a:gd name="connsiteX4413" fmla="*/ 2921938 w 4528142"/>
              <a:gd name="connsiteY4413" fmla="*/ 4893435 h 6857999"/>
              <a:gd name="connsiteX4414" fmla="*/ 2920695 w 4528142"/>
              <a:gd name="connsiteY4414" fmla="*/ 4911515 h 6857999"/>
              <a:gd name="connsiteX4415" fmla="*/ 2920117 w 4528142"/>
              <a:gd name="connsiteY4415" fmla="*/ 4929491 h 6857999"/>
              <a:gd name="connsiteX4416" fmla="*/ 2918592 w 4528142"/>
              <a:gd name="connsiteY4416" fmla="*/ 4947290 h 6857999"/>
              <a:gd name="connsiteX4417" fmla="*/ 2917602 w 4528142"/>
              <a:gd name="connsiteY4417" fmla="*/ 4955575 h 6857999"/>
              <a:gd name="connsiteX4418" fmla="*/ 2915838 w 4528142"/>
              <a:gd name="connsiteY4418" fmla="*/ 4964635 h 6857999"/>
              <a:gd name="connsiteX4419" fmla="*/ 2913303 w 4528142"/>
              <a:gd name="connsiteY4419" fmla="*/ 4974466 h 6857999"/>
              <a:gd name="connsiteX4420" fmla="*/ 2910099 w 4528142"/>
              <a:gd name="connsiteY4420" fmla="*/ 4984405 h 6857999"/>
              <a:gd name="connsiteX4421" fmla="*/ 2905843 w 4528142"/>
              <a:gd name="connsiteY4421" fmla="*/ 4994833 h 6857999"/>
              <a:gd name="connsiteX4422" fmla="*/ 2899865 w 4528142"/>
              <a:gd name="connsiteY4422" fmla="*/ 5005862 h 6857999"/>
              <a:gd name="connsiteX4423" fmla="*/ 2893114 w 4528142"/>
              <a:gd name="connsiteY4423" fmla="*/ 5017664 h 6857999"/>
              <a:gd name="connsiteX4424" fmla="*/ 2884537 w 4528142"/>
              <a:gd name="connsiteY4424" fmla="*/ 5030729 h 6857999"/>
              <a:gd name="connsiteX4425" fmla="*/ 2887518 w 4528142"/>
              <a:gd name="connsiteY4425" fmla="*/ 5034483 h 6857999"/>
              <a:gd name="connsiteX4426" fmla="*/ 2890392 w 4528142"/>
              <a:gd name="connsiteY4426" fmla="*/ 5038906 h 6857999"/>
              <a:gd name="connsiteX4427" fmla="*/ 2897126 w 4528142"/>
              <a:gd name="connsiteY4427" fmla="*/ 5045640 h 6857999"/>
              <a:gd name="connsiteX4428" fmla="*/ 2900668 w 4528142"/>
              <a:gd name="connsiteY4428" fmla="*/ 5049954 h 6857999"/>
              <a:gd name="connsiteX4429" fmla="*/ 2902209 w 4528142"/>
              <a:gd name="connsiteY4429" fmla="*/ 5054586 h 6857999"/>
              <a:gd name="connsiteX4430" fmla="*/ 2902627 w 4528142"/>
              <a:gd name="connsiteY4430" fmla="*/ 5058097 h 6857999"/>
              <a:gd name="connsiteX4431" fmla="*/ 2903046 w 4528142"/>
              <a:gd name="connsiteY4431" fmla="*/ 5061607 h 6857999"/>
              <a:gd name="connsiteX4432" fmla="*/ 2902797 w 4528142"/>
              <a:gd name="connsiteY4432" fmla="*/ 5065223 h 6857999"/>
              <a:gd name="connsiteX4433" fmla="*/ 2901669 w 4528142"/>
              <a:gd name="connsiteY4433" fmla="*/ 5070279 h 6857999"/>
              <a:gd name="connsiteX4434" fmla="*/ 2900860 w 4528142"/>
              <a:gd name="connsiteY4434" fmla="*/ 5073333 h 6857999"/>
              <a:gd name="connsiteX4435" fmla="*/ 2899595 w 4528142"/>
              <a:gd name="connsiteY4435" fmla="*/ 5075160 h 6857999"/>
              <a:gd name="connsiteX4436" fmla="*/ 2898434 w 4528142"/>
              <a:gd name="connsiteY4436" fmla="*/ 5076321 h 6857999"/>
              <a:gd name="connsiteX4437" fmla="*/ 2896994 w 4528142"/>
              <a:gd name="connsiteY4437" fmla="*/ 5077199 h 6857999"/>
              <a:gd name="connsiteX4438" fmla="*/ 2896152 w 4528142"/>
              <a:gd name="connsiteY4438" fmla="*/ 5076358 h 6857999"/>
              <a:gd name="connsiteX4439" fmla="*/ 2896365 w 4528142"/>
              <a:gd name="connsiteY4439" fmla="*/ 5075023 h 6857999"/>
              <a:gd name="connsiteX4440" fmla="*/ 2894331 w 4528142"/>
              <a:gd name="connsiteY4440" fmla="*/ 5071445 h 6857999"/>
              <a:gd name="connsiteX4441" fmla="*/ 2894125 w 4528142"/>
              <a:gd name="connsiteY4441" fmla="*/ 5066599 h 6857999"/>
              <a:gd name="connsiteX4442" fmla="*/ 2893357 w 4528142"/>
              <a:gd name="connsiteY4442" fmla="*/ 5061194 h 6857999"/>
              <a:gd name="connsiteX4443" fmla="*/ 2893680 w 4528142"/>
              <a:gd name="connsiteY4443" fmla="*/ 5053015 h 6857999"/>
              <a:gd name="connsiteX4444" fmla="*/ 2887316 w 4528142"/>
              <a:gd name="connsiteY4444" fmla="*/ 5064429 h 6857999"/>
              <a:gd name="connsiteX4445" fmla="*/ 2882953 w 4528142"/>
              <a:gd name="connsiteY4445" fmla="*/ 5075527 h 6857999"/>
              <a:gd name="connsiteX4446" fmla="*/ 2879257 w 4528142"/>
              <a:gd name="connsiteY4446" fmla="*/ 5086518 h 6857999"/>
              <a:gd name="connsiteX4447" fmla="*/ 2876790 w 4528142"/>
              <a:gd name="connsiteY4447" fmla="*/ 5097965 h 6857999"/>
              <a:gd name="connsiteX4448" fmla="*/ 2876715 w 4528142"/>
              <a:gd name="connsiteY4448" fmla="*/ 5102528 h 6857999"/>
              <a:gd name="connsiteX4449" fmla="*/ 2876255 w 4528142"/>
              <a:gd name="connsiteY4449" fmla="*/ 5107478 h 6857999"/>
              <a:gd name="connsiteX4450" fmla="*/ 2876673 w 4528142"/>
              <a:gd name="connsiteY4450" fmla="*/ 5110990 h 6857999"/>
              <a:gd name="connsiteX4451" fmla="*/ 2878144 w 4528142"/>
              <a:gd name="connsiteY4451" fmla="*/ 5114007 h 6857999"/>
              <a:gd name="connsiteX4452" fmla="*/ 2879230 w 4528142"/>
              <a:gd name="connsiteY4452" fmla="*/ 5117411 h 6857999"/>
              <a:gd name="connsiteX4453" fmla="*/ 2880035 w 4528142"/>
              <a:gd name="connsiteY4453" fmla="*/ 5120534 h 6857999"/>
              <a:gd name="connsiteX4454" fmla="*/ 2885260 w 4528142"/>
              <a:gd name="connsiteY4454" fmla="*/ 5126532 h 6857999"/>
              <a:gd name="connsiteX4455" fmla="*/ 2888035 w 4528142"/>
              <a:gd name="connsiteY4455" fmla="*/ 5125442 h 6857999"/>
              <a:gd name="connsiteX4456" fmla="*/ 2889861 w 4528142"/>
              <a:gd name="connsiteY4456" fmla="*/ 5124177 h 6857999"/>
              <a:gd name="connsiteX4457" fmla="*/ 2891127 w 4528142"/>
              <a:gd name="connsiteY4457" fmla="*/ 5122350 h 6857999"/>
              <a:gd name="connsiteX4458" fmla="*/ 2892286 w 4528142"/>
              <a:gd name="connsiteY4458" fmla="*/ 5121191 h 6857999"/>
              <a:gd name="connsiteX4459" fmla="*/ 2892604 w 4528142"/>
              <a:gd name="connsiteY4459" fmla="*/ 5119188 h 6857999"/>
              <a:gd name="connsiteX4460" fmla="*/ 2892816 w 4528142"/>
              <a:gd name="connsiteY4460" fmla="*/ 5117855 h 6857999"/>
              <a:gd name="connsiteX4461" fmla="*/ 2892011 w 4528142"/>
              <a:gd name="connsiteY4461" fmla="*/ 5114732 h 6857999"/>
              <a:gd name="connsiteX4462" fmla="*/ 2889349 w 4528142"/>
              <a:gd name="connsiteY4462" fmla="*/ 5108976 h 6857999"/>
              <a:gd name="connsiteX4463" fmla="*/ 2889211 w 4528142"/>
              <a:gd name="connsiteY4463" fmla="*/ 5105747 h 6857999"/>
              <a:gd name="connsiteX4464" fmla="*/ 2888755 w 4528142"/>
              <a:gd name="connsiteY4464" fmla="*/ 5104518 h 6857999"/>
              <a:gd name="connsiteX4465" fmla="*/ 2889634 w 4528142"/>
              <a:gd name="connsiteY4465" fmla="*/ 5103078 h 6857999"/>
              <a:gd name="connsiteX4466" fmla="*/ 2896798 w 4528142"/>
              <a:gd name="connsiteY4466" fmla="*/ 5100966 h 6857999"/>
              <a:gd name="connsiteX4467" fmla="*/ 2902134 w 4528142"/>
              <a:gd name="connsiteY4467" fmla="*/ 5100119 h 6857999"/>
              <a:gd name="connsiteX4468" fmla="*/ 2906030 w 4528142"/>
              <a:gd name="connsiteY4468" fmla="*/ 5100151 h 6857999"/>
              <a:gd name="connsiteX4469" fmla="*/ 2908487 w 4528142"/>
              <a:gd name="connsiteY4469" fmla="*/ 5101061 h 6857999"/>
              <a:gd name="connsiteX4470" fmla="*/ 2910944 w 4528142"/>
              <a:gd name="connsiteY4470" fmla="*/ 5101971 h 6857999"/>
              <a:gd name="connsiteX4471" fmla="*/ 2911187 w 4528142"/>
              <a:gd name="connsiteY4471" fmla="*/ 5104534 h 6857999"/>
              <a:gd name="connsiteX4472" fmla="*/ 2911537 w 4528142"/>
              <a:gd name="connsiteY4472" fmla="*/ 5106429 h 6857999"/>
              <a:gd name="connsiteX4473" fmla="*/ 2910340 w 4528142"/>
              <a:gd name="connsiteY4473" fmla="*/ 5109872 h 6857999"/>
              <a:gd name="connsiteX4474" fmla="*/ 2909001 w 4528142"/>
              <a:gd name="connsiteY4474" fmla="*/ 5116261 h 6857999"/>
              <a:gd name="connsiteX4475" fmla="*/ 2906888 w 4528142"/>
              <a:gd name="connsiteY4475" fmla="*/ 5123425 h 6857999"/>
              <a:gd name="connsiteX4476" fmla="*/ 2906253 w 4528142"/>
              <a:gd name="connsiteY4476" fmla="*/ 5127427 h 6857999"/>
              <a:gd name="connsiteX4477" fmla="*/ 2906777 w 4528142"/>
              <a:gd name="connsiteY4477" fmla="*/ 5130271 h 6857999"/>
              <a:gd name="connsiteX4478" fmla="*/ 2907581 w 4528142"/>
              <a:gd name="connsiteY4478" fmla="*/ 5133394 h 6857999"/>
              <a:gd name="connsiteX4479" fmla="*/ 2909826 w 4528142"/>
              <a:gd name="connsiteY4479" fmla="*/ 5135639 h 6857999"/>
              <a:gd name="connsiteX4480" fmla="*/ 2906490 w 4528142"/>
              <a:gd name="connsiteY4480" fmla="*/ 5136169 h 6857999"/>
              <a:gd name="connsiteX4481" fmla="*/ 2903261 w 4528142"/>
              <a:gd name="connsiteY4481" fmla="*/ 5136031 h 6857999"/>
              <a:gd name="connsiteX4482" fmla="*/ 2900699 w 4528142"/>
              <a:gd name="connsiteY4482" fmla="*/ 5135787 h 6857999"/>
              <a:gd name="connsiteX4483" fmla="*/ 2898417 w 4528142"/>
              <a:gd name="connsiteY4483" fmla="*/ 5135824 h 6857999"/>
              <a:gd name="connsiteX4484" fmla="*/ 2896627 w 4528142"/>
              <a:gd name="connsiteY4484" fmla="*/ 5134808 h 6857999"/>
              <a:gd name="connsiteX4485" fmla="*/ 2894943 w 4528142"/>
              <a:gd name="connsiteY4485" fmla="*/ 5133124 h 6857999"/>
              <a:gd name="connsiteX4486" fmla="*/ 2893577 w 4528142"/>
              <a:gd name="connsiteY4486" fmla="*/ 5129440 h 6857999"/>
              <a:gd name="connsiteX4487" fmla="*/ 2886547 w 4528142"/>
              <a:gd name="connsiteY4487" fmla="*/ 5140959 h 6857999"/>
              <a:gd name="connsiteX4488" fmla="*/ 2880955 w 4528142"/>
              <a:gd name="connsiteY4488" fmla="*/ 5151602 h 6857999"/>
              <a:gd name="connsiteX4489" fmla="*/ 2876697 w 4528142"/>
              <a:gd name="connsiteY4489" fmla="*/ 5162033 h 6857999"/>
              <a:gd name="connsiteX4490" fmla="*/ 2874163 w 4528142"/>
              <a:gd name="connsiteY4490" fmla="*/ 5171864 h 6857999"/>
              <a:gd name="connsiteX4491" fmla="*/ 2874087 w 4528142"/>
              <a:gd name="connsiteY4491" fmla="*/ 5176428 h 6857999"/>
              <a:gd name="connsiteX4492" fmla="*/ 2873346 w 4528142"/>
              <a:gd name="connsiteY4492" fmla="*/ 5181098 h 6857999"/>
              <a:gd name="connsiteX4493" fmla="*/ 2873659 w 4528142"/>
              <a:gd name="connsiteY4493" fmla="*/ 5185275 h 6857999"/>
              <a:gd name="connsiteX4494" fmla="*/ 2873865 w 4528142"/>
              <a:gd name="connsiteY4494" fmla="*/ 5190119 h 6857999"/>
              <a:gd name="connsiteX4495" fmla="*/ 2875337 w 4528142"/>
              <a:gd name="connsiteY4495" fmla="*/ 5193137 h 6857999"/>
              <a:gd name="connsiteX4496" fmla="*/ 2876702 w 4528142"/>
              <a:gd name="connsiteY4496" fmla="*/ 5196822 h 6857999"/>
              <a:gd name="connsiteX4497" fmla="*/ 2878842 w 4528142"/>
              <a:gd name="connsiteY4497" fmla="*/ 5199734 h 6857999"/>
              <a:gd name="connsiteX4498" fmla="*/ 2881261 w 4528142"/>
              <a:gd name="connsiteY4498" fmla="*/ 5202926 h 6857999"/>
              <a:gd name="connsiteX4499" fmla="*/ 2888531 w 4528142"/>
              <a:gd name="connsiteY4499" fmla="*/ 5200147 h 6857999"/>
              <a:gd name="connsiteX4500" fmla="*/ 2890356 w 4528142"/>
              <a:gd name="connsiteY4500" fmla="*/ 5198882 h 6857999"/>
              <a:gd name="connsiteX4501" fmla="*/ 2892184 w 4528142"/>
              <a:gd name="connsiteY4501" fmla="*/ 5197615 h 6857999"/>
              <a:gd name="connsiteX4502" fmla="*/ 2893835 w 4528142"/>
              <a:gd name="connsiteY4502" fmla="*/ 5195403 h 6857999"/>
              <a:gd name="connsiteX4503" fmla="*/ 2894927 w 4528142"/>
              <a:gd name="connsiteY4503" fmla="*/ 5192628 h 6857999"/>
              <a:gd name="connsiteX4504" fmla="*/ 2896192 w 4528142"/>
              <a:gd name="connsiteY4504" fmla="*/ 5190801 h 6857999"/>
              <a:gd name="connsiteX4505" fmla="*/ 2898230 w 4528142"/>
              <a:gd name="connsiteY4505" fmla="*/ 5188202 h 6857999"/>
              <a:gd name="connsiteX4506" fmla="*/ 2900056 w 4528142"/>
              <a:gd name="connsiteY4506" fmla="*/ 5186937 h 6857999"/>
              <a:gd name="connsiteX4507" fmla="*/ 2901497 w 4528142"/>
              <a:gd name="connsiteY4507" fmla="*/ 5186057 h 6857999"/>
              <a:gd name="connsiteX4508" fmla="*/ 2909153 w 4528142"/>
              <a:gd name="connsiteY4508" fmla="*/ 5182891 h 6857999"/>
              <a:gd name="connsiteX4509" fmla="*/ 2903249 w 4528142"/>
              <a:gd name="connsiteY4509" fmla="*/ 5189356 h 6857999"/>
              <a:gd name="connsiteX4510" fmla="*/ 2899559 w 4528142"/>
              <a:gd name="connsiteY4510" fmla="*/ 5194169 h 6857999"/>
              <a:gd name="connsiteX4511" fmla="*/ 2896642 w 4528142"/>
              <a:gd name="connsiteY4511" fmla="*/ 5198209 h 6857999"/>
              <a:gd name="connsiteX4512" fmla="*/ 2895657 w 4528142"/>
              <a:gd name="connsiteY4512" fmla="*/ 5200316 h 6857999"/>
              <a:gd name="connsiteX4513" fmla="*/ 2895551 w 4528142"/>
              <a:gd name="connsiteY4513" fmla="*/ 5200982 h 6857999"/>
              <a:gd name="connsiteX4514" fmla="*/ 2895620 w 4528142"/>
              <a:gd name="connsiteY4514" fmla="*/ 5202598 h 6857999"/>
              <a:gd name="connsiteX4515" fmla="*/ 2896954 w 4528142"/>
              <a:gd name="connsiteY4515" fmla="*/ 5202386 h 6857999"/>
              <a:gd name="connsiteX4516" fmla="*/ 2898849 w 4528142"/>
              <a:gd name="connsiteY4516" fmla="*/ 5202735 h 6857999"/>
              <a:gd name="connsiteX4517" fmla="*/ 2901518 w 4528142"/>
              <a:gd name="connsiteY4517" fmla="*/ 5202312 h 6857999"/>
              <a:gd name="connsiteX4518" fmla="*/ 2911667 w 4528142"/>
              <a:gd name="connsiteY4518" fmla="*/ 5197774 h 6857999"/>
              <a:gd name="connsiteX4519" fmla="*/ 2904885 w 4528142"/>
              <a:gd name="connsiteY4519" fmla="*/ 5205679 h 6857999"/>
              <a:gd name="connsiteX4520" fmla="*/ 2900878 w 4528142"/>
              <a:gd name="connsiteY4520" fmla="*/ 5212493 h 6857999"/>
              <a:gd name="connsiteX4521" fmla="*/ 2899293 w 4528142"/>
              <a:gd name="connsiteY4521" fmla="*/ 5216321 h 6857999"/>
              <a:gd name="connsiteX4522" fmla="*/ 2898204 w 4528142"/>
              <a:gd name="connsiteY4522" fmla="*/ 5219095 h 6857999"/>
              <a:gd name="connsiteX4523" fmla="*/ 2897779 w 4528142"/>
              <a:gd name="connsiteY4523" fmla="*/ 5221764 h 6857999"/>
              <a:gd name="connsiteX4524" fmla="*/ 2897636 w 4528142"/>
              <a:gd name="connsiteY4524" fmla="*/ 5224713 h 6857999"/>
              <a:gd name="connsiteX4525" fmla="*/ 2898160 w 4528142"/>
              <a:gd name="connsiteY4525" fmla="*/ 5227556 h 6857999"/>
              <a:gd name="connsiteX4526" fmla="*/ 2899177 w 4528142"/>
              <a:gd name="connsiteY4526" fmla="*/ 5229344 h 6857999"/>
              <a:gd name="connsiteX4527" fmla="*/ 2901142 w 4528142"/>
              <a:gd name="connsiteY4527" fmla="*/ 5231309 h 6857999"/>
              <a:gd name="connsiteX4528" fmla="*/ 2902825 w 4528142"/>
              <a:gd name="connsiteY4528" fmla="*/ 5232992 h 6857999"/>
              <a:gd name="connsiteX4529" fmla="*/ 2905175 w 4528142"/>
              <a:gd name="connsiteY4529" fmla="*/ 5234571 h 6857999"/>
              <a:gd name="connsiteX4530" fmla="*/ 2908966 w 4528142"/>
              <a:gd name="connsiteY4530" fmla="*/ 5235269 h 6857999"/>
              <a:gd name="connsiteX4531" fmla="*/ 2912757 w 4528142"/>
              <a:gd name="connsiteY4531" fmla="*/ 5235969 h 6857999"/>
              <a:gd name="connsiteX4532" fmla="*/ 2917321 w 4528142"/>
              <a:gd name="connsiteY4532" fmla="*/ 5235893 h 6857999"/>
              <a:gd name="connsiteX4533" fmla="*/ 2912122 w 4528142"/>
              <a:gd name="connsiteY4533" fmla="*/ 5239971 h 6857999"/>
              <a:gd name="connsiteX4534" fmla="*/ 2908256 w 4528142"/>
              <a:gd name="connsiteY4534" fmla="*/ 5243837 h 6857999"/>
              <a:gd name="connsiteX4535" fmla="*/ 2906006 w 4528142"/>
              <a:gd name="connsiteY4535" fmla="*/ 5247769 h 6857999"/>
              <a:gd name="connsiteX4536" fmla="*/ 2904529 w 4528142"/>
              <a:gd name="connsiteY4536" fmla="*/ 5250930 h 6857999"/>
              <a:gd name="connsiteX4537" fmla="*/ 2904386 w 4528142"/>
              <a:gd name="connsiteY4537" fmla="*/ 5253880 h 6857999"/>
              <a:gd name="connsiteX4538" fmla="*/ 2904524 w 4528142"/>
              <a:gd name="connsiteY4538" fmla="*/ 5257109 h 6857999"/>
              <a:gd name="connsiteX4539" fmla="*/ 2905609 w 4528142"/>
              <a:gd name="connsiteY4539" fmla="*/ 5260513 h 6857999"/>
              <a:gd name="connsiteX4540" fmla="*/ 2907081 w 4528142"/>
              <a:gd name="connsiteY4540" fmla="*/ 5263531 h 6857999"/>
              <a:gd name="connsiteX4541" fmla="*/ 2903396 w 4528142"/>
              <a:gd name="connsiteY4541" fmla="*/ 5262165 h 6857999"/>
              <a:gd name="connsiteX4542" fmla="*/ 2900764 w 4528142"/>
              <a:gd name="connsiteY4542" fmla="*/ 5260307 h 6857999"/>
              <a:gd name="connsiteX4543" fmla="*/ 2898519 w 4528142"/>
              <a:gd name="connsiteY4543" fmla="*/ 5258062 h 6857999"/>
              <a:gd name="connsiteX4544" fmla="*/ 2896275 w 4528142"/>
              <a:gd name="connsiteY4544" fmla="*/ 5255818 h 6857999"/>
              <a:gd name="connsiteX4545" fmla="*/ 2893893 w 4528142"/>
              <a:gd name="connsiteY4545" fmla="*/ 5250342 h 6857999"/>
              <a:gd name="connsiteX4546" fmla="*/ 2891722 w 4528142"/>
              <a:gd name="connsiteY4546" fmla="*/ 5243534 h 6857999"/>
              <a:gd name="connsiteX4547" fmla="*/ 2889938 w 4528142"/>
              <a:gd name="connsiteY4547" fmla="*/ 5236339 h 6857999"/>
              <a:gd name="connsiteX4548" fmla="*/ 2886539 w 4528142"/>
              <a:gd name="connsiteY4548" fmla="*/ 5229075 h 6857999"/>
              <a:gd name="connsiteX4549" fmla="*/ 2885174 w 4528142"/>
              <a:gd name="connsiteY4549" fmla="*/ 5225390 h 6857999"/>
              <a:gd name="connsiteX4550" fmla="*/ 2882193 w 4528142"/>
              <a:gd name="connsiteY4550" fmla="*/ 5221637 h 6857999"/>
              <a:gd name="connsiteX4551" fmla="*/ 2879387 w 4528142"/>
              <a:gd name="connsiteY4551" fmla="*/ 5218831 h 6857999"/>
              <a:gd name="connsiteX4552" fmla="*/ 2875458 w 4528142"/>
              <a:gd name="connsiteY4552" fmla="*/ 5214902 h 6857999"/>
              <a:gd name="connsiteX4553" fmla="*/ 2870434 w 4528142"/>
              <a:gd name="connsiteY4553" fmla="*/ 5219927 h 6857999"/>
              <a:gd name="connsiteX4554" fmla="*/ 2866182 w 4528142"/>
              <a:gd name="connsiteY4554" fmla="*/ 5224179 h 6857999"/>
              <a:gd name="connsiteX4555" fmla="*/ 2862879 w 4528142"/>
              <a:gd name="connsiteY4555" fmla="*/ 5228604 h 6857999"/>
              <a:gd name="connsiteX4556" fmla="*/ 2859574 w 4528142"/>
              <a:gd name="connsiteY4556" fmla="*/ 5233031 h 6857999"/>
              <a:gd name="connsiteX4557" fmla="*/ 2857324 w 4528142"/>
              <a:gd name="connsiteY4557" fmla="*/ 5236965 h 6857999"/>
              <a:gd name="connsiteX4558" fmla="*/ 2856127 w 4528142"/>
              <a:gd name="connsiteY4558" fmla="*/ 5240406 h 6857999"/>
              <a:gd name="connsiteX4559" fmla="*/ 2854544 w 4528142"/>
              <a:gd name="connsiteY4559" fmla="*/ 5244234 h 6857999"/>
              <a:gd name="connsiteX4560" fmla="*/ 2853735 w 4528142"/>
              <a:gd name="connsiteY4560" fmla="*/ 5247289 h 6857999"/>
              <a:gd name="connsiteX4561" fmla="*/ 2853592 w 4528142"/>
              <a:gd name="connsiteY4561" fmla="*/ 5250237 h 6857999"/>
              <a:gd name="connsiteX4562" fmla="*/ 2854116 w 4528142"/>
              <a:gd name="connsiteY4562" fmla="*/ 5253081 h 6857999"/>
              <a:gd name="connsiteX4563" fmla="*/ 2855026 w 4528142"/>
              <a:gd name="connsiteY4563" fmla="*/ 5255538 h 6857999"/>
              <a:gd name="connsiteX4564" fmla="*/ 2856429 w 4528142"/>
              <a:gd name="connsiteY4564" fmla="*/ 5256941 h 6857999"/>
              <a:gd name="connsiteX4565" fmla="*/ 2858394 w 4528142"/>
              <a:gd name="connsiteY4565" fmla="*/ 5258905 h 6857999"/>
              <a:gd name="connsiteX4566" fmla="*/ 2860744 w 4528142"/>
              <a:gd name="connsiteY4566" fmla="*/ 5260482 h 6857999"/>
              <a:gd name="connsiteX4567" fmla="*/ 2864149 w 4528142"/>
              <a:gd name="connsiteY4567" fmla="*/ 5261567 h 6857999"/>
              <a:gd name="connsiteX4568" fmla="*/ 2866605 w 4528142"/>
              <a:gd name="connsiteY4568" fmla="*/ 5262479 h 6857999"/>
              <a:gd name="connsiteX4569" fmla="*/ 2860564 w 4528142"/>
              <a:gd name="connsiteY4569" fmla="*/ 5265713 h 6857999"/>
              <a:gd name="connsiteX4570" fmla="*/ 2859017 w 4528142"/>
              <a:gd name="connsiteY4570" fmla="*/ 5267260 h 6857999"/>
              <a:gd name="connsiteX4571" fmla="*/ 2857086 w 4528142"/>
              <a:gd name="connsiteY4571" fmla="*/ 5269191 h 6857999"/>
              <a:gd name="connsiteX4572" fmla="*/ 2855540 w 4528142"/>
              <a:gd name="connsiteY4572" fmla="*/ 5270738 h 6857999"/>
              <a:gd name="connsiteX4573" fmla="*/ 2855608 w 4528142"/>
              <a:gd name="connsiteY4573" fmla="*/ 5272353 h 6857999"/>
              <a:gd name="connsiteX4574" fmla="*/ 2854305 w 4528142"/>
              <a:gd name="connsiteY4574" fmla="*/ 5276461 h 6857999"/>
              <a:gd name="connsiteX4575" fmla="*/ 2855285 w 4528142"/>
              <a:gd name="connsiteY4575" fmla="*/ 5280533 h 6857999"/>
              <a:gd name="connsiteX4576" fmla="*/ 2855877 w 4528142"/>
              <a:gd name="connsiteY4576" fmla="*/ 5284991 h 6857999"/>
              <a:gd name="connsiteX4577" fmla="*/ 2859521 w 4528142"/>
              <a:gd name="connsiteY4577" fmla="*/ 5294816 h 6857999"/>
              <a:gd name="connsiteX4578" fmla="*/ 2860569 w 4528142"/>
              <a:gd name="connsiteY4578" fmla="*/ 5300503 h 6857999"/>
              <a:gd name="connsiteX4579" fmla="*/ 2861616 w 4528142"/>
              <a:gd name="connsiteY4579" fmla="*/ 5306190 h 6857999"/>
              <a:gd name="connsiteX4580" fmla="*/ 2861226 w 4528142"/>
              <a:gd name="connsiteY4580" fmla="*/ 5312753 h 6857999"/>
              <a:gd name="connsiteX4581" fmla="*/ 2860028 w 4528142"/>
              <a:gd name="connsiteY4581" fmla="*/ 5316195 h 6857999"/>
              <a:gd name="connsiteX4582" fmla="*/ 2859219 w 4528142"/>
              <a:gd name="connsiteY4582" fmla="*/ 5319250 h 6857999"/>
              <a:gd name="connsiteX4583" fmla="*/ 2857637 w 4528142"/>
              <a:gd name="connsiteY4583" fmla="*/ 5323076 h 6857999"/>
              <a:gd name="connsiteX4584" fmla="*/ 2855880 w 4528142"/>
              <a:gd name="connsiteY4584" fmla="*/ 5325956 h 6857999"/>
              <a:gd name="connsiteX4585" fmla="*/ 2853068 w 4528142"/>
              <a:gd name="connsiteY4585" fmla="*/ 5329329 h 6857999"/>
              <a:gd name="connsiteX4586" fmla="*/ 2850152 w 4528142"/>
              <a:gd name="connsiteY4586" fmla="*/ 5333368 h 6857999"/>
              <a:gd name="connsiteX4587" fmla="*/ 2846181 w 4528142"/>
              <a:gd name="connsiteY4587" fmla="*/ 5337899 h 6857999"/>
              <a:gd name="connsiteX4588" fmla="*/ 2841648 w 4528142"/>
              <a:gd name="connsiteY4588" fmla="*/ 5341871 h 6857999"/>
              <a:gd name="connsiteX4589" fmla="*/ 2836835 w 4528142"/>
              <a:gd name="connsiteY4589" fmla="*/ 5345561 h 6857999"/>
              <a:gd name="connsiteX4590" fmla="*/ 2830863 w 4528142"/>
              <a:gd name="connsiteY4590" fmla="*/ 5350412 h 6857999"/>
              <a:gd name="connsiteX4591" fmla="*/ 2835528 w 4528142"/>
              <a:gd name="connsiteY4591" fmla="*/ 5355849 h 6857999"/>
              <a:gd name="connsiteX4592" fmla="*/ 2838472 w 4528142"/>
              <a:gd name="connsiteY4592" fmla="*/ 5361884 h 6857999"/>
              <a:gd name="connsiteX4593" fmla="*/ 2839975 w 4528142"/>
              <a:gd name="connsiteY4593" fmla="*/ 5368798 h 6857999"/>
              <a:gd name="connsiteX4594" fmla="*/ 2840531 w 4528142"/>
              <a:gd name="connsiteY4594" fmla="*/ 5375538 h 6857999"/>
              <a:gd name="connsiteX4595" fmla="*/ 2840418 w 4528142"/>
              <a:gd name="connsiteY4595" fmla="*/ 5382385 h 6857999"/>
              <a:gd name="connsiteX4596" fmla="*/ 2838587 w 4528142"/>
              <a:gd name="connsiteY4596" fmla="*/ 5389828 h 6857999"/>
              <a:gd name="connsiteX4597" fmla="*/ 2836258 w 4528142"/>
              <a:gd name="connsiteY4597" fmla="*/ 5404503 h 6857999"/>
              <a:gd name="connsiteX4598" fmla="*/ 2834812 w 4528142"/>
              <a:gd name="connsiteY4598" fmla="*/ 5411562 h 6857999"/>
              <a:gd name="connsiteX4599" fmla="*/ 2833261 w 4528142"/>
              <a:gd name="connsiteY4599" fmla="*/ 5419286 h 6857999"/>
              <a:gd name="connsiteX4600" fmla="*/ 2833150 w 4528142"/>
              <a:gd name="connsiteY4600" fmla="*/ 5426132 h 6857999"/>
              <a:gd name="connsiteX4601" fmla="*/ 2833705 w 4528142"/>
              <a:gd name="connsiteY4601" fmla="*/ 5432871 h 6857999"/>
              <a:gd name="connsiteX4602" fmla="*/ 2835103 w 4528142"/>
              <a:gd name="connsiteY4602" fmla="*/ 5440453 h 6857999"/>
              <a:gd name="connsiteX4603" fmla="*/ 2838047 w 4528142"/>
              <a:gd name="connsiteY4603" fmla="*/ 5446488 h 6857999"/>
              <a:gd name="connsiteX4604" fmla="*/ 2843272 w 4528142"/>
              <a:gd name="connsiteY4604" fmla="*/ 5452486 h 6857999"/>
              <a:gd name="connsiteX4605" fmla="*/ 2849165 w 4528142"/>
              <a:gd name="connsiteY4605" fmla="*/ 5458379 h 6857999"/>
              <a:gd name="connsiteX4606" fmla="*/ 2843373 w 4528142"/>
              <a:gd name="connsiteY4606" fmla="*/ 5457999 h 6857999"/>
              <a:gd name="connsiteX4607" fmla="*/ 2838809 w 4528142"/>
              <a:gd name="connsiteY4607" fmla="*/ 5458072 h 6857999"/>
              <a:gd name="connsiteX4608" fmla="*/ 2834981 w 4528142"/>
              <a:gd name="connsiteY4608" fmla="*/ 5459656 h 6857999"/>
              <a:gd name="connsiteX4609" fmla="*/ 2832276 w 4528142"/>
              <a:gd name="connsiteY4609" fmla="*/ 5462361 h 6857999"/>
              <a:gd name="connsiteX4610" fmla="*/ 2831184 w 4528142"/>
              <a:gd name="connsiteY4610" fmla="*/ 5465136 h 6857999"/>
              <a:gd name="connsiteX4611" fmla="*/ 2829988 w 4528142"/>
              <a:gd name="connsiteY4611" fmla="*/ 5468576 h 6857999"/>
              <a:gd name="connsiteX4612" fmla="*/ 2829353 w 4528142"/>
              <a:gd name="connsiteY4612" fmla="*/ 5472579 h 6857999"/>
              <a:gd name="connsiteX4613" fmla="*/ 2830226 w 4528142"/>
              <a:gd name="connsiteY4613" fmla="*/ 5477318 h 6857999"/>
              <a:gd name="connsiteX4614" fmla="*/ 2832359 w 4528142"/>
              <a:gd name="connsiteY4614" fmla="*/ 5486408 h 6857999"/>
              <a:gd name="connsiteX4615" fmla="*/ 2835441 w 4528142"/>
              <a:gd name="connsiteY4615" fmla="*/ 5495673 h 6857999"/>
              <a:gd name="connsiteX4616" fmla="*/ 2841079 w 4528142"/>
              <a:gd name="connsiteY4616" fmla="*/ 5511361 h 6857999"/>
              <a:gd name="connsiteX4617" fmla="*/ 2849720 w 4528142"/>
              <a:gd name="connsiteY4617" fmla="*/ 5506088 h 6857999"/>
              <a:gd name="connsiteX4618" fmla="*/ 2852705 w 4528142"/>
              <a:gd name="connsiteY4618" fmla="*/ 5503662 h 6857999"/>
              <a:gd name="connsiteX4619" fmla="*/ 2855304 w 4528142"/>
              <a:gd name="connsiteY4619" fmla="*/ 5501624 h 6857999"/>
              <a:gd name="connsiteX4620" fmla="*/ 2857624 w 4528142"/>
              <a:gd name="connsiteY4620" fmla="*/ 5499305 h 6857999"/>
              <a:gd name="connsiteX4621" fmla="*/ 2858889 w 4528142"/>
              <a:gd name="connsiteY4621" fmla="*/ 5497478 h 6857999"/>
              <a:gd name="connsiteX4622" fmla="*/ 2860086 w 4528142"/>
              <a:gd name="connsiteY4622" fmla="*/ 5494036 h 6857999"/>
              <a:gd name="connsiteX4623" fmla="*/ 2860616 w 4528142"/>
              <a:gd name="connsiteY4623" fmla="*/ 5490701 h 6857999"/>
              <a:gd name="connsiteX4624" fmla="*/ 2861812 w 4528142"/>
              <a:gd name="connsiteY4624" fmla="*/ 5487261 h 6857999"/>
              <a:gd name="connsiteX4625" fmla="*/ 2862061 w 4528142"/>
              <a:gd name="connsiteY4625" fmla="*/ 5483644 h 6857999"/>
              <a:gd name="connsiteX4626" fmla="*/ 2864873 w 4528142"/>
              <a:gd name="connsiteY4626" fmla="*/ 5480271 h 6857999"/>
              <a:gd name="connsiteX4627" fmla="*/ 2860378 w 4528142"/>
              <a:gd name="connsiteY4627" fmla="*/ 5481960 h 6857999"/>
              <a:gd name="connsiteX4628" fmla="*/ 2856269 w 4528142"/>
              <a:gd name="connsiteY4628" fmla="*/ 5483264 h 6857999"/>
              <a:gd name="connsiteX4629" fmla="*/ 2852653 w 4528142"/>
              <a:gd name="connsiteY4629" fmla="*/ 5483513 h 6857999"/>
              <a:gd name="connsiteX4630" fmla="*/ 2849811 w 4528142"/>
              <a:gd name="connsiteY4630" fmla="*/ 5482987 h 6857999"/>
              <a:gd name="connsiteX4631" fmla="*/ 2847460 w 4528142"/>
              <a:gd name="connsiteY4631" fmla="*/ 5481410 h 6857999"/>
              <a:gd name="connsiteX4632" fmla="*/ 2845881 w 4528142"/>
              <a:gd name="connsiteY4632" fmla="*/ 5479059 h 6857999"/>
              <a:gd name="connsiteX4633" fmla="*/ 2845357 w 4528142"/>
              <a:gd name="connsiteY4633" fmla="*/ 5476216 h 6857999"/>
              <a:gd name="connsiteX4634" fmla="*/ 2845045 w 4528142"/>
              <a:gd name="connsiteY4634" fmla="*/ 5472040 h 6857999"/>
              <a:gd name="connsiteX4635" fmla="*/ 2851086 w 4528142"/>
              <a:gd name="connsiteY4635" fmla="*/ 5468805 h 6857999"/>
              <a:gd name="connsiteX4636" fmla="*/ 2856741 w 4528142"/>
              <a:gd name="connsiteY4636" fmla="*/ 5465955 h 6857999"/>
              <a:gd name="connsiteX4637" fmla="*/ 2861517 w 4528142"/>
              <a:gd name="connsiteY4637" fmla="*/ 5464546 h 6857999"/>
              <a:gd name="connsiteX4638" fmla="*/ 2866080 w 4528142"/>
              <a:gd name="connsiteY4638" fmla="*/ 5464472 h 6857999"/>
              <a:gd name="connsiteX4639" fmla="*/ 2868922 w 4528142"/>
              <a:gd name="connsiteY4639" fmla="*/ 5464997 h 6857999"/>
              <a:gd name="connsiteX4640" fmla="*/ 2872328 w 4528142"/>
              <a:gd name="connsiteY4640" fmla="*/ 5466082 h 6857999"/>
              <a:gd name="connsiteX4641" fmla="*/ 2874292 w 4528142"/>
              <a:gd name="connsiteY4641" fmla="*/ 5468046 h 6857999"/>
              <a:gd name="connsiteX4642" fmla="*/ 2875376 w 4528142"/>
              <a:gd name="connsiteY4642" fmla="*/ 5471451 h 6857999"/>
              <a:gd name="connsiteX4643" fmla="*/ 2875514 w 4528142"/>
              <a:gd name="connsiteY4643" fmla="*/ 5474680 h 6857999"/>
              <a:gd name="connsiteX4644" fmla="*/ 2875546 w 4528142"/>
              <a:gd name="connsiteY4644" fmla="*/ 5478577 h 6857999"/>
              <a:gd name="connsiteX4645" fmla="*/ 2874805 w 4528142"/>
              <a:gd name="connsiteY4645" fmla="*/ 5483247 h 6857999"/>
              <a:gd name="connsiteX4646" fmla="*/ 2873116 w 4528142"/>
              <a:gd name="connsiteY4646" fmla="*/ 5487742 h 6857999"/>
              <a:gd name="connsiteX4647" fmla="*/ 2870093 w 4528142"/>
              <a:gd name="connsiteY4647" fmla="*/ 5492449 h 6857999"/>
              <a:gd name="connsiteX4648" fmla="*/ 2866402 w 4528142"/>
              <a:gd name="connsiteY4648" fmla="*/ 5497261 h 6857999"/>
              <a:gd name="connsiteX4649" fmla="*/ 2861939 w 4528142"/>
              <a:gd name="connsiteY4649" fmla="*/ 5502847 h 6857999"/>
              <a:gd name="connsiteX4650" fmla="*/ 2856914 w 4528142"/>
              <a:gd name="connsiteY4650" fmla="*/ 5507872 h 6857999"/>
              <a:gd name="connsiteX4651" fmla="*/ 2861885 w 4528142"/>
              <a:gd name="connsiteY4651" fmla="*/ 5523664 h 6857999"/>
              <a:gd name="connsiteX4652" fmla="*/ 2867174 w 4528142"/>
              <a:gd name="connsiteY4652" fmla="*/ 5537456 h 6857999"/>
              <a:gd name="connsiteX4653" fmla="*/ 2870356 w 4528142"/>
              <a:gd name="connsiteY4653" fmla="*/ 5552233 h 6857999"/>
              <a:gd name="connsiteX4654" fmla="*/ 2871192 w 4528142"/>
              <a:gd name="connsiteY4654" fmla="*/ 5559254 h 6857999"/>
              <a:gd name="connsiteX4655" fmla="*/ 2872310 w 4528142"/>
              <a:gd name="connsiteY4655" fmla="*/ 5566554 h 6857999"/>
              <a:gd name="connsiteX4656" fmla="*/ 2872479 w 4528142"/>
              <a:gd name="connsiteY4656" fmla="*/ 5573681 h 6857999"/>
              <a:gd name="connsiteX4657" fmla="*/ 2871489 w 4528142"/>
              <a:gd name="connsiteY4657" fmla="*/ 5581966 h 6857999"/>
              <a:gd name="connsiteX4658" fmla="*/ 2870500 w 4528142"/>
              <a:gd name="connsiteY4658" fmla="*/ 5590251 h 6857999"/>
              <a:gd name="connsiteX4659" fmla="*/ 2868841 w 4528142"/>
              <a:gd name="connsiteY4659" fmla="*/ 5598644 h 6857999"/>
              <a:gd name="connsiteX4660" fmla="*/ 2866586 w 4528142"/>
              <a:gd name="connsiteY4660" fmla="*/ 5608756 h 6857999"/>
              <a:gd name="connsiteX4661" fmla="*/ 2863102 w 4528142"/>
              <a:gd name="connsiteY4661" fmla="*/ 5618412 h 6857999"/>
              <a:gd name="connsiteX4662" fmla="*/ 2858739 w 4528142"/>
              <a:gd name="connsiteY4662" fmla="*/ 5629509 h 6857999"/>
              <a:gd name="connsiteX4663" fmla="*/ 2853990 w 4528142"/>
              <a:gd name="connsiteY4663" fmla="*/ 5640993 h 6857999"/>
              <a:gd name="connsiteX4664" fmla="*/ 2855499 w 4528142"/>
              <a:gd name="connsiteY4664" fmla="*/ 5641729 h 6857999"/>
              <a:gd name="connsiteX4665" fmla="*/ 2857500 w 4528142"/>
              <a:gd name="connsiteY4665" fmla="*/ 5641412 h 6857999"/>
              <a:gd name="connsiteX4666" fmla="*/ 2858553 w 4528142"/>
              <a:gd name="connsiteY4666" fmla="*/ 5640919 h 6857999"/>
              <a:gd name="connsiteX4667" fmla="*/ 2859714 w 4528142"/>
              <a:gd name="connsiteY4667" fmla="*/ 5639759 h 6857999"/>
              <a:gd name="connsiteX4668" fmla="*/ 2862524 w 4528142"/>
              <a:gd name="connsiteY4668" fmla="*/ 5636388 h 6857999"/>
              <a:gd name="connsiteX4669" fmla="*/ 2864493 w 4528142"/>
              <a:gd name="connsiteY4669" fmla="*/ 5632173 h 6857999"/>
              <a:gd name="connsiteX4670" fmla="*/ 2868153 w 4528142"/>
              <a:gd name="connsiteY4670" fmla="*/ 5623464 h 6857999"/>
              <a:gd name="connsiteX4671" fmla="*/ 2870545 w 4528142"/>
              <a:gd name="connsiteY4671" fmla="*/ 5616580 h 6857999"/>
              <a:gd name="connsiteX4672" fmla="*/ 2872891 w 4528142"/>
              <a:gd name="connsiteY4672" fmla="*/ 5624337 h 6857999"/>
              <a:gd name="connsiteX4673" fmla="*/ 2876813 w 4528142"/>
              <a:gd name="connsiteY4673" fmla="*/ 5634444 h 6857999"/>
              <a:gd name="connsiteX4674" fmla="*/ 2888657 w 4528142"/>
              <a:gd name="connsiteY4674" fmla="*/ 5660202 h 6857999"/>
              <a:gd name="connsiteX4675" fmla="*/ 2894788 w 4528142"/>
              <a:gd name="connsiteY4675" fmla="*/ 5674834 h 6857999"/>
              <a:gd name="connsiteX4676" fmla="*/ 2899970 w 4528142"/>
              <a:gd name="connsiteY4676" fmla="*/ 5689294 h 6857999"/>
              <a:gd name="connsiteX4677" fmla="*/ 2905153 w 4528142"/>
              <a:gd name="connsiteY4677" fmla="*/ 5703753 h 6857999"/>
              <a:gd name="connsiteX4678" fmla="*/ 2908266 w 4528142"/>
              <a:gd name="connsiteY4678" fmla="*/ 5716915 h 6857999"/>
              <a:gd name="connsiteX4679" fmla="*/ 2913916 w 4528142"/>
              <a:gd name="connsiteY4679" fmla="*/ 5720244 h 6857999"/>
              <a:gd name="connsiteX4680" fmla="*/ 2918230 w 4528142"/>
              <a:gd name="connsiteY4680" fmla="*/ 5723785 h 6857999"/>
              <a:gd name="connsiteX4681" fmla="*/ 2921879 w 4528142"/>
              <a:gd name="connsiteY4681" fmla="*/ 5727434 h 6857999"/>
              <a:gd name="connsiteX4682" fmla="*/ 2925420 w 4528142"/>
              <a:gd name="connsiteY4682" fmla="*/ 5731749 h 6857999"/>
              <a:gd name="connsiteX4683" fmla="*/ 2927241 w 4528142"/>
              <a:gd name="connsiteY4683" fmla="*/ 5736662 h 6857999"/>
              <a:gd name="connsiteX4684" fmla="*/ 2929343 w 4528142"/>
              <a:gd name="connsiteY4684" fmla="*/ 5741856 h 6857999"/>
              <a:gd name="connsiteX4685" fmla="*/ 2931827 w 4528142"/>
              <a:gd name="connsiteY4685" fmla="*/ 5752842 h 6857999"/>
              <a:gd name="connsiteX4686" fmla="*/ 2933816 w 4528142"/>
              <a:gd name="connsiteY4686" fmla="*/ 5764881 h 6857999"/>
              <a:gd name="connsiteX4687" fmla="*/ 2935595 w 4528142"/>
              <a:gd name="connsiteY4687" fmla="*/ 5778254 h 6857999"/>
              <a:gd name="connsiteX4688" fmla="*/ 2938883 w 4528142"/>
              <a:gd name="connsiteY4688" fmla="*/ 5792364 h 6857999"/>
              <a:gd name="connsiteX4689" fmla="*/ 2940560 w 4528142"/>
              <a:gd name="connsiteY4689" fmla="*/ 5800227 h 6857999"/>
              <a:gd name="connsiteX4690" fmla="*/ 2942625 w 4528142"/>
              <a:gd name="connsiteY4690" fmla="*/ 5807703 h 6857999"/>
              <a:gd name="connsiteX4691" fmla="*/ 2944944 w 4528142"/>
              <a:gd name="connsiteY4691" fmla="*/ 5805383 h 6857999"/>
              <a:gd name="connsiteX4692" fmla="*/ 2946210 w 4528142"/>
              <a:gd name="connsiteY4692" fmla="*/ 5803556 h 6857999"/>
              <a:gd name="connsiteX4693" fmla="*/ 2946702 w 4528142"/>
              <a:gd name="connsiteY4693" fmla="*/ 5802503 h 6857999"/>
              <a:gd name="connsiteX4694" fmla="*/ 2946633 w 4528142"/>
              <a:gd name="connsiteY4694" fmla="*/ 5800888 h 6857999"/>
              <a:gd name="connsiteX4695" fmla="*/ 2946003 w 4528142"/>
              <a:gd name="connsiteY4695" fmla="*/ 5798712 h 6857999"/>
              <a:gd name="connsiteX4696" fmla="*/ 2945268 w 4528142"/>
              <a:gd name="connsiteY4696" fmla="*/ 5797202 h 6857999"/>
              <a:gd name="connsiteX4697" fmla="*/ 2965222 w 4528142"/>
              <a:gd name="connsiteY4697" fmla="*/ 5821022 h 6857999"/>
              <a:gd name="connsiteX4698" fmla="*/ 2984297 w 4528142"/>
              <a:gd name="connsiteY4698" fmla="*/ 5846281 h 6857999"/>
              <a:gd name="connsiteX4699" fmla="*/ 3002812 w 4528142"/>
              <a:gd name="connsiteY4699" fmla="*/ 5870979 h 6857999"/>
              <a:gd name="connsiteX4700" fmla="*/ 3022099 w 4528142"/>
              <a:gd name="connsiteY4700" fmla="*/ 5894905 h 6857999"/>
              <a:gd name="connsiteX4701" fmla="*/ 3031321 w 4528142"/>
              <a:gd name="connsiteY4701" fmla="*/ 5906447 h 6857999"/>
              <a:gd name="connsiteX4702" fmla="*/ 3041703 w 4528142"/>
              <a:gd name="connsiteY4702" fmla="*/ 5916828 h 6857999"/>
              <a:gd name="connsiteX4703" fmla="*/ 3052085 w 4528142"/>
              <a:gd name="connsiteY4703" fmla="*/ 5927211 h 6857999"/>
              <a:gd name="connsiteX4704" fmla="*/ 3063066 w 4528142"/>
              <a:gd name="connsiteY4704" fmla="*/ 5935872 h 6857999"/>
              <a:gd name="connsiteX4705" fmla="*/ 3073941 w 4528142"/>
              <a:gd name="connsiteY4705" fmla="*/ 5945200 h 6857999"/>
              <a:gd name="connsiteX4706" fmla="*/ 3086187 w 4528142"/>
              <a:gd name="connsiteY4706" fmla="*/ 5952035 h 6857999"/>
              <a:gd name="connsiteX4707" fmla="*/ 3098712 w 4528142"/>
              <a:gd name="connsiteY4707" fmla="*/ 5959151 h 6857999"/>
              <a:gd name="connsiteX4708" fmla="*/ 3111837 w 4528142"/>
              <a:gd name="connsiteY4708" fmla="*/ 5964546 h 6857999"/>
              <a:gd name="connsiteX4709" fmla="*/ 3108252 w 4528142"/>
              <a:gd name="connsiteY4709" fmla="*/ 5968691 h 6857999"/>
              <a:gd name="connsiteX4710" fmla="*/ 3105160 w 4528142"/>
              <a:gd name="connsiteY4710" fmla="*/ 5971782 h 6857999"/>
              <a:gd name="connsiteX4711" fmla="*/ 3102281 w 4528142"/>
              <a:gd name="connsiteY4711" fmla="*/ 5973540 h 6857999"/>
              <a:gd name="connsiteX4712" fmla="*/ 3099506 w 4528142"/>
              <a:gd name="connsiteY4712" fmla="*/ 5974631 h 6857999"/>
              <a:gd name="connsiteX4713" fmla="*/ 3096520 w 4528142"/>
              <a:gd name="connsiteY4713" fmla="*/ 5977057 h 6857999"/>
              <a:gd name="connsiteX4714" fmla="*/ 3093254 w 4528142"/>
              <a:gd name="connsiteY4714" fmla="*/ 5979200 h 6857999"/>
              <a:gd name="connsiteX4715" fmla="*/ 3089563 w 4528142"/>
              <a:gd name="connsiteY4715" fmla="*/ 5984014 h 6857999"/>
              <a:gd name="connsiteX4716" fmla="*/ 3085661 w 4528142"/>
              <a:gd name="connsiteY4716" fmla="*/ 5990161 h 6857999"/>
              <a:gd name="connsiteX4717" fmla="*/ 3083761 w 4528142"/>
              <a:gd name="connsiteY4717" fmla="*/ 5995990 h 6857999"/>
              <a:gd name="connsiteX4718" fmla="*/ 3083791 w 4528142"/>
              <a:gd name="connsiteY4718" fmla="*/ 5999886 h 6857999"/>
              <a:gd name="connsiteX4719" fmla="*/ 3084983 w 4528142"/>
              <a:gd name="connsiteY4719" fmla="*/ 6002623 h 6857999"/>
              <a:gd name="connsiteX4720" fmla="*/ 3085895 w 4528142"/>
              <a:gd name="connsiteY4720" fmla="*/ 6005080 h 6857999"/>
              <a:gd name="connsiteX4721" fmla="*/ 3088350 w 4528142"/>
              <a:gd name="connsiteY4721" fmla="*/ 6005990 h 6857999"/>
              <a:gd name="connsiteX4722" fmla="*/ 3090525 w 4528142"/>
              <a:gd name="connsiteY4722" fmla="*/ 6006621 h 6857999"/>
              <a:gd name="connsiteX4723" fmla="*/ 3093476 w 4528142"/>
              <a:gd name="connsiteY4723" fmla="*/ 6006477 h 6857999"/>
              <a:gd name="connsiteX4724" fmla="*/ 3096530 w 4528142"/>
              <a:gd name="connsiteY4724" fmla="*/ 6005668 h 6857999"/>
              <a:gd name="connsiteX4725" fmla="*/ 3100358 w 4528142"/>
              <a:gd name="connsiteY4725" fmla="*/ 6004085 h 6857999"/>
              <a:gd name="connsiteX4726" fmla="*/ 3104292 w 4528142"/>
              <a:gd name="connsiteY4726" fmla="*/ 6001835 h 6857999"/>
              <a:gd name="connsiteX4727" fmla="*/ 3107664 w 4528142"/>
              <a:gd name="connsiteY4727" fmla="*/ 5999022 h 6857999"/>
              <a:gd name="connsiteX4728" fmla="*/ 3111036 w 4528142"/>
              <a:gd name="connsiteY4728" fmla="*/ 5996212 h 6857999"/>
              <a:gd name="connsiteX4729" fmla="*/ 3114515 w 4528142"/>
              <a:gd name="connsiteY4729" fmla="*/ 5992733 h 6857999"/>
              <a:gd name="connsiteX4730" fmla="*/ 3117327 w 4528142"/>
              <a:gd name="connsiteY4730" fmla="*/ 5989360 h 6857999"/>
              <a:gd name="connsiteX4731" fmla="*/ 3120139 w 4528142"/>
              <a:gd name="connsiteY4731" fmla="*/ 5985988 h 6857999"/>
              <a:gd name="connsiteX4732" fmla="*/ 3121721 w 4528142"/>
              <a:gd name="connsiteY4732" fmla="*/ 5982160 h 6857999"/>
              <a:gd name="connsiteX4733" fmla="*/ 3120700 w 4528142"/>
              <a:gd name="connsiteY4733" fmla="*/ 5986548 h 6857999"/>
              <a:gd name="connsiteX4734" fmla="*/ 3120801 w 4528142"/>
              <a:gd name="connsiteY4734" fmla="*/ 5992060 h 6857999"/>
              <a:gd name="connsiteX4735" fmla="*/ 3121498 w 4528142"/>
              <a:gd name="connsiteY4735" fmla="*/ 5995852 h 6857999"/>
              <a:gd name="connsiteX4736" fmla="*/ 3122479 w 4528142"/>
              <a:gd name="connsiteY4736" fmla="*/ 5999922 h 6857999"/>
              <a:gd name="connsiteX4737" fmla="*/ 3124898 w 4528142"/>
              <a:gd name="connsiteY4737" fmla="*/ 6003115 h 6857999"/>
              <a:gd name="connsiteX4738" fmla="*/ 3127598 w 4528142"/>
              <a:gd name="connsiteY4738" fmla="*/ 6006588 h 6857999"/>
              <a:gd name="connsiteX4739" fmla="*/ 3130684 w 4528142"/>
              <a:gd name="connsiteY4739" fmla="*/ 6009675 h 6857999"/>
              <a:gd name="connsiteX4740" fmla="*/ 3134438 w 4528142"/>
              <a:gd name="connsiteY4740" fmla="*/ 6012655 h 6857999"/>
              <a:gd name="connsiteX4741" fmla="*/ 3138790 w 4528142"/>
              <a:gd name="connsiteY4741" fmla="*/ 6013915 h 6857999"/>
              <a:gd name="connsiteX4742" fmla="*/ 3143984 w 4528142"/>
              <a:gd name="connsiteY4742" fmla="*/ 6016017 h 6857999"/>
              <a:gd name="connsiteX4743" fmla="*/ 3154970 w 4528142"/>
              <a:gd name="connsiteY4743" fmla="*/ 6018500 h 6857999"/>
              <a:gd name="connsiteX4744" fmla="*/ 3167184 w 4528142"/>
              <a:gd name="connsiteY4744" fmla="*/ 6021438 h 6857999"/>
              <a:gd name="connsiteX4745" fmla="*/ 3179890 w 4528142"/>
              <a:gd name="connsiteY4745" fmla="*/ 6023323 h 6857999"/>
              <a:gd name="connsiteX4746" fmla="*/ 3206426 w 4528142"/>
              <a:gd name="connsiteY4746" fmla="*/ 6028215 h 6857999"/>
              <a:gd name="connsiteX4747" fmla="*/ 3219027 w 4528142"/>
              <a:gd name="connsiteY4747" fmla="*/ 6030766 h 6857999"/>
              <a:gd name="connsiteX4748" fmla="*/ 3231134 w 4528142"/>
              <a:gd name="connsiteY4748" fmla="*/ 6034371 h 6857999"/>
              <a:gd name="connsiteX4749" fmla="*/ 3236714 w 4528142"/>
              <a:gd name="connsiteY4749" fmla="*/ 6036087 h 6857999"/>
              <a:gd name="connsiteX4750" fmla="*/ 3243349 w 4528142"/>
              <a:gd name="connsiteY4750" fmla="*/ 6037310 h 6857999"/>
              <a:gd name="connsiteX4751" fmla="*/ 3248262 w 4528142"/>
              <a:gd name="connsiteY4751" fmla="*/ 6039130 h 6857999"/>
              <a:gd name="connsiteX4752" fmla="*/ 3252682 w 4528142"/>
              <a:gd name="connsiteY4752" fmla="*/ 6042006 h 6857999"/>
              <a:gd name="connsiteX4753" fmla="*/ 3257490 w 4528142"/>
              <a:gd name="connsiteY4753" fmla="*/ 6044494 h 6857999"/>
              <a:gd name="connsiteX4754" fmla="*/ 3261524 w 4528142"/>
              <a:gd name="connsiteY4754" fmla="*/ 6047755 h 6857999"/>
              <a:gd name="connsiteX4755" fmla="*/ 3264505 w 4528142"/>
              <a:gd name="connsiteY4755" fmla="*/ 6051509 h 6857999"/>
              <a:gd name="connsiteX4756" fmla="*/ 3266992 w 4528142"/>
              <a:gd name="connsiteY4756" fmla="*/ 6056316 h 6857999"/>
              <a:gd name="connsiteX4757" fmla="*/ 3266290 w 4528142"/>
              <a:gd name="connsiteY4757" fmla="*/ 6058704 h 6857999"/>
              <a:gd name="connsiteX4758" fmla="*/ 3262493 w 4528142"/>
              <a:gd name="connsiteY4758" fmla="*/ 6064183 h 6857999"/>
              <a:gd name="connsiteX4759" fmla="*/ 3259750 w 4528142"/>
              <a:gd name="connsiteY4759" fmla="*/ 6069172 h 6857999"/>
              <a:gd name="connsiteX4760" fmla="*/ 3257992 w 4528142"/>
              <a:gd name="connsiteY4760" fmla="*/ 6072051 h 6857999"/>
              <a:gd name="connsiteX4761" fmla="*/ 3259713 w 4528142"/>
              <a:gd name="connsiteY4761" fmla="*/ 6071453 h 6857999"/>
              <a:gd name="connsiteX4762" fmla="*/ 3263541 w 4528142"/>
              <a:gd name="connsiteY4762" fmla="*/ 6069870 h 6857999"/>
              <a:gd name="connsiteX4763" fmla="*/ 3266702 w 4528142"/>
              <a:gd name="connsiteY4763" fmla="*/ 6068393 h 6857999"/>
              <a:gd name="connsiteX4764" fmla="*/ 3271092 w 4528142"/>
              <a:gd name="connsiteY4764" fmla="*/ 6067371 h 6857999"/>
              <a:gd name="connsiteX4765" fmla="*/ 3272039 w 4528142"/>
              <a:gd name="connsiteY4765" fmla="*/ 6067545 h 6857999"/>
              <a:gd name="connsiteX4766" fmla="*/ 3273373 w 4528142"/>
              <a:gd name="connsiteY4766" fmla="*/ 6067334 h 6857999"/>
              <a:gd name="connsiteX4767" fmla="*/ 3273934 w 4528142"/>
              <a:gd name="connsiteY4767" fmla="*/ 6067895 h 6857999"/>
              <a:gd name="connsiteX4768" fmla="*/ 3273336 w 4528142"/>
              <a:gd name="connsiteY4768" fmla="*/ 6069615 h 6857999"/>
              <a:gd name="connsiteX4769" fmla="*/ 3272351 w 4528142"/>
              <a:gd name="connsiteY4769" fmla="*/ 6071723 h 6857999"/>
              <a:gd name="connsiteX4770" fmla="*/ 3270418 w 4528142"/>
              <a:gd name="connsiteY4770" fmla="*/ 6073655 h 6857999"/>
              <a:gd name="connsiteX4771" fmla="*/ 3263249 w 4528142"/>
              <a:gd name="connsiteY4771" fmla="*/ 6081946 h 6857999"/>
              <a:gd name="connsiteX4772" fmla="*/ 3270905 w 4528142"/>
              <a:gd name="connsiteY4772" fmla="*/ 6078780 h 6857999"/>
              <a:gd name="connsiteX4773" fmla="*/ 3278561 w 4528142"/>
              <a:gd name="connsiteY4773" fmla="*/ 6075614 h 6857999"/>
              <a:gd name="connsiteX4774" fmla="*/ 3284951 w 4528142"/>
              <a:gd name="connsiteY4774" fmla="*/ 6074275 h 6857999"/>
              <a:gd name="connsiteX4775" fmla="*/ 3290956 w 4528142"/>
              <a:gd name="connsiteY4775" fmla="*/ 6073322 h 6857999"/>
              <a:gd name="connsiteX4776" fmla="*/ 3297134 w 4528142"/>
              <a:gd name="connsiteY4776" fmla="*/ 6073316 h 6857999"/>
              <a:gd name="connsiteX4777" fmla="*/ 3303208 w 4528142"/>
              <a:gd name="connsiteY4777" fmla="*/ 6073977 h 6857999"/>
              <a:gd name="connsiteX4778" fmla="*/ 3314299 w 4528142"/>
              <a:gd name="connsiteY4778" fmla="*/ 6075794 h 6857999"/>
              <a:gd name="connsiteX4779" fmla="*/ 3326057 w 4528142"/>
              <a:gd name="connsiteY4779" fmla="*/ 6077503 h 6857999"/>
              <a:gd name="connsiteX4780" fmla="*/ 3337816 w 4528142"/>
              <a:gd name="connsiteY4780" fmla="*/ 6079213 h 6857999"/>
              <a:gd name="connsiteX4781" fmla="*/ 3343994 w 4528142"/>
              <a:gd name="connsiteY4781" fmla="*/ 6079208 h 6857999"/>
              <a:gd name="connsiteX4782" fmla="*/ 3349892 w 4528142"/>
              <a:gd name="connsiteY4782" fmla="*/ 6078923 h 6857999"/>
              <a:gd name="connsiteX4783" fmla="*/ 3355896 w 4528142"/>
              <a:gd name="connsiteY4783" fmla="*/ 6077969 h 6857999"/>
              <a:gd name="connsiteX4784" fmla="*/ 3362567 w 4528142"/>
              <a:gd name="connsiteY4784" fmla="*/ 6076909 h 6857999"/>
              <a:gd name="connsiteX4785" fmla="*/ 3363691 w 4528142"/>
              <a:gd name="connsiteY4785" fmla="*/ 6078032 h 6857999"/>
              <a:gd name="connsiteX4786" fmla="*/ 3364251 w 4528142"/>
              <a:gd name="connsiteY4786" fmla="*/ 6078592 h 6857999"/>
              <a:gd name="connsiteX4787" fmla="*/ 3365055 w 4528142"/>
              <a:gd name="connsiteY4787" fmla="*/ 6081717 h 6857999"/>
              <a:gd name="connsiteX4788" fmla="*/ 3363753 w 4528142"/>
              <a:gd name="connsiteY4788" fmla="*/ 6085825 h 6857999"/>
              <a:gd name="connsiteX4789" fmla="*/ 3362450 w 4528142"/>
              <a:gd name="connsiteY4789" fmla="*/ 6089934 h 6857999"/>
              <a:gd name="connsiteX4790" fmla="*/ 3359708 w 4528142"/>
              <a:gd name="connsiteY4790" fmla="*/ 6094922 h 6857999"/>
              <a:gd name="connsiteX4791" fmla="*/ 3356965 w 4528142"/>
              <a:gd name="connsiteY4791" fmla="*/ 6099909 h 6857999"/>
              <a:gd name="connsiteX4792" fmla="*/ 3353556 w 4528142"/>
              <a:gd name="connsiteY4792" fmla="*/ 6105001 h 6857999"/>
              <a:gd name="connsiteX4793" fmla="*/ 3350077 w 4528142"/>
              <a:gd name="connsiteY4793" fmla="*/ 6108480 h 6857999"/>
              <a:gd name="connsiteX4794" fmla="*/ 3370084 w 4528142"/>
              <a:gd name="connsiteY4794" fmla="*/ 6111482 h 6857999"/>
              <a:gd name="connsiteX4795" fmla="*/ 3372086 w 4528142"/>
              <a:gd name="connsiteY4795" fmla="*/ 6111165 h 6857999"/>
              <a:gd name="connsiteX4796" fmla="*/ 3372752 w 4528142"/>
              <a:gd name="connsiteY4796" fmla="*/ 6111058 h 6857999"/>
              <a:gd name="connsiteX4797" fmla="*/ 3373913 w 4528142"/>
              <a:gd name="connsiteY4797" fmla="*/ 6109898 h 6857999"/>
              <a:gd name="connsiteX4798" fmla="*/ 3375071 w 4528142"/>
              <a:gd name="connsiteY4798" fmla="*/ 6108740 h 6857999"/>
              <a:gd name="connsiteX4799" fmla="*/ 3375882 w 4528142"/>
              <a:gd name="connsiteY4799" fmla="*/ 6105684 h 6857999"/>
              <a:gd name="connsiteX4800" fmla="*/ 3376412 w 4528142"/>
              <a:gd name="connsiteY4800" fmla="*/ 6102349 h 6857999"/>
              <a:gd name="connsiteX4801" fmla="*/ 3377539 w 4528142"/>
              <a:gd name="connsiteY4801" fmla="*/ 6097293 h 6857999"/>
              <a:gd name="connsiteX4802" fmla="*/ 3378947 w 4528142"/>
              <a:gd name="connsiteY4802" fmla="*/ 6092517 h 6857999"/>
              <a:gd name="connsiteX4803" fmla="*/ 3381622 w 4528142"/>
              <a:gd name="connsiteY4803" fmla="*/ 6085915 h 6857999"/>
              <a:gd name="connsiteX4804" fmla="*/ 3383274 w 4528142"/>
              <a:gd name="connsiteY4804" fmla="*/ 6083702 h 6857999"/>
              <a:gd name="connsiteX4805" fmla="*/ 3385524 w 4528142"/>
              <a:gd name="connsiteY4805" fmla="*/ 6079768 h 6857999"/>
              <a:gd name="connsiteX4806" fmla="*/ 3391660 w 4528142"/>
              <a:gd name="connsiteY4806" fmla="*/ 6088224 h 6857999"/>
              <a:gd name="connsiteX4807" fmla="*/ 3398463 w 4528142"/>
              <a:gd name="connsiteY4807" fmla="*/ 6096573 h 6857999"/>
              <a:gd name="connsiteX4808" fmla="*/ 3404319 w 4528142"/>
              <a:gd name="connsiteY4808" fmla="*/ 6104747 h 6857999"/>
              <a:gd name="connsiteX4809" fmla="*/ 3410666 w 4528142"/>
              <a:gd name="connsiteY4809" fmla="*/ 6111867 h 6857999"/>
              <a:gd name="connsiteX4810" fmla="*/ 3413472 w 4528142"/>
              <a:gd name="connsiteY4810" fmla="*/ 6114674 h 6857999"/>
              <a:gd name="connsiteX4811" fmla="*/ 3416946 w 4528142"/>
              <a:gd name="connsiteY4811" fmla="*/ 6117374 h 6857999"/>
              <a:gd name="connsiteX4812" fmla="*/ 3421191 w 4528142"/>
              <a:gd name="connsiteY4812" fmla="*/ 6119301 h 6857999"/>
              <a:gd name="connsiteX4813" fmla="*/ 3425263 w 4528142"/>
              <a:gd name="connsiteY4813" fmla="*/ 6120280 h 6857999"/>
              <a:gd name="connsiteX4814" fmla="*/ 3429827 w 4528142"/>
              <a:gd name="connsiteY4814" fmla="*/ 6120206 h 6857999"/>
              <a:gd name="connsiteX4815" fmla="*/ 3434777 w 4528142"/>
              <a:gd name="connsiteY4815" fmla="*/ 6119746 h 6857999"/>
              <a:gd name="connsiteX4816" fmla="*/ 3440499 w 4528142"/>
              <a:gd name="connsiteY4816" fmla="*/ 6118512 h 6857999"/>
              <a:gd name="connsiteX4817" fmla="*/ 3446541 w 4528142"/>
              <a:gd name="connsiteY4817" fmla="*/ 6115276 h 6857999"/>
              <a:gd name="connsiteX4818" fmla="*/ 3444078 w 4528142"/>
              <a:gd name="connsiteY4818" fmla="*/ 6120545 h 6857999"/>
              <a:gd name="connsiteX4819" fmla="*/ 3441617 w 4528142"/>
              <a:gd name="connsiteY4819" fmla="*/ 6125813 h 6857999"/>
              <a:gd name="connsiteX4820" fmla="*/ 3439785 w 4528142"/>
              <a:gd name="connsiteY4820" fmla="*/ 6133257 h 6857999"/>
              <a:gd name="connsiteX4821" fmla="*/ 3438445 w 4528142"/>
              <a:gd name="connsiteY4821" fmla="*/ 6139647 h 6857999"/>
              <a:gd name="connsiteX4822" fmla="*/ 3436333 w 4528142"/>
              <a:gd name="connsiteY4822" fmla="*/ 6146810 h 6857999"/>
              <a:gd name="connsiteX4823" fmla="*/ 3440267 w 4528142"/>
              <a:gd name="connsiteY4823" fmla="*/ 6144560 h 6857999"/>
              <a:gd name="connsiteX4824" fmla="*/ 3444094 w 4528142"/>
              <a:gd name="connsiteY4824" fmla="*/ 6142977 h 6857999"/>
              <a:gd name="connsiteX4825" fmla="*/ 3447817 w 4528142"/>
              <a:gd name="connsiteY4825" fmla="*/ 6142061 h 6857999"/>
              <a:gd name="connsiteX4826" fmla="*/ 3451152 w 4528142"/>
              <a:gd name="connsiteY4826" fmla="*/ 6141532 h 6857999"/>
              <a:gd name="connsiteX4827" fmla="*/ 3458173 w 4528142"/>
              <a:gd name="connsiteY4827" fmla="*/ 6142367 h 6857999"/>
              <a:gd name="connsiteX4828" fmla="*/ 3464912 w 4528142"/>
              <a:gd name="connsiteY4828" fmla="*/ 6142924 h 6857999"/>
              <a:gd name="connsiteX4829" fmla="*/ 3476459 w 4528142"/>
              <a:gd name="connsiteY4829" fmla="*/ 6145967 h 6857999"/>
              <a:gd name="connsiteX4830" fmla="*/ 3482145 w 4528142"/>
              <a:gd name="connsiteY4830" fmla="*/ 6147016 h 6857999"/>
              <a:gd name="connsiteX4831" fmla="*/ 3486709 w 4528142"/>
              <a:gd name="connsiteY4831" fmla="*/ 6146942 h 6857999"/>
              <a:gd name="connsiteX4832" fmla="*/ 3485406 w 4528142"/>
              <a:gd name="connsiteY4832" fmla="*/ 6151050 h 6857999"/>
              <a:gd name="connsiteX4833" fmla="*/ 3483930 w 4528142"/>
              <a:gd name="connsiteY4833" fmla="*/ 6154211 h 6857999"/>
              <a:gd name="connsiteX4834" fmla="*/ 3482065 w 4528142"/>
              <a:gd name="connsiteY4834" fmla="*/ 6157759 h 6857999"/>
              <a:gd name="connsiteX4835" fmla="*/ 3480520 w 4528142"/>
              <a:gd name="connsiteY4835" fmla="*/ 6159304 h 6857999"/>
              <a:gd name="connsiteX4836" fmla="*/ 3477041 w 4528142"/>
              <a:gd name="connsiteY4836" fmla="*/ 6162783 h 6857999"/>
              <a:gd name="connsiteX4837" fmla="*/ 3473108 w 4528142"/>
              <a:gd name="connsiteY4837" fmla="*/ 6165033 h 6857999"/>
              <a:gd name="connsiteX4838" fmla="*/ 3469560 w 4528142"/>
              <a:gd name="connsiteY4838" fmla="*/ 6166897 h 6857999"/>
              <a:gd name="connsiteX4839" fmla="*/ 3466187 w 4528142"/>
              <a:gd name="connsiteY4839" fmla="*/ 6169708 h 6857999"/>
              <a:gd name="connsiteX4840" fmla="*/ 3462709 w 4528142"/>
              <a:gd name="connsiteY4840" fmla="*/ 6173186 h 6857999"/>
              <a:gd name="connsiteX4841" fmla="*/ 3461058 w 4528142"/>
              <a:gd name="connsiteY4841" fmla="*/ 6175399 h 6857999"/>
              <a:gd name="connsiteX4842" fmla="*/ 3459195 w 4528142"/>
              <a:gd name="connsiteY4842" fmla="*/ 6178946 h 6857999"/>
              <a:gd name="connsiteX4843" fmla="*/ 3467093 w 4528142"/>
              <a:gd name="connsiteY4843" fmla="*/ 6178343 h 6857999"/>
              <a:gd name="connsiteX4844" fmla="*/ 3473902 w 4528142"/>
              <a:gd name="connsiteY4844" fmla="*/ 6180514 h 6857999"/>
              <a:gd name="connsiteX4845" fmla="*/ 3481097 w 4528142"/>
              <a:gd name="connsiteY4845" fmla="*/ 6182298 h 6857999"/>
              <a:gd name="connsiteX4846" fmla="*/ 3487799 w 4528142"/>
              <a:gd name="connsiteY4846" fmla="*/ 6185136 h 6857999"/>
              <a:gd name="connsiteX4847" fmla="*/ 3501272 w 4528142"/>
              <a:gd name="connsiteY4847" fmla="*/ 6192426 h 6857999"/>
              <a:gd name="connsiteX4848" fmla="*/ 3515309 w 4528142"/>
              <a:gd name="connsiteY4848" fmla="*/ 6200277 h 6857999"/>
              <a:gd name="connsiteX4849" fmla="*/ 3522292 w 4528142"/>
              <a:gd name="connsiteY4849" fmla="*/ 6203395 h 6857999"/>
              <a:gd name="connsiteX4850" fmla="*/ 3529942 w 4528142"/>
              <a:gd name="connsiteY4850" fmla="*/ 6206408 h 6857999"/>
              <a:gd name="connsiteX4851" fmla="*/ 3538191 w 4528142"/>
              <a:gd name="connsiteY4851" fmla="*/ 6207699 h 6857999"/>
              <a:gd name="connsiteX4852" fmla="*/ 3546826 w 4528142"/>
              <a:gd name="connsiteY4852" fmla="*/ 6208605 h 6857999"/>
              <a:gd name="connsiteX4853" fmla="*/ 3556726 w 4528142"/>
              <a:gd name="connsiteY4853" fmla="*/ 6207683 h 6857999"/>
              <a:gd name="connsiteX4854" fmla="*/ 3561009 w 4528142"/>
              <a:gd name="connsiteY4854" fmla="*/ 6207329 h 6857999"/>
              <a:gd name="connsiteX4855" fmla="*/ 3566559 w 4528142"/>
              <a:gd name="connsiteY4855" fmla="*/ 6205146 h 6857999"/>
              <a:gd name="connsiteX4856" fmla="*/ 3572000 w 4528142"/>
              <a:gd name="connsiteY4856" fmla="*/ 6203634 h 6857999"/>
              <a:gd name="connsiteX4857" fmla="*/ 3576882 w 4528142"/>
              <a:gd name="connsiteY4857" fmla="*/ 6201558 h 6857999"/>
              <a:gd name="connsiteX4858" fmla="*/ 3583484 w 4528142"/>
              <a:gd name="connsiteY4858" fmla="*/ 6198884 h 6857999"/>
              <a:gd name="connsiteX4859" fmla="*/ 3589244 w 4528142"/>
              <a:gd name="connsiteY4859" fmla="*/ 6195368 h 6857999"/>
              <a:gd name="connsiteX4860" fmla="*/ 3588958 w 4528142"/>
              <a:gd name="connsiteY4860" fmla="*/ 6201266 h 6857999"/>
              <a:gd name="connsiteX4861" fmla="*/ 3587831 w 4528142"/>
              <a:gd name="connsiteY4861" fmla="*/ 6206322 h 6857999"/>
              <a:gd name="connsiteX4862" fmla="*/ 3586249 w 4528142"/>
              <a:gd name="connsiteY4862" fmla="*/ 6210150 h 6857999"/>
              <a:gd name="connsiteX4863" fmla="*/ 3584595 w 4528142"/>
              <a:gd name="connsiteY4863" fmla="*/ 6212364 h 6857999"/>
              <a:gd name="connsiteX4864" fmla="*/ 3582770 w 4528142"/>
              <a:gd name="connsiteY4864" fmla="*/ 6213629 h 6857999"/>
              <a:gd name="connsiteX4865" fmla="*/ 3579995 w 4528142"/>
              <a:gd name="connsiteY4865" fmla="*/ 6214719 h 6857999"/>
              <a:gd name="connsiteX4866" fmla="*/ 3574658 w 4528142"/>
              <a:gd name="connsiteY4866" fmla="*/ 6215566 h 6857999"/>
              <a:gd name="connsiteX4867" fmla="*/ 3569041 w 4528142"/>
              <a:gd name="connsiteY4867" fmla="*/ 6216133 h 6857999"/>
              <a:gd name="connsiteX4868" fmla="*/ 3565705 w 4528142"/>
              <a:gd name="connsiteY4868" fmla="*/ 6216663 h 6857999"/>
              <a:gd name="connsiteX4869" fmla="*/ 3562265 w 4528142"/>
              <a:gd name="connsiteY4869" fmla="*/ 6217859 h 6857999"/>
              <a:gd name="connsiteX4870" fmla="*/ 3559385 w 4528142"/>
              <a:gd name="connsiteY4870" fmla="*/ 6219616 h 6857999"/>
              <a:gd name="connsiteX4871" fmla="*/ 3556679 w 4528142"/>
              <a:gd name="connsiteY4871" fmla="*/ 6222322 h 6857999"/>
              <a:gd name="connsiteX4872" fmla="*/ 3554148 w 4528142"/>
              <a:gd name="connsiteY4872" fmla="*/ 6225976 h 6857999"/>
              <a:gd name="connsiteX4873" fmla="*/ 3551406 w 4528142"/>
              <a:gd name="connsiteY4873" fmla="*/ 6230963 h 6857999"/>
              <a:gd name="connsiteX4874" fmla="*/ 3554422 w 4528142"/>
              <a:gd name="connsiteY4874" fmla="*/ 6232435 h 6857999"/>
              <a:gd name="connsiteX4875" fmla="*/ 3558214 w 4528142"/>
              <a:gd name="connsiteY4875" fmla="*/ 6233133 h 6857999"/>
              <a:gd name="connsiteX4876" fmla="*/ 3561443 w 4528142"/>
              <a:gd name="connsiteY4876" fmla="*/ 6233271 h 6857999"/>
              <a:gd name="connsiteX4877" fmla="*/ 3565165 w 4528142"/>
              <a:gd name="connsiteY4877" fmla="*/ 6232356 h 6857999"/>
              <a:gd name="connsiteX4878" fmla="*/ 3572784 w 4528142"/>
              <a:gd name="connsiteY4878" fmla="*/ 6231470 h 6857999"/>
              <a:gd name="connsiteX4879" fmla="*/ 3581387 w 4528142"/>
              <a:gd name="connsiteY4879" fmla="*/ 6228479 h 6857999"/>
              <a:gd name="connsiteX4880" fmla="*/ 3589816 w 4528142"/>
              <a:gd name="connsiteY4880" fmla="*/ 6224540 h 6857999"/>
              <a:gd name="connsiteX4881" fmla="*/ 3598351 w 4528142"/>
              <a:gd name="connsiteY4881" fmla="*/ 6219934 h 6857999"/>
              <a:gd name="connsiteX4882" fmla="*/ 3616860 w 4528142"/>
              <a:gd name="connsiteY4882" fmla="*/ 6209842 h 6857999"/>
              <a:gd name="connsiteX4883" fmla="*/ 3625395 w 4528142"/>
              <a:gd name="connsiteY4883" fmla="*/ 6205236 h 6857999"/>
              <a:gd name="connsiteX4884" fmla="*/ 3633825 w 4528142"/>
              <a:gd name="connsiteY4884" fmla="*/ 6201297 h 6857999"/>
              <a:gd name="connsiteX4885" fmla="*/ 3642146 w 4528142"/>
              <a:gd name="connsiteY4885" fmla="*/ 6198026 h 6857999"/>
              <a:gd name="connsiteX4886" fmla="*/ 3649309 w 4528142"/>
              <a:gd name="connsiteY4886" fmla="*/ 6195912 h 6857999"/>
              <a:gd name="connsiteX4887" fmla="*/ 3652645 w 4528142"/>
              <a:gd name="connsiteY4887" fmla="*/ 6195383 h 6857999"/>
              <a:gd name="connsiteX4888" fmla="*/ 3656155 w 4528142"/>
              <a:gd name="connsiteY4888" fmla="*/ 6195801 h 6857999"/>
              <a:gd name="connsiteX4889" fmla="*/ 3658892 w 4528142"/>
              <a:gd name="connsiteY4889" fmla="*/ 6196992 h 6857999"/>
              <a:gd name="connsiteX4890" fmla="*/ 3661735 w 4528142"/>
              <a:gd name="connsiteY4890" fmla="*/ 6197516 h 6857999"/>
              <a:gd name="connsiteX4891" fmla="*/ 3664366 w 4528142"/>
              <a:gd name="connsiteY4891" fmla="*/ 6199375 h 6857999"/>
              <a:gd name="connsiteX4892" fmla="*/ 3666611 w 4528142"/>
              <a:gd name="connsiteY4892" fmla="*/ 6201619 h 6857999"/>
              <a:gd name="connsiteX4893" fmla="*/ 3669137 w 4528142"/>
              <a:gd name="connsiteY4893" fmla="*/ 6204146 h 6857999"/>
              <a:gd name="connsiteX4894" fmla="*/ 3671169 w 4528142"/>
              <a:gd name="connsiteY4894" fmla="*/ 6207724 h 6857999"/>
              <a:gd name="connsiteX4895" fmla="*/ 3672504 w 4528142"/>
              <a:gd name="connsiteY4895" fmla="*/ 6207512 h 6857999"/>
              <a:gd name="connsiteX4896" fmla="*/ 3674225 w 4528142"/>
              <a:gd name="connsiteY4896" fmla="*/ 6206913 h 6857999"/>
              <a:gd name="connsiteX4897" fmla="*/ 3675384 w 4528142"/>
              <a:gd name="connsiteY4897" fmla="*/ 6205754 h 6857999"/>
              <a:gd name="connsiteX4898" fmla="*/ 3676930 w 4528142"/>
              <a:gd name="connsiteY4898" fmla="*/ 6204208 h 6857999"/>
              <a:gd name="connsiteX4899" fmla="*/ 3678127 w 4528142"/>
              <a:gd name="connsiteY4899" fmla="*/ 6200767 h 6857999"/>
              <a:gd name="connsiteX4900" fmla="*/ 3680870 w 4528142"/>
              <a:gd name="connsiteY4900" fmla="*/ 6195780 h 6857999"/>
              <a:gd name="connsiteX4901" fmla="*/ 3682278 w 4528142"/>
              <a:gd name="connsiteY4901" fmla="*/ 6191004 h 6857999"/>
              <a:gd name="connsiteX4902" fmla="*/ 3683861 w 4528142"/>
              <a:gd name="connsiteY4902" fmla="*/ 6187176 h 6857999"/>
              <a:gd name="connsiteX4903" fmla="*/ 3686287 w 4528142"/>
              <a:gd name="connsiteY4903" fmla="*/ 6184190 h 6857999"/>
              <a:gd name="connsiteX4904" fmla="*/ 3687832 w 4528142"/>
              <a:gd name="connsiteY4904" fmla="*/ 6182645 h 6857999"/>
              <a:gd name="connsiteX4905" fmla="*/ 3689271 w 4528142"/>
              <a:gd name="connsiteY4905" fmla="*/ 6181765 h 6857999"/>
              <a:gd name="connsiteX4906" fmla="*/ 3692989 w 4528142"/>
              <a:gd name="connsiteY4906" fmla="*/ 6187028 h 6857999"/>
              <a:gd name="connsiteX4907" fmla="*/ 3697971 w 4528142"/>
              <a:gd name="connsiteY4907" fmla="*/ 6190463 h 6857999"/>
              <a:gd name="connsiteX4908" fmla="*/ 3702005 w 4528142"/>
              <a:gd name="connsiteY4908" fmla="*/ 6193725 h 6857999"/>
              <a:gd name="connsiteX4909" fmla="*/ 3707198 w 4528142"/>
              <a:gd name="connsiteY4909" fmla="*/ 6195826 h 6857999"/>
              <a:gd name="connsiteX4910" fmla="*/ 3712498 w 4528142"/>
              <a:gd name="connsiteY4910" fmla="*/ 6197261 h 6857999"/>
              <a:gd name="connsiteX4911" fmla="*/ 3718290 w 4528142"/>
              <a:gd name="connsiteY4911" fmla="*/ 6197642 h 6857999"/>
              <a:gd name="connsiteX4912" fmla="*/ 3723134 w 4528142"/>
              <a:gd name="connsiteY4912" fmla="*/ 6197849 h 6857999"/>
              <a:gd name="connsiteX4913" fmla="*/ 3729525 w 4528142"/>
              <a:gd name="connsiteY4913" fmla="*/ 6196509 h 6857999"/>
              <a:gd name="connsiteX4914" fmla="*/ 3735246 w 4528142"/>
              <a:gd name="connsiteY4914" fmla="*/ 6195278 h 6857999"/>
              <a:gd name="connsiteX4915" fmla="*/ 3741847 w 4528142"/>
              <a:gd name="connsiteY4915" fmla="*/ 6192606 h 6857999"/>
              <a:gd name="connsiteX4916" fmla="*/ 3747396 w 4528142"/>
              <a:gd name="connsiteY4916" fmla="*/ 6190423 h 6857999"/>
              <a:gd name="connsiteX4917" fmla="*/ 3754771 w 4528142"/>
              <a:gd name="connsiteY4917" fmla="*/ 6186976 h 6857999"/>
              <a:gd name="connsiteX4918" fmla="*/ 3760918 w 4528142"/>
              <a:gd name="connsiteY4918" fmla="*/ 6183074 h 6857999"/>
              <a:gd name="connsiteX4919" fmla="*/ 3767347 w 4528142"/>
              <a:gd name="connsiteY4919" fmla="*/ 6179452 h 6857999"/>
              <a:gd name="connsiteX4920" fmla="*/ 3780519 w 4528142"/>
              <a:gd name="connsiteY4920" fmla="*/ 6170208 h 6857999"/>
              <a:gd name="connsiteX4921" fmla="*/ 3779809 w 4528142"/>
              <a:gd name="connsiteY4921" fmla="*/ 6178775 h 6857999"/>
              <a:gd name="connsiteX4922" fmla="*/ 3779311 w 4528142"/>
              <a:gd name="connsiteY4922" fmla="*/ 6186007 h 6857999"/>
              <a:gd name="connsiteX4923" fmla="*/ 3779761 w 4528142"/>
              <a:gd name="connsiteY4923" fmla="*/ 6193414 h 6857999"/>
              <a:gd name="connsiteX4924" fmla="*/ 3780248 w 4528142"/>
              <a:gd name="connsiteY4924" fmla="*/ 6198538 h 6857999"/>
              <a:gd name="connsiteX4925" fmla="*/ 3781402 w 4528142"/>
              <a:gd name="connsiteY4925" fmla="*/ 6203558 h 6857999"/>
              <a:gd name="connsiteX4926" fmla="*/ 3783049 w 4528142"/>
              <a:gd name="connsiteY4926" fmla="*/ 6207523 h 6857999"/>
              <a:gd name="connsiteX4927" fmla="*/ 3785468 w 4528142"/>
              <a:gd name="connsiteY4927" fmla="*/ 6210716 h 6857999"/>
              <a:gd name="connsiteX4928" fmla="*/ 3788099 w 4528142"/>
              <a:gd name="connsiteY4928" fmla="*/ 6212574 h 6857999"/>
              <a:gd name="connsiteX4929" fmla="*/ 3790836 w 4528142"/>
              <a:gd name="connsiteY4929" fmla="*/ 6213766 h 6857999"/>
              <a:gd name="connsiteX4930" fmla="*/ 3794627 w 4528142"/>
              <a:gd name="connsiteY4930" fmla="*/ 6214464 h 6857999"/>
              <a:gd name="connsiteX4931" fmla="*/ 3798418 w 4528142"/>
              <a:gd name="connsiteY4931" fmla="*/ 6215163 h 6857999"/>
              <a:gd name="connsiteX4932" fmla="*/ 3802314 w 4528142"/>
              <a:gd name="connsiteY4932" fmla="*/ 6215195 h 6857999"/>
              <a:gd name="connsiteX4933" fmla="*/ 3810320 w 4528142"/>
              <a:gd name="connsiteY4933" fmla="*/ 6213923 h 6857999"/>
              <a:gd name="connsiteX4934" fmla="*/ 3819872 w 4528142"/>
              <a:gd name="connsiteY4934" fmla="*/ 6211106 h 6857999"/>
              <a:gd name="connsiteX4935" fmla="*/ 3839572 w 4528142"/>
              <a:gd name="connsiteY4935" fmla="*/ 6203752 h 6857999"/>
              <a:gd name="connsiteX4936" fmla="*/ 3848843 w 4528142"/>
              <a:gd name="connsiteY4936" fmla="*/ 6200655 h 6857999"/>
              <a:gd name="connsiteX4937" fmla="*/ 3858674 w 4528142"/>
              <a:gd name="connsiteY4937" fmla="*/ 6198119 h 6857999"/>
              <a:gd name="connsiteX4938" fmla="*/ 3863625 w 4528142"/>
              <a:gd name="connsiteY4938" fmla="*/ 6197657 h 6857999"/>
              <a:gd name="connsiteX4939" fmla="*/ 3867802 w 4528142"/>
              <a:gd name="connsiteY4939" fmla="*/ 6197970 h 6857999"/>
              <a:gd name="connsiteX4940" fmla="*/ 3871979 w 4528142"/>
              <a:gd name="connsiteY4940" fmla="*/ 6198283 h 6857999"/>
              <a:gd name="connsiteX4941" fmla="*/ 3876050 w 4528142"/>
              <a:gd name="connsiteY4941" fmla="*/ 6199262 h 6857999"/>
              <a:gd name="connsiteX4942" fmla="*/ 3879736 w 4528142"/>
              <a:gd name="connsiteY4942" fmla="*/ 6200627 h 6857999"/>
              <a:gd name="connsiteX4943" fmla="*/ 3883208 w 4528142"/>
              <a:gd name="connsiteY4943" fmla="*/ 6203329 h 6857999"/>
              <a:gd name="connsiteX4944" fmla="*/ 3886575 w 4528142"/>
              <a:gd name="connsiteY4944" fmla="*/ 6206695 h 6857999"/>
              <a:gd name="connsiteX4945" fmla="*/ 3889837 w 4528142"/>
              <a:gd name="connsiteY4945" fmla="*/ 6210729 h 6857999"/>
              <a:gd name="connsiteX4946" fmla="*/ 3895248 w 4528142"/>
              <a:gd name="connsiteY4946" fmla="*/ 6205318 h 6857999"/>
              <a:gd name="connsiteX4947" fmla="*/ 3901502 w 4528142"/>
              <a:gd name="connsiteY4947" fmla="*/ 6200749 h 6857999"/>
              <a:gd name="connsiteX4948" fmla="*/ 3907647 w 4528142"/>
              <a:gd name="connsiteY4948" fmla="*/ 6196847 h 6857999"/>
              <a:gd name="connsiteX4949" fmla="*/ 3913408 w 4528142"/>
              <a:gd name="connsiteY4949" fmla="*/ 6193331 h 6857999"/>
              <a:gd name="connsiteX4950" fmla="*/ 3919730 w 4528142"/>
              <a:gd name="connsiteY4950" fmla="*/ 6190377 h 6857999"/>
              <a:gd name="connsiteX4951" fmla="*/ 3926332 w 4528142"/>
              <a:gd name="connsiteY4951" fmla="*/ 6187703 h 6857999"/>
              <a:gd name="connsiteX4952" fmla="*/ 3932442 w 4528142"/>
              <a:gd name="connsiteY4952" fmla="*/ 6186083 h 6857999"/>
              <a:gd name="connsiteX4953" fmla="*/ 3938165 w 4528142"/>
              <a:gd name="connsiteY4953" fmla="*/ 6184849 h 6857999"/>
              <a:gd name="connsiteX4954" fmla="*/ 3944557 w 4528142"/>
              <a:gd name="connsiteY4954" fmla="*/ 6183509 h 6857999"/>
              <a:gd name="connsiteX4955" fmla="*/ 3951121 w 4528142"/>
              <a:gd name="connsiteY4955" fmla="*/ 6183118 h 6857999"/>
              <a:gd name="connsiteX4956" fmla="*/ 3957019 w 4528142"/>
              <a:gd name="connsiteY4956" fmla="*/ 6182831 h 6857999"/>
              <a:gd name="connsiteX4957" fmla="*/ 3963197 w 4528142"/>
              <a:gd name="connsiteY4957" fmla="*/ 6182826 h 6857999"/>
              <a:gd name="connsiteX4958" fmla="*/ 3974395 w 4528142"/>
              <a:gd name="connsiteY4958" fmla="*/ 6183974 h 6857999"/>
              <a:gd name="connsiteX4959" fmla="*/ 3984328 w 4528142"/>
              <a:gd name="connsiteY4959" fmla="*/ 6186949 h 6857999"/>
              <a:gd name="connsiteX4960" fmla="*/ 3987699 w 4528142"/>
              <a:gd name="connsiteY4960" fmla="*/ 6184139 h 6857999"/>
              <a:gd name="connsiteX4961" fmla="*/ 3990124 w 4528142"/>
              <a:gd name="connsiteY4961" fmla="*/ 6181153 h 6857999"/>
              <a:gd name="connsiteX4962" fmla="*/ 3992656 w 4528142"/>
              <a:gd name="connsiteY4962" fmla="*/ 6177500 h 6857999"/>
              <a:gd name="connsiteX4963" fmla="*/ 3994625 w 4528142"/>
              <a:gd name="connsiteY4963" fmla="*/ 6173285 h 6857999"/>
              <a:gd name="connsiteX4964" fmla="*/ 3998566 w 4528142"/>
              <a:gd name="connsiteY4964" fmla="*/ 6164855 h 6857999"/>
              <a:gd name="connsiteX4965" fmla="*/ 4002292 w 4528142"/>
              <a:gd name="connsiteY4965" fmla="*/ 6157761 h 6857999"/>
              <a:gd name="connsiteX4966" fmla="*/ 4007172 w 4528142"/>
              <a:gd name="connsiteY4966" fmla="*/ 6155687 h 6857999"/>
              <a:gd name="connsiteX4967" fmla="*/ 4009175 w 4528142"/>
              <a:gd name="connsiteY4967" fmla="*/ 6155367 h 6857999"/>
              <a:gd name="connsiteX4968" fmla="*/ 4009736 w 4528142"/>
              <a:gd name="connsiteY4968" fmla="*/ 6155929 h 6857999"/>
              <a:gd name="connsiteX4969" fmla="*/ 4010298 w 4528142"/>
              <a:gd name="connsiteY4969" fmla="*/ 6156490 h 6857999"/>
              <a:gd name="connsiteX4970" fmla="*/ 4008925 w 4528142"/>
              <a:gd name="connsiteY4970" fmla="*/ 6158984 h 6857999"/>
              <a:gd name="connsiteX4971" fmla="*/ 4006322 w 4528142"/>
              <a:gd name="connsiteY4971" fmla="*/ 6167201 h 6857999"/>
              <a:gd name="connsiteX4972" fmla="*/ 4005861 w 4528142"/>
              <a:gd name="connsiteY4972" fmla="*/ 6172150 h 6857999"/>
              <a:gd name="connsiteX4973" fmla="*/ 4005680 w 4528142"/>
              <a:gd name="connsiteY4973" fmla="*/ 6177383 h 6857999"/>
              <a:gd name="connsiteX4974" fmla="*/ 4008068 w 4528142"/>
              <a:gd name="connsiteY4974" fmla="*/ 6176678 h 6857999"/>
              <a:gd name="connsiteX4975" fmla="*/ 4009894 w 4528142"/>
              <a:gd name="connsiteY4975" fmla="*/ 6175413 h 6857999"/>
              <a:gd name="connsiteX4976" fmla="*/ 4012986 w 4528142"/>
              <a:gd name="connsiteY4976" fmla="*/ 6172321 h 6857999"/>
              <a:gd name="connsiteX4977" fmla="*/ 4015798 w 4528142"/>
              <a:gd name="connsiteY4977" fmla="*/ 6168948 h 6857999"/>
              <a:gd name="connsiteX4978" fmla="*/ 4018435 w 4528142"/>
              <a:gd name="connsiteY4978" fmla="*/ 6164627 h 6857999"/>
              <a:gd name="connsiteX4979" fmla="*/ 4020684 w 4528142"/>
              <a:gd name="connsiteY4979" fmla="*/ 6160695 h 6857999"/>
              <a:gd name="connsiteX4980" fmla="*/ 4023882 w 4528142"/>
              <a:gd name="connsiteY4980" fmla="*/ 6156935 h 6857999"/>
              <a:gd name="connsiteX4981" fmla="*/ 4027254 w 4528142"/>
              <a:gd name="connsiteY4981" fmla="*/ 6154124 h 6857999"/>
              <a:gd name="connsiteX4982" fmla="*/ 4029362 w 4528142"/>
              <a:gd name="connsiteY4982" fmla="*/ 6153139 h 6857999"/>
              <a:gd name="connsiteX4983" fmla="*/ 4031189 w 4528142"/>
              <a:gd name="connsiteY4983" fmla="*/ 6151874 h 6857999"/>
              <a:gd name="connsiteX4984" fmla="*/ 4031226 w 4528142"/>
              <a:gd name="connsiteY4984" fmla="*/ 6149591 h 6857999"/>
              <a:gd name="connsiteX4985" fmla="*/ 4029823 w 4528142"/>
              <a:gd name="connsiteY4985" fmla="*/ 6148188 h 6857999"/>
              <a:gd name="connsiteX4986" fmla="*/ 4028208 w 4528142"/>
              <a:gd name="connsiteY4986" fmla="*/ 6148120 h 6857999"/>
              <a:gd name="connsiteX4987" fmla="*/ 4026979 w 4528142"/>
              <a:gd name="connsiteY4987" fmla="*/ 6147665 h 6857999"/>
              <a:gd name="connsiteX4988" fmla="*/ 4022872 w 4528142"/>
              <a:gd name="connsiteY4988" fmla="*/ 6148966 h 6857999"/>
              <a:gd name="connsiteX4989" fmla="*/ 4019431 w 4528142"/>
              <a:gd name="connsiteY4989" fmla="*/ 6150163 h 6857999"/>
              <a:gd name="connsiteX4990" fmla="*/ 4024454 w 4528142"/>
              <a:gd name="connsiteY4990" fmla="*/ 6145140 h 6857999"/>
              <a:gd name="connsiteX4991" fmla="*/ 4029760 w 4528142"/>
              <a:gd name="connsiteY4991" fmla="*/ 6140395 h 6857999"/>
              <a:gd name="connsiteX4992" fmla="*/ 4035240 w 4528142"/>
              <a:gd name="connsiteY4992" fmla="*/ 6136598 h 6857999"/>
              <a:gd name="connsiteX4993" fmla="*/ 4041000 w 4528142"/>
              <a:gd name="connsiteY4993" fmla="*/ 6133083 h 6857999"/>
              <a:gd name="connsiteX4994" fmla="*/ 4047042 w 4528142"/>
              <a:gd name="connsiteY4994" fmla="*/ 6129848 h 6857999"/>
              <a:gd name="connsiteX4995" fmla="*/ 4053256 w 4528142"/>
              <a:gd name="connsiteY4995" fmla="*/ 6127561 h 6857999"/>
              <a:gd name="connsiteX4996" fmla="*/ 4065688 w 4528142"/>
              <a:gd name="connsiteY4996" fmla="*/ 6122987 h 6857999"/>
              <a:gd name="connsiteX4997" fmla="*/ 4090231 w 4528142"/>
              <a:gd name="connsiteY4997" fmla="*/ 6115839 h 6857999"/>
              <a:gd name="connsiteX4998" fmla="*/ 4101891 w 4528142"/>
              <a:gd name="connsiteY4998" fmla="*/ 6112037 h 6857999"/>
              <a:gd name="connsiteX4999" fmla="*/ 4107720 w 4528142"/>
              <a:gd name="connsiteY4999" fmla="*/ 6110136 h 6857999"/>
              <a:gd name="connsiteX5000" fmla="*/ 4113374 w 4528142"/>
              <a:gd name="connsiteY5000" fmla="*/ 6107288 h 6857999"/>
              <a:gd name="connsiteX5001" fmla="*/ 4109965 w 4528142"/>
              <a:gd name="connsiteY5001" fmla="*/ 6112381 h 6857999"/>
              <a:gd name="connsiteX5002" fmla="*/ 4106380 w 4528142"/>
              <a:gd name="connsiteY5002" fmla="*/ 6116527 h 6857999"/>
              <a:gd name="connsiteX5003" fmla="*/ 4101742 w 4528142"/>
              <a:gd name="connsiteY5003" fmla="*/ 6121165 h 6857999"/>
              <a:gd name="connsiteX5004" fmla="*/ 4097104 w 4528142"/>
              <a:gd name="connsiteY5004" fmla="*/ 6125802 h 6857999"/>
              <a:gd name="connsiteX5005" fmla="*/ 4092186 w 4528142"/>
              <a:gd name="connsiteY5005" fmla="*/ 6130160 h 6857999"/>
              <a:gd name="connsiteX5006" fmla="*/ 4087480 w 4528142"/>
              <a:gd name="connsiteY5006" fmla="*/ 6133182 h 6857999"/>
              <a:gd name="connsiteX5007" fmla="*/ 4081718 w 4528142"/>
              <a:gd name="connsiteY5007" fmla="*/ 6136700 h 6857999"/>
              <a:gd name="connsiteX5008" fmla="*/ 4076346 w 4528142"/>
              <a:gd name="connsiteY5008" fmla="*/ 6139826 h 6857999"/>
              <a:gd name="connsiteX5009" fmla="*/ 4071077 w 4528142"/>
              <a:gd name="connsiteY5009" fmla="*/ 6142290 h 6857999"/>
              <a:gd name="connsiteX5010" fmla="*/ 4065249 w 4528142"/>
              <a:gd name="connsiteY5010" fmla="*/ 6144189 h 6857999"/>
              <a:gd name="connsiteX5011" fmla="*/ 4060086 w 4528142"/>
              <a:gd name="connsiteY5011" fmla="*/ 6145985 h 6857999"/>
              <a:gd name="connsiteX5012" fmla="*/ 4055136 w 4528142"/>
              <a:gd name="connsiteY5012" fmla="*/ 6146446 h 6857999"/>
              <a:gd name="connsiteX5013" fmla="*/ 4050572 w 4528142"/>
              <a:gd name="connsiteY5013" fmla="*/ 6146520 h 6857999"/>
              <a:gd name="connsiteX5014" fmla="*/ 4046500 w 4528142"/>
              <a:gd name="connsiteY5014" fmla="*/ 6145541 h 6857999"/>
              <a:gd name="connsiteX5015" fmla="*/ 4042536 w 4528142"/>
              <a:gd name="connsiteY5015" fmla="*/ 6143894 h 6857999"/>
              <a:gd name="connsiteX5016" fmla="*/ 4039729 w 4528142"/>
              <a:gd name="connsiteY5016" fmla="*/ 6141088 h 6857999"/>
              <a:gd name="connsiteX5017" fmla="*/ 4038077 w 4528142"/>
              <a:gd name="connsiteY5017" fmla="*/ 6143302 h 6857999"/>
              <a:gd name="connsiteX5018" fmla="*/ 4037092 w 4528142"/>
              <a:gd name="connsiteY5018" fmla="*/ 6145409 h 6857999"/>
              <a:gd name="connsiteX5019" fmla="*/ 4035579 w 4528142"/>
              <a:gd name="connsiteY5019" fmla="*/ 6150851 h 6857999"/>
              <a:gd name="connsiteX5020" fmla="*/ 4034170 w 4528142"/>
              <a:gd name="connsiteY5020" fmla="*/ 6155626 h 6857999"/>
              <a:gd name="connsiteX5021" fmla="*/ 4032131 w 4528142"/>
              <a:gd name="connsiteY5021" fmla="*/ 6158226 h 6857999"/>
              <a:gd name="connsiteX5022" fmla="*/ 4030585 w 4528142"/>
              <a:gd name="connsiteY5022" fmla="*/ 6159772 h 6857999"/>
              <a:gd name="connsiteX5023" fmla="*/ 4031952 w 4528142"/>
              <a:gd name="connsiteY5023" fmla="*/ 6163457 h 6857999"/>
              <a:gd name="connsiteX5024" fmla="*/ 4033598 w 4528142"/>
              <a:gd name="connsiteY5024" fmla="*/ 6167423 h 6857999"/>
              <a:gd name="connsiteX5025" fmla="*/ 4035456 w 4528142"/>
              <a:gd name="connsiteY5025" fmla="*/ 6170055 h 6857999"/>
              <a:gd name="connsiteX5026" fmla="*/ 4037208 w 4528142"/>
              <a:gd name="connsiteY5026" fmla="*/ 6173352 h 6857999"/>
              <a:gd name="connsiteX5027" fmla="*/ 4040226 w 4528142"/>
              <a:gd name="connsiteY5027" fmla="*/ 6174825 h 6857999"/>
              <a:gd name="connsiteX5028" fmla="*/ 4042297 w 4528142"/>
              <a:gd name="connsiteY5028" fmla="*/ 6176121 h 6857999"/>
              <a:gd name="connsiteX5029" fmla="*/ 4045420 w 4528142"/>
              <a:gd name="connsiteY5029" fmla="*/ 6176925 h 6857999"/>
              <a:gd name="connsiteX5030" fmla="*/ 4047982 w 4528142"/>
              <a:gd name="connsiteY5030" fmla="*/ 6177170 h 6857999"/>
              <a:gd name="connsiteX5031" fmla="*/ 4051984 w 4528142"/>
              <a:gd name="connsiteY5031" fmla="*/ 6176534 h 6857999"/>
              <a:gd name="connsiteX5032" fmla="*/ 4055039 w 4528142"/>
              <a:gd name="connsiteY5032" fmla="*/ 6175725 h 6857999"/>
              <a:gd name="connsiteX5033" fmla="*/ 4058307 w 4528142"/>
              <a:gd name="connsiteY5033" fmla="*/ 6173579 h 6857999"/>
              <a:gd name="connsiteX5034" fmla="*/ 4060906 w 4528142"/>
              <a:gd name="connsiteY5034" fmla="*/ 6171541 h 6857999"/>
              <a:gd name="connsiteX5035" fmla="*/ 4063998 w 4528142"/>
              <a:gd name="connsiteY5035" fmla="*/ 6168449 h 6857999"/>
              <a:gd name="connsiteX5036" fmla="*/ 4067195 w 4528142"/>
              <a:gd name="connsiteY5036" fmla="*/ 6164690 h 6857999"/>
              <a:gd name="connsiteX5037" fmla="*/ 4069938 w 4528142"/>
              <a:gd name="connsiteY5037" fmla="*/ 6159703 h 6857999"/>
              <a:gd name="connsiteX5038" fmla="*/ 4072296 w 4528142"/>
              <a:gd name="connsiteY5038" fmla="*/ 6155101 h 6857999"/>
              <a:gd name="connsiteX5039" fmla="*/ 4077595 w 4528142"/>
              <a:gd name="connsiteY5039" fmla="*/ 6156536 h 6857999"/>
              <a:gd name="connsiteX5040" fmla="*/ 4082508 w 4528142"/>
              <a:gd name="connsiteY5040" fmla="*/ 6158358 h 6857999"/>
              <a:gd name="connsiteX5041" fmla="*/ 4091840 w 4528142"/>
              <a:gd name="connsiteY5041" fmla="*/ 6163055 h 6857999"/>
              <a:gd name="connsiteX5042" fmla="*/ 4100402 w 4528142"/>
              <a:gd name="connsiteY5042" fmla="*/ 6168523 h 6857999"/>
              <a:gd name="connsiteX5043" fmla="*/ 4105491 w 4528142"/>
              <a:gd name="connsiteY5043" fmla="*/ 6171292 h 6857999"/>
              <a:gd name="connsiteX5044" fmla="*/ 4110123 w 4528142"/>
              <a:gd name="connsiteY5044" fmla="*/ 6172833 h 6857999"/>
              <a:gd name="connsiteX5045" fmla="*/ 4113283 w 4528142"/>
              <a:gd name="connsiteY5045" fmla="*/ 6171356 h 6857999"/>
              <a:gd name="connsiteX5046" fmla="*/ 4115883 w 4528142"/>
              <a:gd name="connsiteY5046" fmla="*/ 6169317 h 6857999"/>
              <a:gd name="connsiteX5047" fmla="*/ 4118202 w 4528142"/>
              <a:gd name="connsiteY5047" fmla="*/ 6166998 h 6857999"/>
              <a:gd name="connsiteX5048" fmla="*/ 4119573 w 4528142"/>
              <a:gd name="connsiteY5048" fmla="*/ 6164504 h 6857999"/>
              <a:gd name="connsiteX5049" fmla="*/ 4121156 w 4528142"/>
              <a:gd name="connsiteY5049" fmla="*/ 6160677 h 6857999"/>
              <a:gd name="connsiteX5050" fmla="*/ 4121967 w 4528142"/>
              <a:gd name="connsiteY5050" fmla="*/ 6157621 h 6857999"/>
              <a:gd name="connsiteX5051" fmla="*/ 4123238 w 4528142"/>
              <a:gd name="connsiteY5051" fmla="*/ 6149616 h 6857999"/>
              <a:gd name="connsiteX5052" fmla="*/ 4124508 w 4528142"/>
              <a:gd name="connsiteY5052" fmla="*/ 6141611 h 6857999"/>
              <a:gd name="connsiteX5053" fmla="*/ 4126620 w 4528142"/>
              <a:gd name="connsiteY5053" fmla="*/ 6134447 h 6857999"/>
              <a:gd name="connsiteX5054" fmla="*/ 4127817 w 4528142"/>
              <a:gd name="connsiteY5054" fmla="*/ 6131007 h 6857999"/>
              <a:gd name="connsiteX5055" fmla="*/ 4129188 w 4528142"/>
              <a:gd name="connsiteY5055" fmla="*/ 6128513 h 6857999"/>
              <a:gd name="connsiteX5056" fmla="*/ 4131507 w 4528142"/>
              <a:gd name="connsiteY5056" fmla="*/ 6126193 h 6857999"/>
              <a:gd name="connsiteX5057" fmla="*/ 4134667 w 4528142"/>
              <a:gd name="connsiteY5057" fmla="*/ 6124718 h 6857999"/>
              <a:gd name="connsiteX5058" fmla="*/ 4135225 w 4528142"/>
              <a:gd name="connsiteY5058" fmla="*/ 6131456 h 6857999"/>
              <a:gd name="connsiteX5059" fmla="*/ 4137045 w 4528142"/>
              <a:gd name="connsiteY5059" fmla="*/ 6136370 h 6857999"/>
              <a:gd name="connsiteX5060" fmla="*/ 4138866 w 4528142"/>
              <a:gd name="connsiteY5060" fmla="*/ 6141282 h 6857999"/>
              <a:gd name="connsiteX5061" fmla="*/ 4140618 w 4528142"/>
              <a:gd name="connsiteY5061" fmla="*/ 6144582 h 6857999"/>
              <a:gd name="connsiteX5062" fmla="*/ 4143424 w 4528142"/>
              <a:gd name="connsiteY5062" fmla="*/ 6147387 h 6857999"/>
              <a:gd name="connsiteX5063" fmla="*/ 4145669 w 4528142"/>
              <a:gd name="connsiteY5063" fmla="*/ 6149633 h 6857999"/>
              <a:gd name="connsiteX5064" fmla="*/ 4148300 w 4528142"/>
              <a:gd name="connsiteY5064" fmla="*/ 6151490 h 6857999"/>
              <a:gd name="connsiteX5065" fmla="*/ 4151144 w 4528142"/>
              <a:gd name="connsiteY5065" fmla="*/ 6152013 h 6857999"/>
              <a:gd name="connsiteX5066" fmla="*/ 4154092 w 4528142"/>
              <a:gd name="connsiteY5066" fmla="*/ 6151871 h 6857999"/>
              <a:gd name="connsiteX5067" fmla="*/ 4157989 w 4528142"/>
              <a:gd name="connsiteY5067" fmla="*/ 6151903 h 6857999"/>
              <a:gd name="connsiteX5068" fmla="*/ 4161044 w 4528142"/>
              <a:gd name="connsiteY5068" fmla="*/ 6151094 h 6857999"/>
              <a:gd name="connsiteX5069" fmla="*/ 4164767 w 4528142"/>
              <a:gd name="connsiteY5069" fmla="*/ 6150177 h 6857999"/>
              <a:gd name="connsiteX5070" fmla="*/ 4172035 w 4528142"/>
              <a:gd name="connsiteY5070" fmla="*/ 6147397 h 6857999"/>
              <a:gd name="connsiteX5071" fmla="*/ 4179410 w 4528142"/>
              <a:gd name="connsiteY5071" fmla="*/ 6143951 h 6857999"/>
              <a:gd name="connsiteX5072" fmla="*/ 4195426 w 4528142"/>
              <a:gd name="connsiteY5072" fmla="*/ 6135231 h 6857999"/>
              <a:gd name="connsiteX5073" fmla="*/ 4202415 w 4528142"/>
              <a:gd name="connsiteY5073" fmla="*/ 6132171 h 6857999"/>
              <a:gd name="connsiteX5074" fmla="*/ 4210071 w 4528142"/>
              <a:gd name="connsiteY5074" fmla="*/ 6129004 h 6857999"/>
              <a:gd name="connsiteX5075" fmla="*/ 4213406 w 4528142"/>
              <a:gd name="connsiteY5075" fmla="*/ 6128475 h 6857999"/>
              <a:gd name="connsiteX5076" fmla="*/ 4216355 w 4528142"/>
              <a:gd name="connsiteY5076" fmla="*/ 6128331 h 6857999"/>
              <a:gd name="connsiteX5077" fmla="*/ 4219865 w 4528142"/>
              <a:gd name="connsiteY5077" fmla="*/ 6128750 h 6857999"/>
              <a:gd name="connsiteX5078" fmla="*/ 4222322 w 4528142"/>
              <a:gd name="connsiteY5078" fmla="*/ 6129660 h 6857999"/>
              <a:gd name="connsiteX5079" fmla="*/ 4225058 w 4528142"/>
              <a:gd name="connsiteY5079" fmla="*/ 6130853 h 6857999"/>
              <a:gd name="connsiteX5080" fmla="*/ 4227303 w 4528142"/>
              <a:gd name="connsiteY5080" fmla="*/ 6133098 h 6857999"/>
              <a:gd name="connsiteX5081" fmla="*/ 4229828 w 4528142"/>
              <a:gd name="connsiteY5081" fmla="*/ 6135623 h 6857999"/>
              <a:gd name="connsiteX5082" fmla="*/ 4231756 w 4528142"/>
              <a:gd name="connsiteY5082" fmla="*/ 6139868 h 6857999"/>
              <a:gd name="connsiteX5083" fmla="*/ 4236674 w 4528142"/>
              <a:gd name="connsiteY5083" fmla="*/ 6135512 h 6857999"/>
              <a:gd name="connsiteX5084" fmla="*/ 4242541 w 4528142"/>
              <a:gd name="connsiteY5084" fmla="*/ 6131328 h 6857999"/>
              <a:gd name="connsiteX5085" fmla="*/ 4249074 w 4528142"/>
              <a:gd name="connsiteY5085" fmla="*/ 6127040 h 6857999"/>
              <a:gd name="connsiteX5086" fmla="*/ 4255220 w 4528142"/>
              <a:gd name="connsiteY5086" fmla="*/ 6123139 h 6857999"/>
              <a:gd name="connsiteX5087" fmla="*/ 4270077 w 4528142"/>
              <a:gd name="connsiteY5087" fmla="*/ 6115578 h 6857999"/>
              <a:gd name="connsiteX5088" fmla="*/ 4284827 w 4528142"/>
              <a:gd name="connsiteY5088" fmla="*/ 6108684 h 6857999"/>
              <a:gd name="connsiteX5089" fmla="*/ 4301086 w 4528142"/>
              <a:gd name="connsiteY5089" fmla="*/ 6102526 h 6857999"/>
              <a:gd name="connsiteX5090" fmla="*/ 4317134 w 4528142"/>
              <a:gd name="connsiteY5090" fmla="*/ 6097703 h 6857999"/>
              <a:gd name="connsiteX5091" fmla="*/ 4332899 w 4528142"/>
              <a:gd name="connsiteY5091" fmla="*/ 6092599 h 6857999"/>
              <a:gd name="connsiteX5092" fmla="*/ 4348736 w 4528142"/>
              <a:gd name="connsiteY5092" fmla="*/ 6089111 h 6857999"/>
              <a:gd name="connsiteX5093" fmla="*/ 4345851 w 4528142"/>
              <a:gd name="connsiteY5093" fmla="*/ 6097046 h 6857999"/>
              <a:gd name="connsiteX5094" fmla="*/ 4344405 w 4528142"/>
              <a:gd name="connsiteY5094" fmla="*/ 6104103 h 6857999"/>
              <a:gd name="connsiteX5095" fmla="*/ 4344506 w 4528142"/>
              <a:gd name="connsiteY5095" fmla="*/ 6109615 h 6857999"/>
              <a:gd name="connsiteX5096" fmla="*/ 4345136 w 4528142"/>
              <a:gd name="connsiteY5096" fmla="*/ 6111791 h 6857999"/>
              <a:gd name="connsiteX5097" fmla="*/ 4346258 w 4528142"/>
              <a:gd name="connsiteY5097" fmla="*/ 6112913 h 6857999"/>
              <a:gd name="connsiteX5098" fmla="*/ 4346887 w 4528142"/>
              <a:gd name="connsiteY5098" fmla="*/ 6115090 h 6857999"/>
              <a:gd name="connsiteX5099" fmla="*/ 4349064 w 4528142"/>
              <a:gd name="connsiteY5099" fmla="*/ 6115719 h 6857999"/>
              <a:gd name="connsiteX5100" fmla="*/ 4352642 w 4528142"/>
              <a:gd name="connsiteY5100" fmla="*/ 6117752 h 6857999"/>
              <a:gd name="connsiteX5101" fmla="*/ 4357592 w 4528142"/>
              <a:gd name="connsiteY5101" fmla="*/ 6117292 h 6857999"/>
              <a:gd name="connsiteX5102" fmla="*/ 4363209 w 4528142"/>
              <a:gd name="connsiteY5102" fmla="*/ 6116725 h 6857999"/>
              <a:gd name="connsiteX5103" fmla="*/ 4358117 w 4528142"/>
              <a:gd name="connsiteY5103" fmla="*/ 6120135 h 6857999"/>
              <a:gd name="connsiteX5104" fmla="*/ 4354463 w 4528142"/>
              <a:gd name="connsiteY5104" fmla="*/ 6122666 h 6857999"/>
              <a:gd name="connsiteX5105" fmla="*/ 4351022 w 4528142"/>
              <a:gd name="connsiteY5105" fmla="*/ 6123862 h 6857999"/>
              <a:gd name="connsiteX5106" fmla="*/ 4347019 w 4528142"/>
              <a:gd name="connsiteY5106" fmla="*/ 6124498 h 6857999"/>
              <a:gd name="connsiteX5107" fmla="*/ 4344844 w 4528142"/>
              <a:gd name="connsiteY5107" fmla="*/ 6123868 h 6857999"/>
              <a:gd name="connsiteX5108" fmla="*/ 4341720 w 4528142"/>
              <a:gd name="connsiteY5108" fmla="*/ 6123062 h 6857999"/>
              <a:gd name="connsiteX5109" fmla="*/ 4336982 w 4528142"/>
              <a:gd name="connsiteY5109" fmla="*/ 6122189 h 6857999"/>
              <a:gd name="connsiteX5110" fmla="*/ 4335192 w 4528142"/>
              <a:gd name="connsiteY5110" fmla="*/ 6121173 h 6857999"/>
              <a:gd name="connsiteX5111" fmla="*/ 4331962 w 4528142"/>
              <a:gd name="connsiteY5111" fmla="*/ 6121036 h 6857999"/>
              <a:gd name="connsiteX5112" fmla="*/ 4329855 w 4528142"/>
              <a:gd name="connsiteY5112" fmla="*/ 6122020 h 6857999"/>
              <a:gd name="connsiteX5113" fmla="*/ 4326308 w 4528142"/>
              <a:gd name="connsiteY5113" fmla="*/ 6123885 h 6857999"/>
              <a:gd name="connsiteX5114" fmla="*/ 4323216 w 4528142"/>
              <a:gd name="connsiteY5114" fmla="*/ 6126976 h 6857999"/>
              <a:gd name="connsiteX5115" fmla="*/ 4319246 w 4528142"/>
              <a:gd name="connsiteY5115" fmla="*/ 6131508 h 6857999"/>
              <a:gd name="connsiteX5116" fmla="*/ 4315343 w 4528142"/>
              <a:gd name="connsiteY5116" fmla="*/ 6137655 h 6857999"/>
              <a:gd name="connsiteX5117" fmla="*/ 4310738 w 4528142"/>
              <a:gd name="connsiteY5117" fmla="*/ 6146189 h 6857999"/>
              <a:gd name="connsiteX5118" fmla="*/ 4317085 w 4528142"/>
              <a:gd name="connsiteY5118" fmla="*/ 6153310 h 6857999"/>
              <a:gd name="connsiteX5119" fmla="*/ 4319118 w 4528142"/>
              <a:gd name="connsiteY5119" fmla="*/ 6156889 h 6857999"/>
              <a:gd name="connsiteX5120" fmla="*/ 4323259 w 4528142"/>
              <a:gd name="connsiteY5120" fmla="*/ 6159483 h 6857999"/>
              <a:gd name="connsiteX5121" fmla="*/ 4326170 w 4528142"/>
              <a:gd name="connsiteY5121" fmla="*/ 6161622 h 6857999"/>
              <a:gd name="connsiteX5122" fmla="*/ 4329013 w 4528142"/>
              <a:gd name="connsiteY5122" fmla="*/ 6162146 h 6857999"/>
              <a:gd name="connsiteX5123" fmla="*/ 4330908 w 4528142"/>
              <a:gd name="connsiteY5123" fmla="*/ 6162496 h 6857999"/>
              <a:gd name="connsiteX5124" fmla="*/ 4333016 w 4528142"/>
              <a:gd name="connsiteY5124" fmla="*/ 6161511 h 6857999"/>
              <a:gd name="connsiteX5125" fmla="*/ 4335403 w 4528142"/>
              <a:gd name="connsiteY5125" fmla="*/ 6160806 h 6857999"/>
              <a:gd name="connsiteX5126" fmla="*/ 4338565 w 4528142"/>
              <a:gd name="connsiteY5126" fmla="*/ 6159329 h 6857999"/>
              <a:gd name="connsiteX5127" fmla="*/ 4341164 w 4528142"/>
              <a:gd name="connsiteY5127" fmla="*/ 6157291 h 6857999"/>
              <a:gd name="connsiteX5128" fmla="*/ 4333477 w 4528142"/>
              <a:gd name="connsiteY5128" fmla="*/ 6156559 h 6857999"/>
              <a:gd name="connsiteX5129" fmla="*/ 4331687 w 4528142"/>
              <a:gd name="connsiteY5129" fmla="*/ 6155544 h 6857999"/>
              <a:gd name="connsiteX5130" fmla="*/ 4329791 w 4528142"/>
              <a:gd name="connsiteY5130" fmla="*/ 6155195 h 6857999"/>
              <a:gd name="connsiteX5131" fmla="*/ 4330003 w 4528142"/>
              <a:gd name="connsiteY5131" fmla="*/ 6153860 h 6857999"/>
              <a:gd name="connsiteX5132" fmla="*/ 4329549 w 4528142"/>
              <a:gd name="connsiteY5132" fmla="*/ 6152631 h 6857999"/>
              <a:gd name="connsiteX5133" fmla="*/ 4330427 w 4528142"/>
              <a:gd name="connsiteY5133" fmla="*/ 6151192 h 6857999"/>
              <a:gd name="connsiteX5134" fmla="*/ 4331973 w 4528142"/>
              <a:gd name="connsiteY5134" fmla="*/ 6149646 h 6857999"/>
              <a:gd name="connsiteX5135" fmla="*/ 4336119 w 4528142"/>
              <a:gd name="connsiteY5135" fmla="*/ 6146062 h 6857999"/>
              <a:gd name="connsiteX5136" fmla="*/ 4341879 w 4528142"/>
              <a:gd name="connsiteY5136" fmla="*/ 6142546 h 6857999"/>
              <a:gd name="connsiteX5137" fmla="*/ 4356454 w 4528142"/>
              <a:gd name="connsiteY5137" fmla="*/ 6134706 h 6857999"/>
              <a:gd name="connsiteX5138" fmla="*/ 4354484 w 4528142"/>
              <a:gd name="connsiteY5138" fmla="*/ 6138920 h 6857999"/>
              <a:gd name="connsiteX5139" fmla="*/ 4352796 w 4528142"/>
              <a:gd name="connsiteY5139" fmla="*/ 6143414 h 6857999"/>
              <a:gd name="connsiteX5140" fmla="*/ 4351668 w 4528142"/>
              <a:gd name="connsiteY5140" fmla="*/ 6148470 h 6857999"/>
              <a:gd name="connsiteX5141" fmla="*/ 4351594 w 4528142"/>
              <a:gd name="connsiteY5141" fmla="*/ 6153034 h 6857999"/>
              <a:gd name="connsiteX5142" fmla="*/ 4350179 w 4528142"/>
              <a:gd name="connsiteY5142" fmla="*/ 6163989 h 6857999"/>
              <a:gd name="connsiteX5143" fmla="*/ 4349153 w 4528142"/>
              <a:gd name="connsiteY5143" fmla="*/ 6174556 h 6857999"/>
              <a:gd name="connsiteX5144" fmla="*/ 4333069 w 4528142"/>
              <a:gd name="connsiteY5144" fmla="*/ 6181661 h 6857999"/>
              <a:gd name="connsiteX5145" fmla="*/ 4314665 w 4528142"/>
              <a:gd name="connsiteY5145" fmla="*/ 6191085 h 6857999"/>
              <a:gd name="connsiteX5146" fmla="*/ 4295278 w 4528142"/>
              <a:gd name="connsiteY5146" fmla="*/ 6202616 h 6857999"/>
              <a:gd name="connsiteX5147" fmla="*/ 4284810 w 4528142"/>
              <a:gd name="connsiteY5147" fmla="*/ 6209155 h 6857999"/>
              <a:gd name="connsiteX5148" fmla="*/ 4274730 w 4528142"/>
              <a:gd name="connsiteY5148" fmla="*/ 6215307 h 6857999"/>
              <a:gd name="connsiteX5149" fmla="*/ 4264437 w 4528142"/>
              <a:gd name="connsiteY5149" fmla="*/ 6222793 h 6857999"/>
              <a:gd name="connsiteX5150" fmla="*/ 4254707 w 4528142"/>
              <a:gd name="connsiteY5150" fmla="*/ 6230841 h 6857999"/>
              <a:gd name="connsiteX5151" fmla="*/ 4245255 w 4528142"/>
              <a:gd name="connsiteY5151" fmla="*/ 6239169 h 6857999"/>
              <a:gd name="connsiteX5152" fmla="*/ 4235699 w 4528142"/>
              <a:gd name="connsiteY5152" fmla="*/ 6248164 h 6857999"/>
              <a:gd name="connsiteX5153" fmla="*/ 4227477 w 4528142"/>
              <a:gd name="connsiteY5153" fmla="*/ 6256947 h 6857999"/>
              <a:gd name="connsiteX5154" fmla="*/ 4219149 w 4528142"/>
              <a:gd name="connsiteY5154" fmla="*/ 6266399 h 6857999"/>
              <a:gd name="connsiteX5155" fmla="*/ 4212329 w 4528142"/>
              <a:gd name="connsiteY5155" fmla="*/ 6276586 h 6857999"/>
              <a:gd name="connsiteX5156" fmla="*/ 4206457 w 4528142"/>
              <a:gd name="connsiteY5156" fmla="*/ 6286946 h 6857999"/>
              <a:gd name="connsiteX5157" fmla="*/ 4237711 w 4528142"/>
              <a:gd name="connsiteY5157" fmla="*/ 6276457 h 6857999"/>
              <a:gd name="connsiteX5158" fmla="*/ 4251862 w 4528142"/>
              <a:gd name="connsiteY5158" fmla="*/ 6271285 h 6857999"/>
              <a:gd name="connsiteX5159" fmla="*/ 4257903 w 4528142"/>
              <a:gd name="connsiteY5159" fmla="*/ 6268050 h 6857999"/>
              <a:gd name="connsiteX5160" fmla="*/ 4263171 w 4528142"/>
              <a:gd name="connsiteY5160" fmla="*/ 6265587 h 6857999"/>
              <a:gd name="connsiteX5161" fmla="*/ 4262684 w 4528142"/>
              <a:gd name="connsiteY5161" fmla="*/ 6260463 h 6857999"/>
              <a:gd name="connsiteX5162" fmla="*/ 4261426 w 4528142"/>
              <a:gd name="connsiteY5162" fmla="*/ 6256110 h 6857999"/>
              <a:gd name="connsiteX5163" fmla="*/ 4259952 w 4528142"/>
              <a:gd name="connsiteY5163" fmla="*/ 6253094 h 6857999"/>
              <a:gd name="connsiteX5164" fmla="*/ 4258269 w 4528142"/>
              <a:gd name="connsiteY5164" fmla="*/ 6251409 h 6857999"/>
              <a:gd name="connsiteX5165" fmla="*/ 4255918 w 4528142"/>
              <a:gd name="connsiteY5165" fmla="*/ 6249832 h 6857999"/>
              <a:gd name="connsiteX5166" fmla="*/ 4253637 w 4528142"/>
              <a:gd name="connsiteY5166" fmla="*/ 6249868 h 6857999"/>
              <a:gd name="connsiteX5167" fmla="*/ 4250582 w 4528142"/>
              <a:gd name="connsiteY5167" fmla="*/ 6250679 h 6857999"/>
              <a:gd name="connsiteX5168" fmla="*/ 4247141 w 4528142"/>
              <a:gd name="connsiteY5168" fmla="*/ 6251876 h 6857999"/>
              <a:gd name="connsiteX5169" fmla="*/ 4246791 w 4528142"/>
              <a:gd name="connsiteY5169" fmla="*/ 6249980 h 6857999"/>
              <a:gd name="connsiteX5170" fmla="*/ 4246828 w 4528142"/>
              <a:gd name="connsiteY5170" fmla="*/ 6247698 h 6857999"/>
              <a:gd name="connsiteX5171" fmla="*/ 4248093 w 4528142"/>
              <a:gd name="connsiteY5171" fmla="*/ 6245872 h 6857999"/>
              <a:gd name="connsiteX5172" fmla="*/ 4248586 w 4528142"/>
              <a:gd name="connsiteY5172" fmla="*/ 6244818 h 6857999"/>
              <a:gd name="connsiteX5173" fmla="*/ 4250131 w 4528142"/>
              <a:gd name="connsiteY5173" fmla="*/ 6243273 h 6857999"/>
              <a:gd name="connsiteX5174" fmla="*/ 4251572 w 4528142"/>
              <a:gd name="connsiteY5174" fmla="*/ 6242393 h 6857999"/>
              <a:gd name="connsiteX5175" fmla="*/ 4255120 w 4528142"/>
              <a:gd name="connsiteY5175" fmla="*/ 6240530 h 6857999"/>
              <a:gd name="connsiteX5176" fmla="*/ 4263055 w 4528142"/>
              <a:gd name="connsiteY5176" fmla="*/ 6237644 h 6857999"/>
              <a:gd name="connsiteX5177" fmla="*/ 4266603 w 4528142"/>
              <a:gd name="connsiteY5177" fmla="*/ 6235781 h 6857999"/>
              <a:gd name="connsiteX5178" fmla="*/ 4267656 w 4528142"/>
              <a:gd name="connsiteY5178" fmla="*/ 6235288 h 6857999"/>
              <a:gd name="connsiteX5179" fmla="*/ 4269202 w 4528142"/>
              <a:gd name="connsiteY5179" fmla="*/ 6233742 h 6857999"/>
              <a:gd name="connsiteX5180" fmla="*/ 4267126 w 4528142"/>
              <a:gd name="connsiteY5180" fmla="*/ 6238623 h 6857999"/>
              <a:gd name="connsiteX5181" fmla="*/ 4266211 w 4528142"/>
              <a:gd name="connsiteY5181" fmla="*/ 6242346 h 6857999"/>
              <a:gd name="connsiteX5182" fmla="*/ 4265576 w 4528142"/>
              <a:gd name="connsiteY5182" fmla="*/ 6246348 h 6857999"/>
              <a:gd name="connsiteX5183" fmla="*/ 4266206 w 4528142"/>
              <a:gd name="connsiteY5183" fmla="*/ 6248524 h 6857999"/>
              <a:gd name="connsiteX5184" fmla="*/ 4266836 w 4528142"/>
              <a:gd name="connsiteY5184" fmla="*/ 6250700 h 6857999"/>
              <a:gd name="connsiteX5185" fmla="*/ 4267571 w 4528142"/>
              <a:gd name="connsiteY5185" fmla="*/ 6252209 h 6857999"/>
              <a:gd name="connsiteX5186" fmla="*/ 4270764 w 4528142"/>
              <a:gd name="connsiteY5186" fmla="*/ 6254628 h 6857999"/>
              <a:gd name="connsiteX5187" fmla="*/ 4274730 w 4528142"/>
              <a:gd name="connsiteY5187" fmla="*/ 6256275 h 6857999"/>
              <a:gd name="connsiteX5188" fmla="*/ 4278203 w 4528142"/>
              <a:gd name="connsiteY5188" fmla="*/ 6258975 h 6857999"/>
              <a:gd name="connsiteX5189" fmla="*/ 4279887 w 4528142"/>
              <a:gd name="connsiteY5189" fmla="*/ 6260658 h 6857999"/>
              <a:gd name="connsiteX5190" fmla="*/ 4281570 w 4528142"/>
              <a:gd name="connsiteY5190" fmla="*/ 6262342 h 6857999"/>
              <a:gd name="connsiteX5191" fmla="*/ 4282480 w 4528142"/>
              <a:gd name="connsiteY5191" fmla="*/ 6264799 h 6857999"/>
              <a:gd name="connsiteX5192" fmla="*/ 4283179 w 4528142"/>
              <a:gd name="connsiteY5192" fmla="*/ 6268589 h 6857999"/>
              <a:gd name="connsiteX5193" fmla="*/ 4269551 w 4528142"/>
              <a:gd name="connsiteY5193" fmla="*/ 6276606 h 6857999"/>
              <a:gd name="connsiteX5194" fmla="*/ 4254801 w 4528142"/>
              <a:gd name="connsiteY5194" fmla="*/ 6283498 h 6857999"/>
              <a:gd name="connsiteX5195" fmla="*/ 4256797 w 4528142"/>
              <a:gd name="connsiteY5195" fmla="*/ 6289360 h 6857999"/>
              <a:gd name="connsiteX5196" fmla="*/ 4258444 w 4528142"/>
              <a:gd name="connsiteY5196" fmla="*/ 6293324 h 6857999"/>
              <a:gd name="connsiteX5197" fmla="*/ 4261355 w 4528142"/>
              <a:gd name="connsiteY5197" fmla="*/ 6295465 h 6857999"/>
              <a:gd name="connsiteX5198" fmla="*/ 4265146 w 4528142"/>
              <a:gd name="connsiteY5198" fmla="*/ 6296162 h 6857999"/>
              <a:gd name="connsiteX5199" fmla="*/ 4269429 w 4528142"/>
              <a:gd name="connsiteY5199" fmla="*/ 6295808 h 6857999"/>
              <a:gd name="connsiteX5200" fmla="*/ 4273924 w 4528142"/>
              <a:gd name="connsiteY5200" fmla="*/ 6294119 h 6857999"/>
              <a:gd name="connsiteX5201" fmla="*/ 4278139 w 4528142"/>
              <a:gd name="connsiteY5201" fmla="*/ 6292149 h 6857999"/>
              <a:gd name="connsiteX5202" fmla="*/ 4283126 w 4528142"/>
              <a:gd name="connsiteY5202" fmla="*/ 6289407 h 6857999"/>
              <a:gd name="connsiteX5203" fmla="*/ 4293486 w 4528142"/>
              <a:gd name="connsiteY5203" fmla="*/ 6283536 h 6857999"/>
              <a:gd name="connsiteX5204" fmla="*/ 4303461 w 4528142"/>
              <a:gd name="connsiteY5204" fmla="*/ 6278051 h 6857999"/>
              <a:gd name="connsiteX5205" fmla="*/ 4307956 w 4528142"/>
              <a:gd name="connsiteY5205" fmla="*/ 6276362 h 6857999"/>
              <a:gd name="connsiteX5206" fmla="*/ 4312346 w 4528142"/>
              <a:gd name="connsiteY5206" fmla="*/ 6275339 h 6857999"/>
              <a:gd name="connsiteX5207" fmla="*/ 4316523 w 4528142"/>
              <a:gd name="connsiteY5207" fmla="*/ 6275652 h 6857999"/>
              <a:gd name="connsiteX5208" fmla="*/ 4319927 w 4528142"/>
              <a:gd name="connsiteY5208" fmla="*/ 6276736 h 6857999"/>
              <a:gd name="connsiteX5209" fmla="*/ 4319853 w 4528142"/>
              <a:gd name="connsiteY5209" fmla="*/ 6281301 h 6857999"/>
              <a:gd name="connsiteX5210" fmla="*/ 4319148 w 4528142"/>
              <a:gd name="connsiteY5210" fmla="*/ 6283689 h 6857999"/>
              <a:gd name="connsiteX5211" fmla="*/ 4318445 w 4528142"/>
              <a:gd name="connsiteY5211" fmla="*/ 6286077 h 6857999"/>
              <a:gd name="connsiteX5212" fmla="*/ 4316899 w 4528142"/>
              <a:gd name="connsiteY5212" fmla="*/ 6287622 h 6857999"/>
              <a:gd name="connsiteX5213" fmla="*/ 4315845 w 4528142"/>
              <a:gd name="connsiteY5213" fmla="*/ 6288114 h 6857999"/>
              <a:gd name="connsiteX5214" fmla="*/ 4313843 w 4528142"/>
              <a:gd name="connsiteY5214" fmla="*/ 6288433 h 6857999"/>
              <a:gd name="connsiteX5215" fmla="*/ 4309667 w 4528142"/>
              <a:gd name="connsiteY5215" fmla="*/ 6288120 h 6857999"/>
              <a:gd name="connsiteX5216" fmla="*/ 4304716 w 4528142"/>
              <a:gd name="connsiteY5216" fmla="*/ 6288580 h 6857999"/>
              <a:gd name="connsiteX5217" fmla="*/ 4301767 w 4528142"/>
              <a:gd name="connsiteY5217" fmla="*/ 6288723 h 6857999"/>
              <a:gd name="connsiteX5218" fmla="*/ 4298993 w 4528142"/>
              <a:gd name="connsiteY5218" fmla="*/ 6289814 h 6857999"/>
              <a:gd name="connsiteX5219" fmla="*/ 4296499 w 4528142"/>
              <a:gd name="connsiteY5219" fmla="*/ 6291185 h 6857999"/>
              <a:gd name="connsiteX5220" fmla="*/ 4292847 w 4528142"/>
              <a:gd name="connsiteY5220" fmla="*/ 6293715 h 6857999"/>
              <a:gd name="connsiteX5221" fmla="*/ 4290315 w 4528142"/>
              <a:gd name="connsiteY5221" fmla="*/ 6297370 h 6857999"/>
              <a:gd name="connsiteX5222" fmla="*/ 4287399 w 4528142"/>
              <a:gd name="connsiteY5222" fmla="*/ 6301409 h 6857999"/>
              <a:gd name="connsiteX5223" fmla="*/ 4289007 w 4528142"/>
              <a:gd name="connsiteY5223" fmla="*/ 6307657 h 6857999"/>
              <a:gd name="connsiteX5224" fmla="*/ 4291707 w 4528142"/>
              <a:gd name="connsiteY5224" fmla="*/ 6311130 h 6857999"/>
              <a:gd name="connsiteX5225" fmla="*/ 4294513 w 4528142"/>
              <a:gd name="connsiteY5225" fmla="*/ 6313937 h 6857999"/>
              <a:gd name="connsiteX5226" fmla="*/ 4297145 w 4528142"/>
              <a:gd name="connsiteY5226" fmla="*/ 6315793 h 6857999"/>
              <a:gd name="connsiteX5227" fmla="*/ 4300094 w 4528142"/>
              <a:gd name="connsiteY5227" fmla="*/ 6315651 h 6857999"/>
              <a:gd name="connsiteX5228" fmla="*/ 4303043 w 4528142"/>
              <a:gd name="connsiteY5228" fmla="*/ 6315508 h 6857999"/>
              <a:gd name="connsiteX5229" fmla="*/ 4306203 w 4528142"/>
              <a:gd name="connsiteY5229" fmla="*/ 6314031 h 6857999"/>
              <a:gd name="connsiteX5230" fmla="*/ 4309645 w 4528142"/>
              <a:gd name="connsiteY5230" fmla="*/ 6312834 h 6857999"/>
              <a:gd name="connsiteX5231" fmla="*/ 4316565 w 4528142"/>
              <a:gd name="connsiteY5231" fmla="*/ 6308160 h 6857999"/>
              <a:gd name="connsiteX5232" fmla="*/ 4323660 w 4528142"/>
              <a:gd name="connsiteY5232" fmla="*/ 6304432 h 6857999"/>
              <a:gd name="connsiteX5233" fmla="*/ 4327486 w 4528142"/>
              <a:gd name="connsiteY5233" fmla="*/ 6302850 h 6857999"/>
              <a:gd name="connsiteX5234" fmla="*/ 4330928 w 4528142"/>
              <a:gd name="connsiteY5234" fmla="*/ 6301652 h 6857999"/>
              <a:gd name="connsiteX5235" fmla="*/ 4335212 w 4528142"/>
              <a:gd name="connsiteY5235" fmla="*/ 6301297 h 6857999"/>
              <a:gd name="connsiteX5236" fmla="*/ 4338722 w 4528142"/>
              <a:gd name="connsiteY5236" fmla="*/ 6301716 h 6857999"/>
              <a:gd name="connsiteX5237" fmla="*/ 4336889 w 4528142"/>
              <a:gd name="connsiteY5237" fmla="*/ 6309160 h 6857999"/>
              <a:gd name="connsiteX5238" fmla="*/ 4334497 w 4528142"/>
              <a:gd name="connsiteY5238" fmla="*/ 6316042 h 6857999"/>
              <a:gd name="connsiteX5239" fmla="*/ 4331262 w 4528142"/>
              <a:gd name="connsiteY5239" fmla="*/ 6322083 h 6857999"/>
              <a:gd name="connsiteX5240" fmla="*/ 4327852 w 4528142"/>
              <a:gd name="connsiteY5240" fmla="*/ 6327176 h 6857999"/>
              <a:gd name="connsiteX5241" fmla="*/ 4323601 w 4528142"/>
              <a:gd name="connsiteY5241" fmla="*/ 6331428 h 6857999"/>
              <a:gd name="connsiteX5242" fmla="*/ 4319069 w 4528142"/>
              <a:gd name="connsiteY5242" fmla="*/ 6335398 h 6857999"/>
              <a:gd name="connsiteX5243" fmla="*/ 4313588 w 4528142"/>
              <a:gd name="connsiteY5243" fmla="*/ 6339196 h 6857999"/>
              <a:gd name="connsiteX5244" fmla="*/ 4307934 w 4528142"/>
              <a:gd name="connsiteY5244" fmla="*/ 6342044 h 6857999"/>
              <a:gd name="connsiteX5245" fmla="*/ 4296345 w 4528142"/>
              <a:gd name="connsiteY5245" fmla="*/ 6347460 h 6857999"/>
              <a:gd name="connsiteX5246" fmla="*/ 4284862 w 4528142"/>
              <a:gd name="connsiteY5246" fmla="*/ 6352209 h 6857999"/>
              <a:gd name="connsiteX5247" fmla="*/ 4273939 w 4528142"/>
              <a:gd name="connsiteY5247" fmla="*/ 6357519 h 6857999"/>
              <a:gd name="connsiteX5248" fmla="*/ 4268178 w 4528142"/>
              <a:gd name="connsiteY5248" fmla="*/ 6361035 h 6857999"/>
              <a:gd name="connsiteX5249" fmla="*/ 4263086 w 4528142"/>
              <a:gd name="connsiteY5249" fmla="*/ 6364445 h 6857999"/>
              <a:gd name="connsiteX5250" fmla="*/ 4260767 w 4528142"/>
              <a:gd name="connsiteY5250" fmla="*/ 6366763 h 6857999"/>
              <a:gd name="connsiteX5251" fmla="*/ 4258061 w 4528142"/>
              <a:gd name="connsiteY5251" fmla="*/ 6369469 h 6857999"/>
              <a:gd name="connsiteX5252" fmla="*/ 4254651 w 4528142"/>
              <a:gd name="connsiteY5252" fmla="*/ 6374563 h 6857999"/>
              <a:gd name="connsiteX5253" fmla="*/ 4249378 w 4528142"/>
              <a:gd name="connsiteY5253" fmla="*/ 6383203 h 6857999"/>
              <a:gd name="connsiteX5254" fmla="*/ 4248393 w 4528142"/>
              <a:gd name="connsiteY5254" fmla="*/ 6385311 h 6857999"/>
              <a:gd name="connsiteX5255" fmla="*/ 4246460 w 4528142"/>
              <a:gd name="connsiteY5255" fmla="*/ 6387243 h 6857999"/>
              <a:gd name="connsiteX5256" fmla="*/ 4244353 w 4528142"/>
              <a:gd name="connsiteY5256" fmla="*/ 6388227 h 6857999"/>
              <a:gd name="connsiteX5257" fmla="*/ 4242527 w 4528142"/>
              <a:gd name="connsiteY5257" fmla="*/ 6389492 h 6857999"/>
              <a:gd name="connsiteX5258" fmla="*/ 4239858 w 4528142"/>
              <a:gd name="connsiteY5258" fmla="*/ 6389917 h 6857999"/>
              <a:gd name="connsiteX5259" fmla="*/ 4236909 w 4528142"/>
              <a:gd name="connsiteY5259" fmla="*/ 6390059 h 6857999"/>
              <a:gd name="connsiteX5260" fmla="*/ 4233399 w 4528142"/>
              <a:gd name="connsiteY5260" fmla="*/ 6389642 h 6857999"/>
              <a:gd name="connsiteX5261" fmla="*/ 4229328 w 4528142"/>
              <a:gd name="connsiteY5261" fmla="*/ 6388662 h 6857999"/>
              <a:gd name="connsiteX5262" fmla="*/ 4228518 w 4528142"/>
              <a:gd name="connsiteY5262" fmla="*/ 6391717 h 6857999"/>
              <a:gd name="connsiteX5263" fmla="*/ 4226654 w 4528142"/>
              <a:gd name="connsiteY5263" fmla="*/ 6395264 h 6857999"/>
              <a:gd name="connsiteX5264" fmla="*/ 4222540 w 4528142"/>
              <a:gd name="connsiteY5264" fmla="*/ 6402745 h 6857999"/>
              <a:gd name="connsiteX5265" fmla="*/ 4216319 w 4528142"/>
              <a:gd name="connsiteY5265" fmla="*/ 6411211 h 6857999"/>
              <a:gd name="connsiteX5266" fmla="*/ 4208658 w 4528142"/>
              <a:gd name="connsiteY5266" fmla="*/ 6420556 h 6857999"/>
              <a:gd name="connsiteX5267" fmla="*/ 4200154 w 4528142"/>
              <a:gd name="connsiteY5267" fmla="*/ 6429059 h 6857999"/>
              <a:gd name="connsiteX5268" fmla="*/ 4190878 w 4528142"/>
              <a:gd name="connsiteY5268" fmla="*/ 6438335 h 6857999"/>
              <a:gd name="connsiteX5269" fmla="*/ 4180760 w 4528142"/>
              <a:gd name="connsiteY5269" fmla="*/ 6446770 h 6857999"/>
              <a:gd name="connsiteX5270" fmla="*/ 4171240 w 4528142"/>
              <a:gd name="connsiteY5270" fmla="*/ 6453484 h 6857999"/>
              <a:gd name="connsiteX5271" fmla="*/ 4171771 w 4528142"/>
              <a:gd name="connsiteY5271" fmla="*/ 6450147 h 6857999"/>
              <a:gd name="connsiteX5272" fmla="*/ 4172967 w 4528142"/>
              <a:gd name="connsiteY5272" fmla="*/ 6446706 h 6857999"/>
              <a:gd name="connsiteX5273" fmla="*/ 4175921 w 4528142"/>
              <a:gd name="connsiteY5273" fmla="*/ 6440384 h 6857999"/>
              <a:gd name="connsiteX5274" fmla="*/ 4178384 w 4528142"/>
              <a:gd name="connsiteY5274" fmla="*/ 6435116 h 6857999"/>
              <a:gd name="connsiteX5275" fmla="*/ 4178913 w 4528142"/>
              <a:gd name="connsiteY5275" fmla="*/ 6431781 h 6857999"/>
              <a:gd name="connsiteX5276" fmla="*/ 4179935 w 4528142"/>
              <a:gd name="connsiteY5276" fmla="*/ 6427392 h 6857999"/>
              <a:gd name="connsiteX5277" fmla="*/ 4173508 w 4528142"/>
              <a:gd name="connsiteY5277" fmla="*/ 6431013 h 6857999"/>
              <a:gd name="connsiteX5278" fmla="*/ 4167467 w 4528142"/>
              <a:gd name="connsiteY5278" fmla="*/ 6434248 h 6857999"/>
              <a:gd name="connsiteX5279" fmla="*/ 4162549 w 4528142"/>
              <a:gd name="connsiteY5279" fmla="*/ 6438605 h 6857999"/>
              <a:gd name="connsiteX5280" fmla="*/ 4157348 w 4528142"/>
              <a:gd name="connsiteY5280" fmla="*/ 6442683 h 6857999"/>
              <a:gd name="connsiteX5281" fmla="*/ 4153272 w 4528142"/>
              <a:gd name="connsiteY5281" fmla="*/ 6447882 h 6857999"/>
              <a:gd name="connsiteX5282" fmla="*/ 4149196 w 4528142"/>
              <a:gd name="connsiteY5282" fmla="*/ 6453081 h 6857999"/>
              <a:gd name="connsiteX5283" fmla="*/ 4146452 w 4528142"/>
              <a:gd name="connsiteY5283" fmla="*/ 6458069 h 6857999"/>
              <a:gd name="connsiteX5284" fmla="*/ 4143218 w 4528142"/>
              <a:gd name="connsiteY5284" fmla="*/ 6464109 h 6857999"/>
              <a:gd name="connsiteX5285" fmla="*/ 4140264 w 4528142"/>
              <a:gd name="connsiteY5285" fmla="*/ 6470431 h 6857999"/>
              <a:gd name="connsiteX5286" fmla="*/ 4137869 w 4528142"/>
              <a:gd name="connsiteY5286" fmla="*/ 6477315 h 6857999"/>
              <a:gd name="connsiteX5287" fmla="*/ 4133857 w 4528142"/>
              <a:gd name="connsiteY5287" fmla="*/ 6490306 h 6857999"/>
              <a:gd name="connsiteX5288" fmla="*/ 4129737 w 4528142"/>
              <a:gd name="connsiteY5288" fmla="*/ 6503967 h 6857999"/>
              <a:gd name="connsiteX5289" fmla="*/ 4126072 w 4528142"/>
              <a:gd name="connsiteY5289" fmla="*/ 6518854 h 6857999"/>
              <a:gd name="connsiteX5290" fmla="*/ 4127475 w 4528142"/>
              <a:gd name="connsiteY5290" fmla="*/ 6520257 h 6857999"/>
              <a:gd name="connsiteX5291" fmla="*/ 4129372 w 4528142"/>
              <a:gd name="connsiteY5291" fmla="*/ 6520606 h 6857999"/>
              <a:gd name="connsiteX5292" fmla="*/ 4130319 w 4528142"/>
              <a:gd name="connsiteY5292" fmla="*/ 6520780 h 6857999"/>
              <a:gd name="connsiteX5293" fmla="*/ 4132320 w 4528142"/>
              <a:gd name="connsiteY5293" fmla="*/ 6520463 h 6857999"/>
              <a:gd name="connsiteX5294" fmla="*/ 4136254 w 4528142"/>
              <a:gd name="connsiteY5294" fmla="*/ 6518213 h 6857999"/>
              <a:gd name="connsiteX5295" fmla="*/ 4139240 w 4528142"/>
              <a:gd name="connsiteY5295" fmla="*/ 6515788 h 6857999"/>
              <a:gd name="connsiteX5296" fmla="*/ 4143385 w 4528142"/>
              <a:gd name="connsiteY5296" fmla="*/ 6512204 h 6857999"/>
              <a:gd name="connsiteX5297" fmla="*/ 4147706 w 4528142"/>
              <a:gd name="connsiteY5297" fmla="*/ 6509567 h 6857999"/>
              <a:gd name="connsiteX5298" fmla="*/ 4150094 w 4528142"/>
              <a:gd name="connsiteY5298" fmla="*/ 6508863 h 6857999"/>
              <a:gd name="connsiteX5299" fmla="*/ 4152762 w 4528142"/>
              <a:gd name="connsiteY5299" fmla="*/ 6508439 h 6857999"/>
              <a:gd name="connsiteX5300" fmla="*/ 4155324 w 4528142"/>
              <a:gd name="connsiteY5300" fmla="*/ 6508683 h 6857999"/>
              <a:gd name="connsiteX5301" fmla="*/ 4157675 w 4528142"/>
              <a:gd name="connsiteY5301" fmla="*/ 6510261 h 6857999"/>
              <a:gd name="connsiteX5302" fmla="*/ 4150755 w 4528142"/>
              <a:gd name="connsiteY5302" fmla="*/ 6514936 h 6857999"/>
              <a:gd name="connsiteX5303" fmla="*/ 4145169 w 4528142"/>
              <a:gd name="connsiteY5303" fmla="*/ 6519399 h 6857999"/>
              <a:gd name="connsiteX5304" fmla="*/ 4141305 w 4528142"/>
              <a:gd name="connsiteY5304" fmla="*/ 6523264 h 6857999"/>
              <a:gd name="connsiteX5305" fmla="*/ 4138001 w 4528142"/>
              <a:gd name="connsiteY5305" fmla="*/ 6527691 h 6857999"/>
              <a:gd name="connsiteX5306" fmla="*/ 4135470 w 4528142"/>
              <a:gd name="connsiteY5306" fmla="*/ 6531344 h 6857999"/>
              <a:gd name="connsiteX5307" fmla="*/ 4133219 w 4528142"/>
              <a:gd name="connsiteY5307" fmla="*/ 6535278 h 6857999"/>
              <a:gd name="connsiteX5308" fmla="*/ 4132410 w 4528142"/>
              <a:gd name="connsiteY5308" fmla="*/ 6538332 h 6857999"/>
              <a:gd name="connsiteX5309" fmla="*/ 4131106 w 4528142"/>
              <a:gd name="connsiteY5309" fmla="*/ 6542441 h 6857999"/>
              <a:gd name="connsiteX5310" fmla="*/ 4130222 w 4528142"/>
              <a:gd name="connsiteY5310" fmla="*/ 6550059 h 6857999"/>
              <a:gd name="connsiteX5311" fmla="*/ 4128634 w 4528142"/>
              <a:gd name="connsiteY5311" fmla="*/ 6560066 h 6857999"/>
              <a:gd name="connsiteX5312" fmla="*/ 4126839 w 4528142"/>
              <a:gd name="connsiteY5312" fmla="*/ 6565229 h 6857999"/>
              <a:gd name="connsiteX5313" fmla="*/ 4124165 w 4528142"/>
              <a:gd name="connsiteY5313" fmla="*/ 6571830 h 6857999"/>
              <a:gd name="connsiteX5314" fmla="*/ 4120825 w 4528142"/>
              <a:gd name="connsiteY5314" fmla="*/ 6578537 h 6857999"/>
              <a:gd name="connsiteX5315" fmla="*/ 4116607 w 4528142"/>
              <a:gd name="connsiteY5315" fmla="*/ 6586684 h 6857999"/>
              <a:gd name="connsiteX5316" fmla="*/ 4110180 w 4528142"/>
              <a:gd name="connsiteY5316" fmla="*/ 6590306 h 6857999"/>
              <a:gd name="connsiteX5317" fmla="*/ 4102804 w 4528142"/>
              <a:gd name="connsiteY5317" fmla="*/ 6593752 h 6857999"/>
              <a:gd name="connsiteX5318" fmla="*/ 4089108 w 4528142"/>
              <a:gd name="connsiteY5318" fmla="*/ 6600154 h 6857999"/>
              <a:gd name="connsiteX5319" fmla="*/ 4075236 w 4528142"/>
              <a:gd name="connsiteY5319" fmla="*/ 6605607 h 6857999"/>
              <a:gd name="connsiteX5320" fmla="*/ 4062769 w 4528142"/>
              <a:gd name="connsiteY5320" fmla="*/ 6612463 h 6857999"/>
              <a:gd name="connsiteX5321" fmla="*/ 4057008 w 4528142"/>
              <a:gd name="connsiteY5321" fmla="*/ 6615979 h 6857999"/>
              <a:gd name="connsiteX5322" fmla="*/ 4051529 w 4528142"/>
              <a:gd name="connsiteY5322" fmla="*/ 6619774 h 6857999"/>
              <a:gd name="connsiteX5323" fmla="*/ 4046996 w 4528142"/>
              <a:gd name="connsiteY5323" fmla="*/ 6623746 h 6857999"/>
              <a:gd name="connsiteX5324" fmla="*/ 4043412 w 4528142"/>
              <a:gd name="connsiteY5324" fmla="*/ 6627891 h 6857999"/>
              <a:gd name="connsiteX5325" fmla="*/ 4040669 w 4528142"/>
              <a:gd name="connsiteY5325" fmla="*/ 6632879 h 6857999"/>
              <a:gd name="connsiteX5326" fmla="*/ 4039542 w 4528142"/>
              <a:gd name="connsiteY5326" fmla="*/ 6637934 h 6857999"/>
              <a:gd name="connsiteX5327" fmla="*/ 4039642 w 4528142"/>
              <a:gd name="connsiteY5327" fmla="*/ 6643446 h 6857999"/>
              <a:gd name="connsiteX5328" fmla="*/ 4040479 w 4528142"/>
              <a:gd name="connsiteY5328" fmla="*/ 6650466 h 6857999"/>
              <a:gd name="connsiteX5329" fmla="*/ 4031170 w 4528142"/>
              <a:gd name="connsiteY5329" fmla="*/ 6655846 h 6857999"/>
              <a:gd name="connsiteX5330" fmla="*/ 4023197 w 4528142"/>
              <a:gd name="connsiteY5330" fmla="*/ 6661014 h 6857999"/>
              <a:gd name="connsiteX5331" fmla="*/ 4006233 w 4528142"/>
              <a:gd name="connsiteY5331" fmla="*/ 6669560 h 6857999"/>
              <a:gd name="connsiteX5332" fmla="*/ 3990604 w 4528142"/>
              <a:gd name="connsiteY5332" fmla="*/ 6677893 h 6857999"/>
              <a:gd name="connsiteX5333" fmla="*/ 3976521 w 4528142"/>
              <a:gd name="connsiteY5333" fmla="*/ 6684680 h 6857999"/>
              <a:gd name="connsiteX5334" fmla="*/ 3969041 w 4528142"/>
              <a:gd name="connsiteY5334" fmla="*/ 6688793 h 6857999"/>
              <a:gd name="connsiteX5335" fmla="*/ 3962226 w 4528142"/>
              <a:gd name="connsiteY5335" fmla="*/ 6692802 h 6857999"/>
              <a:gd name="connsiteX5336" fmla="*/ 3955693 w 4528142"/>
              <a:gd name="connsiteY5336" fmla="*/ 6697091 h 6857999"/>
              <a:gd name="connsiteX5337" fmla="*/ 3949440 w 4528142"/>
              <a:gd name="connsiteY5337" fmla="*/ 6701660 h 6857999"/>
              <a:gd name="connsiteX5338" fmla="*/ 3943362 w 4528142"/>
              <a:gd name="connsiteY5338" fmla="*/ 6707177 h 6857999"/>
              <a:gd name="connsiteX5339" fmla="*/ 3937459 w 4528142"/>
              <a:gd name="connsiteY5339" fmla="*/ 6713641 h 6857999"/>
              <a:gd name="connsiteX5340" fmla="*/ 3932889 w 4528142"/>
              <a:gd name="connsiteY5340" fmla="*/ 6719894 h 6857999"/>
              <a:gd name="connsiteX5341" fmla="*/ 3927442 w 4528142"/>
              <a:gd name="connsiteY5341" fmla="*/ 6727586 h 6857999"/>
              <a:gd name="connsiteX5342" fmla="*/ 3924144 w 4528142"/>
              <a:gd name="connsiteY5342" fmla="*/ 6725834 h 6857999"/>
              <a:gd name="connsiteX5343" fmla="*/ 3921231 w 4528142"/>
              <a:gd name="connsiteY5343" fmla="*/ 6723695 h 6857999"/>
              <a:gd name="connsiteX5344" fmla="*/ 3917827 w 4528142"/>
              <a:gd name="connsiteY5344" fmla="*/ 6722610 h 6857999"/>
              <a:gd name="connsiteX5345" fmla="*/ 3914809 w 4528142"/>
              <a:gd name="connsiteY5345" fmla="*/ 6721138 h 6857999"/>
              <a:gd name="connsiteX5346" fmla="*/ 3911299 w 4528142"/>
              <a:gd name="connsiteY5346" fmla="*/ 6720720 h 6857999"/>
              <a:gd name="connsiteX5347" fmla="*/ 3907789 w 4528142"/>
              <a:gd name="connsiteY5347" fmla="*/ 6720302 h 6857999"/>
              <a:gd name="connsiteX5348" fmla="*/ 3900732 w 4528142"/>
              <a:gd name="connsiteY5348" fmla="*/ 6721747 h 6857999"/>
              <a:gd name="connsiteX5349" fmla="*/ 3893183 w 4528142"/>
              <a:gd name="connsiteY5349" fmla="*/ 6724246 h 6857999"/>
              <a:gd name="connsiteX5350" fmla="*/ 3886193 w 4528142"/>
              <a:gd name="connsiteY5350" fmla="*/ 6727307 h 6857999"/>
              <a:gd name="connsiteX5351" fmla="*/ 3878606 w 4528142"/>
              <a:gd name="connsiteY5351" fmla="*/ 6732088 h 6857999"/>
              <a:gd name="connsiteX5352" fmla="*/ 3870914 w 4528142"/>
              <a:gd name="connsiteY5352" fmla="*/ 6737536 h 6857999"/>
              <a:gd name="connsiteX5353" fmla="*/ 3863114 w 4528142"/>
              <a:gd name="connsiteY5353" fmla="*/ 6743651 h 6857999"/>
              <a:gd name="connsiteX5354" fmla="*/ 3855876 w 4528142"/>
              <a:gd name="connsiteY5354" fmla="*/ 6750328 h 6857999"/>
              <a:gd name="connsiteX5355" fmla="*/ 3840629 w 4528142"/>
              <a:gd name="connsiteY5355" fmla="*/ 6764453 h 6857999"/>
              <a:gd name="connsiteX5356" fmla="*/ 3825556 w 4528142"/>
              <a:gd name="connsiteY5356" fmla="*/ 6779527 h 6857999"/>
              <a:gd name="connsiteX5357" fmla="*/ 3811256 w 4528142"/>
              <a:gd name="connsiteY5357" fmla="*/ 6793827 h 6857999"/>
              <a:gd name="connsiteX5358" fmla="*/ 3829087 w 4528142"/>
              <a:gd name="connsiteY5358" fmla="*/ 6796198 h 6857999"/>
              <a:gd name="connsiteX5359" fmla="*/ 3837055 w 4528142"/>
              <a:gd name="connsiteY5359" fmla="*/ 6797210 h 6857999"/>
              <a:gd name="connsiteX5360" fmla="*/ 3844954 w 4528142"/>
              <a:gd name="connsiteY5360" fmla="*/ 6796605 h 6857999"/>
              <a:gd name="connsiteX5361" fmla="*/ 3853627 w 4528142"/>
              <a:gd name="connsiteY5361" fmla="*/ 6795228 h 6857999"/>
              <a:gd name="connsiteX5362" fmla="*/ 3858295 w 4528142"/>
              <a:gd name="connsiteY5362" fmla="*/ 6794488 h 6857999"/>
              <a:gd name="connsiteX5363" fmla="*/ 3863177 w 4528142"/>
              <a:gd name="connsiteY5363" fmla="*/ 6792412 h 6857999"/>
              <a:gd name="connsiteX5364" fmla="*/ 3867953 w 4528142"/>
              <a:gd name="connsiteY5364" fmla="*/ 6791004 h 6857999"/>
              <a:gd name="connsiteX5365" fmla="*/ 3872940 w 4528142"/>
              <a:gd name="connsiteY5365" fmla="*/ 6788262 h 6857999"/>
              <a:gd name="connsiteX5366" fmla="*/ 3884742 w 4528142"/>
              <a:gd name="connsiteY5366" fmla="*/ 6781511 h 6857999"/>
              <a:gd name="connsiteX5367" fmla="*/ 3884773 w 4528142"/>
              <a:gd name="connsiteY5367" fmla="*/ 6785407 h 6857999"/>
              <a:gd name="connsiteX5368" fmla="*/ 3883752 w 4528142"/>
              <a:gd name="connsiteY5368" fmla="*/ 6789795 h 6857999"/>
              <a:gd name="connsiteX5369" fmla="*/ 3882554 w 4528142"/>
              <a:gd name="connsiteY5369" fmla="*/ 6793239 h 6857999"/>
              <a:gd name="connsiteX5370" fmla="*/ 3880305 w 4528142"/>
              <a:gd name="connsiteY5370" fmla="*/ 6797171 h 6857999"/>
              <a:gd name="connsiteX5371" fmla="*/ 3877774 w 4528142"/>
              <a:gd name="connsiteY5371" fmla="*/ 6800825 h 6857999"/>
              <a:gd name="connsiteX5372" fmla="*/ 3874857 w 4528142"/>
              <a:gd name="connsiteY5372" fmla="*/ 6804865 h 6857999"/>
              <a:gd name="connsiteX5373" fmla="*/ 3871764 w 4528142"/>
              <a:gd name="connsiteY5373" fmla="*/ 6807957 h 6857999"/>
              <a:gd name="connsiteX5374" fmla="*/ 3868111 w 4528142"/>
              <a:gd name="connsiteY5374" fmla="*/ 6810487 h 6857999"/>
              <a:gd name="connsiteX5375" fmla="*/ 3864739 w 4528142"/>
              <a:gd name="connsiteY5375" fmla="*/ 6813299 h 6857999"/>
              <a:gd name="connsiteX5376" fmla="*/ 3861752 w 4528142"/>
              <a:gd name="connsiteY5376" fmla="*/ 6815724 h 6857999"/>
              <a:gd name="connsiteX5377" fmla="*/ 3858312 w 4528142"/>
              <a:gd name="connsiteY5377" fmla="*/ 6816920 h 6857999"/>
              <a:gd name="connsiteX5378" fmla="*/ 3855151 w 4528142"/>
              <a:gd name="connsiteY5378" fmla="*/ 6818396 h 6857999"/>
              <a:gd name="connsiteX5379" fmla="*/ 3852482 w 4528142"/>
              <a:gd name="connsiteY5379" fmla="*/ 6818821 h 6857999"/>
              <a:gd name="connsiteX5380" fmla="*/ 3850587 w 4528142"/>
              <a:gd name="connsiteY5380" fmla="*/ 6818471 h 6857999"/>
              <a:gd name="connsiteX5381" fmla="*/ 3848692 w 4528142"/>
              <a:gd name="connsiteY5381" fmla="*/ 6818122 h 6857999"/>
              <a:gd name="connsiteX5382" fmla="*/ 3848061 w 4528142"/>
              <a:gd name="connsiteY5382" fmla="*/ 6815946 h 6857999"/>
              <a:gd name="connsiteX5383" fmla="*/ 3843529 w 4528142"/>
              <a:gd name="connsiteY5383" fmla="*/ 6819918 h 6857999"/>
              <a:gd name="connsiteX5384" fmla="*/ 3839945 w 4528142"/>
              <a:gd name="connsiteY5384" fmla="*/ 6824063 h 6857999"/>
              <a:gd name="connsiteX5385" fmla="*/ 3836816 w 4528142"/>
              <a:gd name="connsiteY5385" fmla="*/ 6829437 h 6857999"/>
              <a:gd name="connsiteX5386" fmla="*/ 3833687 w 4528142"/>
              <a:gd name="connsiteY5386" fmla="*/ 6834811 h 6857999"/>
              <a:gd name="connsiteX5387" fmla="*/ 3831506 w 4528142"/>
              <a:gd name="connsiteY5387" fmla="*/ 6840359 h 6857999"/>
              <a:gd name="connsiteX5388" fmla="*/ 3829219 w 4528142"/>
              <a:gd name="connsiteY5388" fmla="*/ 6846574 h 6857999"/>
              <a:gd name="connsiteX5389" fmla="*/ 3826252 w 4528142"/>
              <a:gd name="connsiteY5389" fmla="*/ 6857999 h 6857999"/>
              <a:gd name="connsiteX5390" fmla="*/ 2096174 w 4528142"/>
              <a:gd name="connsiteY5390" fmla="*/ 6857999 h 6857999"/>
              <a:gd name="connsiteX5391" fmla="*/ 2072242 w 4528142"/>
              <a:gd name="connsiteY5391" fmla="*/ 6829609 h 6857999"/>
              <a:gd name="connsiteX5392" fmla="*/ 2060811 w 4528142"/>
              <a:gd name="connsiteY5392" fmla="*/ 6813540 h 6857999"/>
              <a:gd name="connsiteX5393" fmla="*/ 2048995 w 4528142"/>
              <a:gd name="connsiteY5393" fmla="*/ 6797858 h 6857999"/>
              <a:gd name="connsiteX5394" fmla="*/ 2037670 w 4528142"/>
              <a:gd name="connsiteY5394" fmla="*/ 6781123 h 6857999"/>
              <a:gd name="connsiteX5395" fmla="*/ 2027399 w 4528142"/>
              <a:gd name="connsiteY5395" fmla="*/ 6763896 h 6857999"/>
              <a:gd name="connsiteX5396" fmla="*/ 2017796 w 4528142"/>
              <a:gd name="connsiteY5396" fmla="*/ 6746561 h 6857999"/>
              <a:gd name="connsiteX5397" fmla="*/ 2013661 w 4528142"/>
              <a:gd name="connsiteY5397" fmla="*/ 6737789 h 6857999"/>
              <a:gd name="connsiteX5398" fmla="*/ 2010019 w 4528142"/>
              <a:gd name="connsiteY5398" fmla="*/ 6727962 h 6857999"/>
              <a:gd name="connsiteX5399" fmla="*/ 2004174 w 4528142"/>
              <a:gd name="connsiteY5399" fmla="*/ 6707431 h 6857999"/>
              <a:gd name="connsiteX5400" fmla="*/ 2000716 w 4528142"/>
              <a:gd name="connsiteY5400" fmla="*/ 6686195 h 6857999"/>
              <a:gd name="connsiteX5401" fmla="*/ 1996540 w 4528142"/>
              <a:gd name="connsiteY5401" fmla="*/ 6685883 h 6857999"/>
              <a:gd name="connsiteX5402" fmla="*/ 1992150 w 4528142"/>
              <a:gd name="connsiteY5402" fmla="*/ 6686905 h 6857999"/>
              <a:gd name="connsiteX5403" fmla="*/ 1988884 w 4528142"/>
              <a:gd name="connsiteY5403" fmla="*/ 6689050 h 6857999"/>
              <a:gd name="connsiteX5404" fmla="*/ 1986004 w 4528142"/>
              <a:gd name="connsiteY5404" fmla="*/ 6690807 h 6857999"/>
              <a:gd name="connsiteX5405" fmla="*/ 1983299 w 4528142"/>
              <a:gd name="connsiteY5405" fmla="*/ 6693512 h 6857999"/>
              <a:gd name="connsiteX5406" fmla="*/ 1981821 w 4528142"/>
              <a:gd name="connsiteY5406" fmla="*/ 6696673 h 6857999"/>
              <a:gd name="connsiteX5407" fmla="*/ 1979571 w 4528142"/>
              <a:gd name="connsiteY5407" fmla="*/ 6700607 h 6857999"/>
              <a:gd name="connsiteX5408" fmla="*/ 1977988 w 4528142"/>
              <a:gd name="connsiteY5408" fmla="*/ 6704435 h 6857999"/>
              <a:gd name="connsiteX5409" fmla="*/ 1975769 w 4528142"/>
              <a:gd name="connsiteY5409" fmla="*/ 6712265 h 6857999"/>
              <a:gd name="connsiteX5410" fmla="*/ 1975165 w 4528142"/>
              <a:gd name="connsiteY5410" fmla="*/ 6720164 h 6857999"/>
              <a:gd name="connsiteX5411" fmla="*/ 1975614 w 4528142"/>
              <a:gd name="connsiteY5411" fmla="*/ 6727571 h 6857999"/>
              <a:gd name="connsiteX5412" fmla="*/ 1976876 w 4528142"/>
              <a:gd name="connsiteY5412" fmla="*/ 6731923 h 6857999"/>
              <a:gd name="connsiteX5413" fmla="*/ 1972000 w 4528142"/>
              <a:gd name="connsiteY5413" fmla="*/ 6727820 h 6857999"/>
              <a:gd name="connsiteX5414" fmla="*/ 1965371 w 4528142"/>
              <a:gd name="connsiteY5414" fmla="*/ 6720418 h 6857999"/>
              <a:gd name="connsiteX5415" fmla="*/ 1957620 w 4528142"/>
              <a:gd name="connsiteY5415" fmla="*/ 6711895 h 6857999"/>
              <a:gd name="connsiteX5416" fmla="*/ 1950186 w 4528142"/>
              <a:gd name="connsiteY5416" fmla="*/ 6701370 h 6857999"/>
              <a:gd name="connsiteX5417" fmla="*/ 1942965 w 4528142"/>
              <a:gd name="connsiteY5417" fmla="*/ 6689510 h 6857999"/>
              <a:gd name="connsiteX5418" fmla="*/ 1935744 w 4528142"/>
              <a:gd name="connsiteY5418" fmla="*/ 6677651 h 6857999"/>
              <a:gd name="connsiteX5419" fmla="*/ 1929470 w 4528142"/>
              <a:gd name="connsiteY5419" fmla="*/ 6665967 h 6857999"/>
              <a:gd name="connsiteX5420" fmla="*/ 1924706 w 4528142"/>
              <a:gd name="connsiteY5420" fmla="*/ 6655018 h 6857999"/>
              <a:gd name="connsiteX5421" fmla="*/ 1929344 w 4528142"/>
              <a:gd name="connsiteY5421" fmla="*/ 6650380 h 6857999"/>
              <a:gd name="connsiteX5422" fmla="*/ 1932717 w 4528142"/>
              <a:gd name="connsiteY5422" fmla="*/ 6647569 h 6857999"/>
              <a:gd name="connsiteX5423" fmla="*/ 1935491 w 4528142"/>
              <a:gd name="connsiteY5423" fmla="*/ 6646478 h 6857999"/>
              <a:gd name="connsiteX5424" fmla="*/ 1937105 w 4528142"/>
              <a:gd name="connsiteY5424" fmla="*/ 6646546 h 6857999"/>
              <a:gd name="connsiteX5425" fmla="*/ 1938440 w 4528142"/>
              <a:gd name="connsiteY5425" fmla="*/ 6646334 h 6857999"/>
              <a:gd name="connsiteX5426" fmla="*/ 1938789 w 4528142"/>
              <a:gd name="connsiteY5426" fmla="*/ 6648231 h 6857999"/>
              <a:gd name="connsiteX5427" fmla="*/ 1939874 w 4528142"/>
              <a:gd name="connsiteY5427" fmla="*/ 6651635 h 6857999"/>
              <a:gd name="connsiteX5428" fmla="*/ 1939694 w 4528142"/>
              <a:gd name="connsiteY5428" fmla="*/ 6656866 h 6857999"/>
              <a:gd name="connsiteX5429" fmla="*/ 1939657 w 4528142"/>
              <a:gd name="connsiteY5429" fmla="*/ 6659147 h 6857999"/>
              <a:gd name="connsiteX5430" fmla="*/ 1940568 w 4528142"/>
              <a:gd name="connsiteY5430" fmla="*/ 6661604 h 6857999"/>
              <a:gd name="connsiteX5431" fmla="*/ 1941691 w 4528142"/>
              <a:gd name="connsiteY5431" fmla="*/ 6662727 h 6857999"/>
              <a:gd name="connsiteX5432" fmla="*/ 1942812 w 4528142"/>
              <a:gd name="connsiteY5432" fmla="*/ 6663848 h 6857999"/>
              <a:gd name="connsiteX5433" fmla="*/ 1945481 w 4528142"/>
              <a:gd name="connsiteY5433" fmla="*/ 6663425 h 6857999"/>
              <a:gd name="connsiteX5434" fmla="*/ 1947975 w 4528142"/>
              <a:gd name="connsiteY5434" fmla="*/ 6662054 h 6857999"/>
              <a:gd name="connsiteX5435" fmla="*/ 1949908 w 4528142"/>
              <a:gd name="connsiteY5435" fmla="*/ 6660121 h 6857999"/>
              <a:gd name="connsiteX5436" fmla="*/ 1951278 w 4528142"/>
              <a:gd name="connsiteY5436" fmla="*/ 6657628 h 6857999"/>
              <a:gd name="connsiteX5437" fmla="*/ 1951983 w 4528142"/>
              <a:gd name="connsiteY5437" fmla="*/ 6655240 h 6857999"/>
              <a:gd name="connsiteX5438" fmla="*/ 1952406 w 4528142"/>
              <a:gd name="connsiteY5438" fmla="*/ 6652571 h 6857999"/>
              <a:gd name="connsiteX5439" fmla="*/ 1952057 w 4528142"/>
              <a:gd name="connsiteY5439" fmla="*/ 6650676 h 6857999"/>
              <a:gd name="connsiteX5440" fmla="*/ 1951427 w 4528142"/>
              <a:gd name="connsiteY5440" fmla="*/ 6648499 h 6857999"/>
              <a:gd name="connsiteX5441" fmla="*/ 1948552 w 4528142"/>
              <a:gd name="connsiteY5441" fmla="*/ 6644079 h 6857999"/>
              <a:gd name="connsiteX5442" fmla="*/ 1941749 w 4528142"/>
              <a:gd name="connsiteY5442" fmla="*/ 6635730 h 6857999"/>
              <a:gd name="connsiteX5443" fmla="*/ 1939541 w 4528142"/>
              <a:gd name="connsiteY5443" fmla="*/ 6631204 h 6857999"/>
              <a:gd name="connsiteX5444" fmla="*/ 1938525 w 4528142"/>
              <a:gd name="connsiteY5444" fmla="*/ 6629414 h 6857999"/>
              <a:gd name="connsiteX5445" fmla="*/ 1938561 w 4528142"/>
              <a:gd name="connsiteY5445" fmla="*/ 6627132 h 6857999"/>
              <a:gd name="connsiteX5446" fmla="*/ 1935438 w 4528142"/>
              <a:gd name="connsiteY5446" fmla="*/ 6626327 h 6857999"/>
              <a:gd name="connsiteX5447" fmla="*/ 1934771 w 4528142"/>
              <a:gd name="connsiteY5447" fmla="*/ 6626434 h 6857999"/>
              <a:gd name="connsiteX5448" fmla="*/ 1934385 w 4528142"/>
              <a:gd name="connsiteY5448" fmla="*/ 6626819 h 6857999"/>
              <a:gd name="connsiteX5449" fmla="*/ 1932066 w 4528142"/>
              <a:gd name="connsiteY5449" fmla="*/ 6629139 h 6857999"/>
              <a:gd name="connsiteX5450" fmla="*/ 1930413 w 4528142"/>
              <a:gd name="connsiteY5450" fmla="*/ 6631352 h 6857999"/>
              <a:gd name="connsiteX5451" fmla="*/ 1928549 w 4528142"/>
              <a:gd name="connsiteY5451" fmla="*/ 6634899 h 6857999"/>
              <a:gd name="connsiteX5452" fmla="*/ 1926125 w 4528142"/>
              <a:gd name="connsiteY5452" fmla="*/ 6637886 h 6857999"/>
              <a:gd name="connsiteX5453" fmla="*/ 1922822 w 4528142"/>
              <a:gd name="connsiteY5453" fmla="*/ 6642311 h 6857999"/>
              <a:gd name="connsiteX5454" fmla="*/ 1918782 w 4528142"/>
              <a:gd name="connsiteY5454" fmla="*/ 6645229 h 6857999"/>
              <a:gd name="connsiteX5455" fmla="*/ 1907531 w 4528142"/>
              <a:gd name="connsiteY5455" fmla="*/ 6623929 h 6857999"/>
              <a:gd name="connsiteX5456" fmla="*/ 1897896 w 4528142"/>
              <a:gd name="connsiteY5456" fmla="*/ 6602699 h 6857999"/>
              <a:gd name="connsiteX5457" fmla="*/ 1889208 w 4528142"/>
              <a:gd name="connsiteY5457" fmla="*/ 6581642 h 6857999"/>
              <a:gd name="connsiteX5458" fmla="*/ 1880133 w 4528142"/>
              <a:gd name="connsiteY5458" fmla="*/ 6560975 h 6857999"/>
              <a:gd name="connsiteX5459" fmla="*/ 1865321 w 4528142"/>
              <a:gd name="connsiteY5459" fmla="*/ 6519106 h 6857999"/>
              <a:gd name="connsiteX5460" fmla="*/ 1851736 w 4528142"/>
              <a:gd name="connsiteY5460" fmla="*/ 6477695 h 6857999"/>
              <a:gd name="connsiteX5461" fmla="*/ 1844557 w 4528142"/>
              <a:gd name="connsiteY5461" fmla="*/ 6457374 h 6857999"/>
              <a:gd name="connsiteX5462" fmla="*/ 1836992 w 4528142"/>
              <a:gd name="connsiteY5462" fmla="*/ 6437441 h 6857999"/>
              <a:gd name="connsiteX5463" fmla="*/ 1821194 w 4528142"/>
              <a:gd name="connsiteY5463" fmla="*/ 6397680 h 6857999"/>
              <a:gd name="connsiteX5464" fmla="*/ 1804942 w 4528142"/>
              <a:gd name="connsiteY5464" fmla="*/ 6356691 h 6857999"/>
              <a:gd name="connsiteX5465" fmla="*/ 1796920 w 4528142"/>
              <a:gd name="connsiteY5465" fmla="*/ 6335530 h 6857999"/>
              <a:gd name="connsiteX5466" fmla="*/ 1789392 w 4528142"/>
              <a:gd name="connsiteY5466" fmla="*/ 6313315 h 6857999"/>
              <a:gd name="connsiteX5467" fmla="*/ 1785316 w 4528142"/>
              <a:gd name="connsiteY5467" fmla="*/ 6318514 h 6857999"/>
              <a:gd name="connsiteX5468" fmla="*/ 1782187 w 4528142"/>
              <a:gd name="connsiteY5468" fmla="*/ 6323887 h 6857999"/>
              <a:gd name="connsiteX5469" fmla="*/ 1780005 w 4528142"/>
              <a:gd name="connsiteY5469" fmla="*/ 6329436 h 6857999"/>
              <a:gd name="connsiteX5470" fmla="*/ 1778210 w 4528142"/>
              <a:gd name="connsiteY5470" fmla="*/ 6334598 h 6857999"/>
              <a:gd name="connsiteX5471" fmla="*/ 1777082 w 4528142"/>
              <a:gd name="connsiteY5471" fmla="*/ 6339655 h 6857999"/>
              <a:gd name="connsiteX5472" fmla="*/ 1776515 w 4528142"/>
              <a:gd name="connsiteY5472" fmla="*/ 6345272 h 6857999"/>
              <a:gd name="connsiteX5473" fmla="*/ 1776336 w 4528142"/>
              <a:gd name="connsiteY5473" fmla="*/ 6350503 h 6857999"/>
              <a:gd name="connsiteX5474" fmla="*/ 1776717 w 4528142"/>
              <a:gd name="connsiteY5474" fmla="*/ 6356295 h 6857999"/>
              <a:gd name="connsiteX5475" fmla="*/ 1779026 w 4528142"/>
              <a:gd name="connsiteY5475" fmla="*/ 6366333 h 6857999"/>
              <a:gd name="connsiteX5476" fmla="*/ 1782562 w 4528142"/>
              <a:gd name="connsiteY5476" fmla="*/ 6376827 h 6857999"/>
              <a:gd name="connsiteX5477" fmla="*/ 1787045 w 4528142"/>
              <a:gd name="connsiteY5477" fmla="*/ 6387495 h 6857999"/>
              <a:gd name="connsiteX5478" fmla="*/ 1792197 w 4528142"/>
              <a:gd name="connsiteY5478" fmla="*/ 6398056 h 6857999"/>
              <a:gd name="connsiteX5479" fmla="*/ 1797559 w 4528142"/>
              <a:gd name="connsiteY5479" fmla="*/ 6407285 h 6857999"/>
              <a:gd name="connsiteX5480" fmla="*/ 1802256 w 4528142"/>
              <a:gd name="connsiteY5480" fmla="*/ 6416618 h 6857999"/>
              <a:gd name="connsiteX5481" fmla="*/ 1806284 w 4528142"/>
              <a:gd name="connsiteY5481" fmla="*/ 6426059 h 6857999"/>
              <a:gd name="connsiteX5482" fmla="*/ 1807826 w 4528142"/>
              <a:gd name="connsiteY5482" fmla="*/ 6430691 h 6857999"/>
              <a:gd name="connsiteX5483" fmla="*/ 1808032 w 4528142"/>
              <a:gd name="connsiteY5483" fmla="*/ 6435535 h 6857999"/>
              <a:gd name="connsiteX5484" fmla="*/ 1808625 w 4528142"/>
              <a:gd name="connsiteY5484" fmla="*/ 6439993 h 6857999"/>
              <a:gd name="connsiteX5485" fmla="*/ 1808936 w 4528142"/>
              <a:gd name="connsiteY5485" fmla="*/ 6444171 h 6857999"/>
              <a:gd name="connsiteX5486" fmla="*/ 1808195 w 4528142"/>
              <a:gd name="connsiteY5486" fmla="*/ 6448841 h 6857999"/>
              <a:gd name="connsiteX5487" fmla="*/ 1806507 w 4528142"/>
              <a:gd name="connsiteY5487" fmla="*/ 6453334 h 6857999"/>
              <a:gd name="connsiteX5488" fmla="*/ 1804538 w 4528142"/>
              <a:gd name="connsiteY5488" fmla="*/ 6457549 h 6857999"/>
              <a:gd name="connsiteX5489" fmla="*/ 1801900 w 4528142"/>
              <a:gd name="connsiteY5489" fmla="*/ 6461870 h 6857999"/>
              <a:gd name="connsiteX5490" fmla="*/ 1797930 w 4528142"/>
              <a:gd name="connsiteY5490" fmla="*/ 6466402 h 6857999"/>
              <a:gd name="connsiteX5491" fmla="*/ 1793292 w 4528142"/>
              <a:gd name="connsiteY5491" fmla="*/ 6471039 h 6857999"/>
              <a:gd name="connsiteX5492" fmla="*/ 1795722 w 4528142"/>
              <a:gd name="connsiteY5492" fmla="*/ 6461875 h 6857999"/>
              <a:gd name="connsiteX5493" fmla="*/ 1796993 w 4528142"/>
              <a:gd name="connsiteY5493" fmla="*/ 6453869 h 6857999"/>
              <a:gd name="connsiteX5494" fmla="*/ 1796717 w 4528142"/>
              <a:gd name="connsiteY5494" fmla="*/ 6447411 h 6857999"/>
              <a:gd name="connsiteX5495" fmla="*/ 1795669 w 4528142"/>
              <a:gd name="connsiteY5495" fmla="*/ 6441725 h 6857999"/>
              <a:gd name="connsiteX5496" fmla="*/ 1793568 w 4528142"/>
              <a:gd name="connsiteY5496" fmla="*/ 6436531 h 6857999"/>
              <a:gd name="connsiteX5497" fmla="*/ 1790974 w 4528142"/>
              <a:gd name="connsiteY5497" fmla="*/ 6432390 h 6857999"/>
              <a:gd name="connsiteX5498" fmla="*/ 1787992 w 4528142"/>
              <a:gd name="connsiteY5498" fmla="*/ 6428638 h 6857999"/>
              <a:gd name="connsiteX5499" fmla="*/ 1784625 w 4528142"/>
              <a:gd name="connsiteY5499" fmla="*/ 6425271 h 6857999"/>
              <a:gd name="connsiteX5500" fmla="*/ 1777224 w 4528142"/>
              <a:gd name="connsiteY5500" fmla="*/ 6418641 h 6857999"/>
              <a:gd name="connsiteX5501" fmla="*/ 1769716 w 4528142"/>
              <a:gd name="connsiteY5501" fmla="*/ 6412680 h 6857999"/>
              <a:gd name="connsiteX5502" fmla="*/ 1767684 w 4528142"/>
              <a:gd name="connsiteY5502" fmla="*/ 6409100 h 6857999"/>
              <a:gd name="connsiteX5503" fmla="*/ 1765089 w 4528142"/>
              <a:gd name="connsiteY5503" fmla="*/ 6404961 h 6857999"/>
              <a:gd name="connsiteX5504" fmla="*/ 1763549 w 4528142"/>
              <a:gd name="connsiteY5504" fmla="*/ 6400328 h 6857999"/>
              <a:gd name="connsiteX5505" fmla="*/ 1763449 w 4528142"/>
              <a:gd name="connsiteY5505" fmla="*/ 6394817 h 6857999"/>
              <a:gd name="connsiteX5506" fmla="*/ 1757932 w 4528142"/>
              <a:gd name="connsiteY5506" fmla="*/ 6400895 h 6857999"/>
              <a:gd name="connsiteX5507" fmla="*/ 1755189 w 4528142"/>
              <a:gd name="connsiteY5507" fmla="*/ 6405882 h 6857999"/>
              <a:gd name="connsiteX5508" fmla="*/ 1753675 w 4528142"/>
              <a:gd name="connsiteY5508" fmla="*/ 6411325 h 6857999"/>
              <a:gd name="connsiteX5509" fmla="*/ 1752827 w 4528142"/>
              <a:gd name="connsiteY5509" fmla="*/ 6416662 h 6857999"/>
              <a:gd name="connsiteX5510" fmla="*/ 1753034 w 4528142"/>
              <a:gd name="connsiteY5510" fmla="*/ 6421506 h 6857999"/>
              <a:gd name="connsiteX5511" fmla="*/ 1754856 w 4528142"/>
              <a:gd name="connsiteY5511" fmla="*/ 6426419 h 6857999"/>
              <a:gd name="connsiteX5512" fmla="*/ 1756888 w 4528142"/>
              <a:gd name="connsiteY5512" fmla="*/ 6429998 h 6857999"/>
              <a:gd name="connsiteX5513" fmla="*/ 1760044 w 4528142"/>
              <a:gd name="connsiteY5513" fmla="*/ 6434700 h 6857999"/>
              <a:gd name="connsiteX5514" fmla="*/ 1763411 w 4528142"/>
              <a:gd name="connsiteY5514" fmla="*/ 6438067 h 6857999"/>
              <a:gd name="connsiteX5515" fmla="*/ 1767058 w 4528142"/>
              <a:gd name="connsiteY5515" fmla="*/ 6441714 h 6857999"/>
              <a:gd name="connsiteX5516" fmla="*/ 1774953 w 4528142"/>
              <a:gd name="connsiteY5516" fmla="*/ 6447289 h 6857999"/>
              <a:gd name="connsiteX5517" fmla="*/ 1782004 w 4528142"/>
              <a:gd name="connsiteY5517" fmla="*/ 6452023 h 6857999"/>
              <a:gd name="connsiteX5518" fmla="*/ 1787198 w 4528142"/>
              <a:gd name="connsiteY5518" fmla="*/ 6454124 h 6857999"/>
              <a:gd name="connsiteX5519" fmla="*/ 1766682 w 4528142"/>
              <a:gd name="connsiteY5519" fmla="*/ 6470711 h 6857999"/>
              <a:gd name="connsiteX5520" fmla="*/ 1771071 w 4528142"/>
              <a:gd name="connsiteY5520" fmla="*/ 6469690 h 6857999"/>
              <a:gd name="connsiteX5521" fmla="*/ 1773740 w 4528142"/>
              <a:gd name="connsiteY5521" fmla="*/ 6469267 h 6857999"/>
              <a:gd name="connsiteX5522" fmla="*/ 1776408 w 4528142"/>
              <a:gd name="connsiteY5522" fmla="*/ 6468842 h 6857999"/>
              <a:gd name="connsiteX5523" fmla="*/ 1778583 w 4528142"/>
              <a:gd name="connsiteY5523" fmla="*/ 6469473 h 6857999"/>
              <a:gd name="connsiteX5524" fmla="*/ 1780479 w 4528142"/>
              <a:gd name="connsiteY5524" fmla="*/ 6469822 h 6857999"/>
              <a:gd name="connsiteX5525" fmla="*/ 1782268 w 4528142"/>
              <a:gd name="connsiteY5525" fmla="*/ 6470839 h 6857999"/>
              <a:gd name="connsiteX5526" fmla="*/ 1784969 w 4528142"/>
              <a:gd name="connsiteY5526" fmla="*/ 6474312 h 6857999"/>
              <a:gd name="connsiteX5527" fmla="*/ 1786229 w 4528142"/>
              <a:gd name="connsiteY5527" fmla="*/ 6478663 h 6857999"/>
              <a:gd name="connsiteX5528" fmla="*/ 1786611 w 4528142"/>
              <a:gd name="connsiteY5528" fmla="*/ 6484455 h 6857999"/>
              <a:gd name="connsiteX5529" fmla="*/ 1787055 w 4528142"/>
              <a:gd name="connsiteY5529" fmla="*/ 6498042 h 6857999"/>
              <a:gd name="connsiteX5530" fmla="*/ 1791693 w 4528142"/>
              <a:gd name="connsiteY5530" fmla="*/ 6493404 h 6857999"/>
              <a:gd name="connsiteX5531" fmla="*/ 1795558 w 4528142"/>
              <a:gd name="connsiteY5531" fmla="*/ 6489539 h 6857999"/>
              <a:gd name="connsiteX5532" fmla="*/ 1799491 w 4528142"/>
              <a:gd name="connsiteY5532" fmla="*/ 6487288 h 6857999"/>
              <a:gd name="connsiteX5533" fmla="*/ 1803706 w 4528142"/>
              <a:gd name="connsiteY5533" fmla="*/ 6485318 h 6857999"/>
              <a:gd name="connsiteX5534" fmla="*/ 1807920 w 4528142"/>
              <a:gd name="connsiteY5534" fmla="*/ 6483349 h 6857999"/>
              <a:gd name="connsiteX5535" fmla="*/ 1814416 w 4528142"/>
              <a:gd name="connsiteY5535" fmla="*/ 6481342 h 6857999"/>
              <a:gd name="connsiteX5536" fmla="*/ 1830956 w 4528142"/>
              <a:gd name="connsiteY5536" fmla="*/ 6475465 h 6857999"/>
              <a:gd name="connsiteX5537" fmla="*/ 1829723 w 4528142"/>
              <a:gd name="connsiteY5537" fmla="*/ 6481189 h 6857999"/>
              <a:gd name="connsiteX5538" fmla="*/ 1828594 w 4528142"/>
              <a:gd name="connsiteY5538" fmla="*/ 6486244 h 6857999"/>
              <a:gd name="connsiteX5539" fmla="*/ 1828415 w 4528142"/>
              <a:gd name="connsiteY5539" fmla="*/ 6491476 h 6857999"/>
              <a:gd name="connsiteX5540" fmla="*/ 1829007 w 4528142"/>
              <a:gd name="connsiteY5540" fmla="*/ 6495933 h 6857999"/>
              <a:gd name="connsiteX5541" fmla="*/ 1830267 w 4528142"/>
              <a:gd name="connsiteY5541" fmla="*/ 6500285 h 6857999"/>
              <a:gd name="connsiteX5542" fmla="*/ 1831633 w 4528142"/>
              <a:gd name="connsiteY5542" fmla="*/ 6503970 h 6857999"/>
              <a:gd name="connsiteX5543" fmla="*/ 1833698 w 4528142"/>
              <a:gd name="connsiteY5543" fmla="*/ 6511446 h 6857999"/>
              <a:gd name="connsiteX5544" fmla="*/ 1835450 w 4528142"/>
              <a:gd name="connsiteY5544" fmla="*/ 6514744 h 6857999"/>
              <a:gd name="connsiteX5545" fmla="*/ 1835868 w 4528142"/>
              <a:gd name="connsiteY5545" fmla="*/ 6518254 h 6857999"/>
              <a:gd name="connsiteX5546" fmla="*/ 1836286 w 4528142"/>
              <a:gd name="connsiteY5546" fmla="*/ 6521765 h 6857999"/>
              <a:gd name="connsiteX5547" fmla="*/ 1835757 w 4528142"/>
              <a:gd name="connsiteY5547" fmla="*/ 6525100 h 6857999"/>
              <a:gd name="connsiteX5548" fmla="*/ 1834174 w 4528142"/>
              <a:gd name="connsiteY5548" fmla="*/ 6528928 h 6857999"/>
              <a:gd name="connsiteX5549" fmla="*/ 1831362 w 4528142"/>
              <a:gd name="connsiteY5549" fmla="*/ 6532301 h 6857999"/>
              <a:gd name="connsiteX5550" fmla="*/ 1827111 w 4528142"/>
              <a:gd name="connsiteY5550" fmla="*/ 6536552 h 6857999"/>
              <a:gd name="connsiteX5551" fmla="*/ 1822579 w 4528142"/>
              <a:gd name="connsiteY5551" fmla="*/ 6540523 h 6857999"/>
              <a:gd name="connsiteX5552" fmla="*/ 1822680 w 4528142"/>
              <a:gd name="connsiteY5552" fmla="*/ 6546034 h 6857999"/>
              <a:gd name="connsiteX5553" fmla="*/ 1823939 w 4528142"/>
              <a:gd name="connsiteY5553" fmla="*/ 6550387 h 6857999"/>
              <a:gd name="connsiteX5554" fmla="*/ 1825798 w 4528142"/>
              <a:gd name="connsiteY5554" fmla="*/ 6553019 h 6857999"/>
              <a:gd name="connsiteX5555" fmla="*/ 1827481 w 4528142"/>
              <a:gd name="connsiteY5555" fmla="*/ 6554702 h 6857999"/>
              <a:gd name="connsiteX5556" fmla="*/ 1829832 w 4528142"/>
              <a:gd name="connsiteY5556" fmla="*/ 6556279 h 6857999"/>
              <a:gd name="connsiteX5557" fmla="*/ 1832394 w 4528142"/>
              <a:gd name="connsiteY5557" fmla="*/ 6556522 h 6857999"/>
              <a:gd name="connsiteX5558" fmla="*/ 1837239 w 4528142"/>
              <a:gd name="connsiteY5558" fmla="*/ 6556729 h 6857999"/>
              <a:gd name="connsiteX5559" fmla="*/ 1842751 w 4528142"/>
              <a:gd name="connsiteY5559" fmla="*/ 6556829 h 6857999"/>
              <a:gd name="connsiteX5560" fmla="*/ 1845312 w 4528142"/>
              <a:gd name="connsiteY5560" fmla="*/ 6557074 h 6857999"/>
              <a:gd name="connsiteX5561" fmla="*/ 1848050 w 4528142"/>
              <a:gd name="connsiteY5561" fmla="*/ 6558264 h 6857999"/>
              <a:gd name="connsiteX5562" fmla="*/ 1849734 w 4528142"/>
              <a:gd name="connsiteY5562" fmla="*/ 6559948 h 6857999"/>
              <a:gd name="connsiteX5563" fmla="*/ 1851205 w 4528142"/>
              <a:gd name="connsiteY5563" fmla="*/ 6562967 h 6857999"/>
              <a:gd name="connsiteX5564" fmla="*/ 1852572 w 4528142"/>
              <a:gd name="connsiteY5564" fmla="*/ 6566650 h 6857999"/>
              <a:gd name="connsiteX5565" fmla="*/ 1852953 w 4528142"/>
              <a:gd name="connsiteY5565" fmla="*/ 6572442 h 6857999"/>
              <a:gd name="connsiteX5566" fmla="*/ 1849861 w 4528142"/>
              <a:gd name="connsiteY5566" fmla="*/ 6575534 h 6857999"/>
              <a:gd name="connsiteX5567" fmla="*/ 1847541 w 4528142"/>
              <a:gd name="connsiteY5567" fmla="*/ 6577854 h 6857999"/>
              <a:gd name="connsiteX5568" fmla="*/ 1844942 w 4528142"/>
              <a:gd name="connsiteY5568" fmla="*/ 6579891 h 6857999"/>
              <a:gd name="connsiteX5569" fmla="*/ 1842835 w 4528142"/>
              <a:gd name="connsiteY5569" fmla="*/ 6580876 h 6857999"/>
              <a:gd name="connsiteX5570" fmla="*/ 1841008 w 4528142"/>
              <a:gd name="connsiteY5570" fmla="*/ 6582143 h 6857999"/>
              <a:gd name="connsiteX5571" fmla="*/ 1839779 w 4528142"/>
              <a:gd name="connsiteY5571" fmla="*/ 6581687 h 6857999"/>
              <a:gd name="connsiteX5572" fmla="*/ 1836550 w 4528142"/>
              <a:gd name="connsiteY5572" fmla="*/ 6581549 h 6857999"/>
              <a:gd name="connsiteX5573" fmla="*/ 1833040 w 4528142"/>
              <a:gd name="connsiteY5573" fmla="*/ 6581131 h 6857999"/>
              <a:gd name="connsiteX5574" fmla="*/ 1830864 w 4528142"/>
              <a:gd name="connsiteY5574" fmla="*/ 6580500 h 6857999"/>
              <a:gd name="connsiteX5575" fmla="*/ 1828862 w 4528142"/>
              <a:gd name="connsiteY5575" fmla="*/ 6580819 h 6857999"/>
              <a:gd name="connsiteX5576" fmla="*/ 1826756 w 4528142"/>
              <a:gd name="connsiteY5576" fmla="*/ 6581803 h 6857999"/>
              <a:gd name="connsiteX5577" fmla="*/ 1824649 w 4528142"/>
              <a:gd name="connsiteY5577" fmla="*/ 6582788 h 6857999"/>
              <a:gd name="connsiteX5578" fmla="*/ 1822435 w 4528142"/>
              <a:gd name="connsiteY5578" fmla="*/ 6584440 h 6857999"/>
              <a:gd name="connsiteX5579" fmla="*/ 1823097 w 4528142"/>
              <a:gd name="connsiteY5579" fmla="*/ 6590514 h 6857999"/>
              <a:gd name="connsiteX5580" fmla="*/ 1824114 w 4528142"/>
              <a:gd name="connsiteY5580" fmla="*/ 6592302 h 6857999"/>
              <a:gd name="connsiteX5581" fmla="*/ 1824743 w 4528142"/>
              <a:gd name="connsiteY5581" fmla="*/ 6594478 h 6857999"/>
              <a:gd name="connsiteX5582" fmla="*/ 1827762 w 4528142"/>
              <a:gd name="connsiteY5582" fmla="*/ 6595950 h 6857999"/>
              <a:gd name="connsiteX5583" fmla="*/ 1830498 w 4528142"/>
              <a:gd name="connsiteY5583" fmla="*/ 6597141 h 6857999"/>
              <a:gd name="connsiteX5584" fmla="*/ 1833623 w 4528142"/>
              <a:gd name="connsiteY5584" fmla="*/ 6597945 h 6857999"/>
              <a:gd name="connsiteX5585" fmla="*/ 1836465 w 4528142"/>
              <a:gd name="connsiteY5585" fmla="*/ 6598470 h 6857999"/>
              <a:gd name="connsiteX5586" fmla="*/ 1837937 w 4528142"/>
              <a:gd name="connsiteY5586" fmla="*/ 6601488 h 6857999"/>
              <a:gd name="connsiteX5587" fmla="*/ 1838954 w 4528142"/>
              <a:gd name="connsiteY5587" fmla="*/ 6603277 h 6857999"/>
              <a:gd name="connsiteX5588" fmla="*/ 1839477 w 4528142"/>
              <a:gd name="connsiteY5588" fmla="*/ 6606121 h 6857999"/>
              <a:gd name="connsiteX5589" fmla="*/ 1841235 w 4528142"/>
              <a:gd name="connsiteY5589" fmla="*/ 6603240 h 6857999"/>
              <a:gd name="connsiteX5590" fmla="*/ 1842501 w 4528142"/>
              <a:gd name="connsiteY5590" fmla="*/ 6601413 h 6857999"/>
              <a:gd name="connsiteX5591" fmla="*/ 1844190 w 4528142"/>
              <a:gd name="connsiteY5591" fmla="*/ 6596919 h 6857999"/>
              <a:gd name="connsiteX5592" fmla="*/ 1845461 w 4528142"/>
              <a:gd name="connsiteY5592" fmla="*/ 6588913 h 6857999"/>
              <a:gd name="connsiteX5593" fmla="*/ 1847044 w 4528142"/>
              <a:gd name="connsiteY5593" fmla="*/ 6585085 h 6857999"/>
              <a:gd name="connsiteX5594" fmla="*/ 1848309 w 4528142"/>
              <a:gd name="connsiteY5594" fmla="*/ 6583259 h 6857999"/>
              <a:gd name="connsiteX5595" fmla="*/ 1850066 w 4528142"/>
              <a:gd name="connsiteY5595" fmla="*/ 6580379 h 6857999"/>
              <a:gd name="connsiteX5596" fmla="*/ 1851999 w 4528142"/>
              <a:gd name="connsiteY5596" fmla="*/ 6578446 h 6857999"/>
              <a:gd name="connsiteX5597" fmla="*/ 1854704 w 4528142"/>
              <a:gd name="connsiteY5597" fmla="*/ 6575741 h 6857999"/>
              <a:gd name="connsiteX5598" fmla="*/ 1857866 w 4528142"/>
              <a:gd name="connsiteY5598" fmla="*/ 6574264 h 6857999"/>
              <a:gd name="connsiteX5599" fmla="*/ 1861799 w 4528142"/>
              <a:gd name="connsiteY5599" fmla="*/ 6572013 h 6857999"/>
              <a:gd name="connsiteX5600" fmla="*/ 1865288 w 4528142"/>
              <a:gd name="connsiteY5600" fmla="*/ 6597146 h 6857999"/>
              <a:gd name="connsiteX5601" fmla="*/ 1868120 w 4528142"/>
              <a:gd name="connsiteY5601" fmla="*/ 6610028 h 6857999"/>
              <a:gd name="connsiteX5602" fmla="*/ 1871620 w 4528142"/>
              <a:gd name="connsiteY5602" fmla="*/ 6622803 h 6857999"/>
              <a:gd name="connsiteX5603" fmla="*/ 1875998 w 4528142"/>
              <a:gd name="connsiteY5603" fmla="*/ 6634136 h 6857999"/>
              <a:gd name="connsiteX5604" fmla="*/ 1878380 w 4528142"/>
              <a:gd name="connsiteY5604" fmla="*/ 6639612 h 6857999"/>
              <a:gd name="connsiteX5605" fmla="*/ 1881149 w 4528142"/>
              <a:gd name="connsiteY5605" fmla="*/ 6644700 h 6857999"/>
              <a:gd name="connsiteX5606" fmla="*/ 1884691 w 4528142"/>
              <a:gd name="connsiteY5606" fmla="*/ 6649014 h 6857999"/>
              <a:gd name="connsiteX5607" fmla="*/ 1888339 w 4528142"/>
              <a:gd name="connsiteY5607" fmla="*/ 6652662 h 6857999"/>
              <a:gd name="connsiteX5608" fmla="*/ 1892654 w 4528142"/>
              <a:gd name="connsiteY5608" fmla="*/ 6656205 h 6857999"/>
              <a:gd name="connsiteX5609" fmla="*/ 1896900 w 4528142"/>
              <a:gd name="connsiteY5609" fmla="*/ 6658131 h 6857999"/>
              <a:gd name="connsiteX5610" fmla="*/ 1891738 w 4528142"/>
              <a:gd name="connsiteY5610" fmla="*/ 6659926 h 6857999"/>
              <a:gd name="connsiteX5611" fmla="*/ 1887910 w 4528142"/>
              <a:gd name="connsiteY5611" fmla="*/ 6661509 h 6857999"/>
              <a:gd name="connsiteX5612" fmla="*/ 1885977 w 4528142"/>
              <a:gd name="connsiteY5612" fmla="*/ 6663442 h 6857999"/>
              <a:gd name="connsiteX5613" fmla="*/ 1884325 w 4528142"/>
              <a:gd name="connsiteY5613" fmla="*/ 6665655 h 6857999"/>
              <a:gd name="connsiteX5614" fmla="*/ 1882462 w 4528142"/>
              <a:gd name="connsiteY5614" fmla="*/ 6669203 h 6857999"/>
              <a:gd name="connsiteX5615" fmla="*/ 1880318 w 4528142"/>
              <a:gd name="connsiteY5615" fmla="*/ 6672469 h 6857999"/>
              <a:gd name="connsiteX5616" fmla="*/ 1877014 w 4528142"/>
              <a:gd name="connsiteY5616" fmla="*/ 6676895 h 6857999"/>
              <a:gd name="connsiteX5617" fmla="*/ 1871216 w 4528142"/>
              <a:gd name="connsiteY5617" fmla="*/ 6682693 h 6857999"/>
              <a:gd name="connsiteX5618" fmla="*/ 1872687 w 4528142"/>
              <a:gd name="connsiteY5618" fmla="*/ 6685711 h 6857999"/>
              <a:gd name="connsiteX5619" fmla="*/ 1873318 w 4528142"/>
              <a:gd name="connsiteY5619" fmla="*/ 6687886 h 6857999"/>
              <a:gd name="connsiteX5620" fmla="*/ 1874721 w 4528142"/>
              <a:gd name="connsiteY5620" fmla="*/ 6689289 h 6857999"/>
              <a:gd name="connsiteX5621" fmla="*/ 1877178 w 4528142"/>
              <a:gd name="connsiteY5621" fmla="*/ 6690200 h 6857999"/>
              <a:gd name="connsiteX5622" fmla="*/ 1878124 w 4528142"/>
              <a:gd name="connsiteY5622" fmla="*/ 6690375 h 6857999"/>
              <a:gd name="connsiteX5623" fmla="*/ 1880407 w 4528142"/>
              <a:gd name="connsiteY5623" fmla="*/ 6690337 h 6857999"/>
              <a:gd name="connsiteX5624" fmla="*/ 1884516 w 4528142"/>
              <a:gd name="connsiteY5624" fmla="*/ 6689035 h 6857999"/>
              <a:gd name="connsiteX5625" fmla="*/ 1888905 w 4528142"/>
              <a:gd name="connsiteY5625" fmla="*/ 6688013 h 6857999"/>
              <a:gd name="connsiteX5626" fmla="*/ 1890625 w 4528142"/>
              <a:gd name="connsiteY5626" fmla="*/ 6687415 h 6857999"/>
              <a:gd name="connsiteX5627" fmla="*/ 1892521 w 4528142"/>
              <a:gd name="connsiteY5627" fmla="*/ 6687764 h 6857999"/>
              <a:gd name="connsiteX5628" fmla="*/ 1894417 w 4528142"/>
              <a:gd name="connsiteY5628" fmla="*/ 6688113 h 6857999"/>
              <a:gd name="connsiteX5629" fmla="*/ 1896100 w 4528142"/>
              <a:gd name="connsiteY5629" fmla="*/ 6689796 h 6857999"/>
              <a:gd name="connsiteX5630" fmla="*/ 1897010 w 4528142"/>
              <a:gd name="connsiteY5630" fmla="*/ 6692254 h 6857999"/>
              <a:gd name="connsiteX5631" fmla="*/ 1897428 w 4528142"/>
              <a:gd name="connsiteY5631" fmla="*/ 6695764 h 6857999"/>
              <a:gd name="connsiteX5632" fmla="*/ 1895882 w 4528142"/>
              <a:gd name="connsiteY5632" fmla="*/ 6697310 h 6857999"/>
              <a:gd name="connsiteX5633" fmla="*/ 1893495 w 4528142"/>
              <a:gd name="connsiteY5633" fmla="*/ 6698014 h 6857999"/>
              <a:gd name="connsiteX5634" fmla="*/ 1892546 w 4528142"/>
              <a:gd name="connsiteY5634" fmla="*/ 6697839 h 6857999"/>
              <a:gd name="connsiteX5635" fmla="*/ 1891038 w 4528142"/>
              <a:gd name="connsiteY5635" fmla="*/ 6697104 h 6857999"/>
              <a:gd name="connsiteX5636" fmla="*/ 1888618 w 4528142"/>
              <a:gd name="connsiteY5636" fmla="*/ 6693911 h 6857999"/>
              <a:gd name="connsiteX5637" fmla="*/ 1886093 w 4528142"/>
              <a:gd name="connsiteY5637" fmla="*/ 6691386 h 6857999"/>
              <a:gd name="connsiteX5638" fmla="*/ 1896247 w 4528142"/>
              <a:gd name="connsiteY5638" fmla="*/ 6721637 h 6857999"/>
              <a:gd name="connsiteX5639" fmla="*/ 1907281 w 4528142"/>
              <a:gd name="connsiteY5639" fmla="*/ 6750450 h 6857999"/>
              <a:gd name="connsiteX5640" fmla="*/ 1918420 w 4528142"/>
              <a:gd name="connsiteY5640" fmla="*/ 6778594 h 6857999"/>
              <a:gd name="connsiteX5641" fmla="*/ 1930438 w 4528142"/>
              <a:gd name="connsiteY5641" fmla="*/ 6805298 h 6857999"/>
              <a:gd name="connsiteX5642" fmla="*/ 1945440 w 4528142"/>
              <a:gd name="connsiteY5642" fmla="*/ 6829579 h 6857999"/>
              <a:gd name="connsiteX5643" fmla="*/ 1961218 w 4528142"/>
              <a:gd name="connsiteY5643" fmla="*/ 6853086 h 6857999"/>
              <a:gd name="connsiteX5644" fmla="*/ 1964706 w 4528142"/>
              <a:gd name="connsiteY5644" fmla="*/ 6857999 h 6857999"/>
              <a:gd name="connsiteX5645" fmla="*/ 1909765 w 4528142"/>
              <a:gd name="connsiteY5645" fmla="*/ 6857999 h 6857999"/>
              <a:gd name="connsiteX5646" fmla="*/ 1902244 w 4528142"/>
              <a:gd name="connsiteY5646" fmla="*/ 6849767 h 6857999"/>
              <a:gd name="connsiteX5647" fmla="*/ 1887727 w 4528142"/>
              <a:gd name="connsiteY5647" fmla="*/ 6830612 h 6857999"/>
              <a:gd name="connsiteX5648" fmla="*/ 1873984 w 4528142"/>
              <a:gd name="connsiteY5648" fmla="*/ 6810685 h 6857999"/>
              <a:gd name="connsiteX5649" fmla="*/ 1859572 w 4528142"/>
              <a:gd name="connsiteY5649" fmla="*/ 6790862 h 6857999"/>
              <a:gd name="connsiteX5650" fmla="*/ 1844881 w 4528142"/>
              <a:gd name="connsiteY5650" fmla="*/ 6770759 h 6857999"/>
              <a:gd name="connsiteX5651" fmla="*/ 1787834 w 4528142"/>
              <a:gd name="connsiteY5651" fmla="*/ 6689751 h 6857999"/>
              <a:gd name="connsiteX5652" fmla="*/ 1780788 w 4528142"/>
              <a:gd name="connsiteY5652" fmla="*/ 6678840 h 6857999"/>
              <a:gd name="connsiteX5653" fmla="*/ 1774022 w 4528142"/>
              <a:gd name="connsiteY5653" fmla="*/ 6668209 h 6857999"/>
              <a:gd name="connsiteX5654" fmla="*/ 1762210 w 4528142"/>
              <a:gd name="connsiteY5654" fmla="*/ 6646349 h 6857999"/>
              <a:gd name="connsiteX5655" fmla="*/ 1750892 w 4528142"/>
              <a:gd name="connsiteY5655" fmla="*/ 6623434 h 6857999"/>
              <a:gd name="connsiteX5656" fmla="*/ 1739466 w 4528142"/>
              <a:gd name="connsiteY5656" fmla="*/ 6601187 h 6857999"/>
              <a:gd name="connsiteX5657" fmla="*/ 1718163 w 4528142"/>
              <a:gd name="connsiteY5657" fmla="*/ 6555148 h 6857999"/>
              <a:gd name="connsiteX5658" fmla="*/ 1707898 w 4528142"/>
              <a:gd name="connsiteY5658" fmla="*/ 6531741 h 6857999"/>
              <a:gd name="connsiteX5659" fmla="*/ 1698299 w 4528142"/>
              <a:gd name="connsiteY5659" fmla="*/ 6508229 h 6857999"/>
              <a:gd name="connsiteX5660" fmla="*/ 1688981 w 4528142"/>
              <a:gd name="connsiteY5660" fmla="*/ 6484998 h 6857999"/>
              <a:gd name="connsiteX5661" fmla="*/ 1680156 w 4528142"/>
              <a:gd name="connsiteY5661" fmla="*/ 6460712 h 6857999"/>
              <a:gd name="connsiteX5662" fmla="*/ 1677218 w 4528142"/>
              <a:gd name="connsiteY5662" fmla="*/ 6448498 h 6857999"/>
              <a:gd name="connsiteX5663" fmla="*/ 1673718 w 4528142"/>
              <a:gd name="connsiteY5663" fmla="*/ 6435723 h 6857999"/>
              <a:gd name="connsiteX5664" fmla="*/ 1670780 w 4528142"/>
              <a:gd name="connsiteY5664" fmla="*/ 6423509 h 6857999"/>
              <a:gd name="connsiteX5665" fmla="*/ 1668334 w 4528142"/>
              <a:gd name="connsiteY5665" fmla="*/ 6410242 h 6857999"/>
              <a:gd name="connsiteX5666" fmla="*/ 1667074 w 4528142"/>
              <a:gd name="connsiteY5666" fmla="*/ 6405889 h 6857999"/>
              <a:gd name="connsiteX5667" fmla="*/ 1664655 w 4528142"/>
              <a:gd name="connsiteY5667" fmla="*/ 6402696 h 6857999"/>
              <a:gd name="connsiteX5668" fmla="*/ 1662691 w 4528142"/>
              <a:gd name="connsiteY5668" fmla="*/ 6400732 h 6857999"/>
              <a:gd name="connsiteX5669" fmla="*/ 1659954 w 4528142"/>
              <a:gd name="connsiteY5669" fmla="*/ 6399542 h 6857999"/>
              <a:gd name="connsiteX5670" fmla="*/ 1656618 w 4528142"/>
              <a:gd name="connsiteY5670" fmla="*/ 6400070 h 6857999"/>
              <a:gd name="connsiteX5671" fmla="*/ 1652228 w 4528142"/>
              <a:gd name="connsiteY5671" fmla="*/ 6401092 h 6857999"/>
              <a:gd name="connsiteX5672" fmla="*/ 1648189 w 4528142"/>
              <a:gd name="connsiteY5672" fmla="*/ 6404010 h 6857999"/>
              <a:gd name="connsiteX5673" fmla="*/ 1642709 w 4528142"/>
              <a:gd name="connsiteY5673" fmla="*/ 6407806 h 6857999"/>
              <a:gd name="connsiteX5674" fmla="*/ 1643001 w 4528142"/>
              <a:gd name="connsiteY5674" fmla="*/ 6395730 h 6857999"/>
              <a:gd name="connsiteX5675" fmla="*/ 1642345 w 4528142"/>
              <a:gd name="connsiteY5675" fmla="*/ 6383478 h 6857999"/>
              <a:gd name="connsiteX5676" fmla="*/ 1641969 w 4528142"/>
              <a:gd name="connsiteY5676" fmla="*/ 6371508 h 6857999"/>
              <a:gd name="connsiteX5677" fmla="*/ 1640540 w 4528142"/>
              <a:gd name="connsiteY5677" fmla="*/ 6360029 h 6857999"/>
              <a:gd name="connsiteX5678" fmla="*/ 1637787 w 4528142"/>
              <a:gd name="connsiteY5678" fmla="*/ 6336406 h 6857999"/>
              <a:gd name="connsiteX5679" fmla="*/ 1632927 w 4528142"/>
              <a:gd name="connsiteY5679" fmla="*/ 6313768 h 6857999"/>
              <a:gd name="connsiteX5680" fmla="*/ 1627681 w 4528142"/>
              <a:gd name="connsiteY5680" fmla="*/ 6291515 h 6857999"/>
              <a:gd name="connsiteX5681" fmla="*/ 1620433 w 4528142"/>
              <a:gd name="connsiteY5681" fmla="*/ 6269580 h 6857999"/>
              <a:gd name="connsiteX5682" fmla="*/ 1613746 w 4528142"/>
              <a:gd name="connsiteY5682" fmla="*/ 6248207 h 6857999"/>
              <a:gd name="connsiteX5683" fmla="*/ 1604673 w 4528142"/>
              <a:gd name="connsiteY5683" fmla="*/ 6227537 h 6857999"/>
              <a:gd name="connsiteX5684" fmla="*/ 1597600 w 4528142"/>
              <a:gd name="connsiteY5684" fmla="*/ 6206551 h 6857999"/>
              <a:gd name="connsiteX5685" fmla="*/ 1589753 w 4528142"/>
              <a:gd name="connsiteY5685" fmla="*/ 6186336 h 6857999"/>
              <a:gd name="connsiteX5686" fmla="*/ 1580854 w 4528142"/>
              <a:gd name="connsiteY5686" fmla="*/ 6166615 h 6857999"/>
              <a:gd name="connsiteX5687" fmla="*/ 1572234 w 4528142"/>
              <a:gd name="connsiteY5687" fmla="*/ 6147175 h 6857999"/>
              <a:gd name="connsiteX5688" fmla="*/ 1563125 w 4528142"/>
              <a:gd name="connsiteY5688" fmla="*/ 6128787 h 6857999"/>
              <a:gd name="connsiteX5689" fmla="*/ 1554081 w 4528142"/>
              <a:gd name="connsiteY5689" fmla="*/ 6112016 h 6857999"/>
              <a:gd name="connsiteX5690" fmla="*/ 1536170 w 4528142"/>
              <a:gd name="connsiteY5690" fmla="*/ 6079418 h 6857999"/>
              <a:gd name="connsiteX5691" fmla="*/ 1564480 w 4528142"/>
              <a:gd name="connsiteY5691" fmla="*/ 6062894 h 6857999"/>
              <a:gd name="connsiteX5692" fmla="*/ 1554522 w 4528142"/>
              <a:gd name="connsiteY5692" fmla="*/ 6049843 h 6857999"/>
              <a:gd name="connsiteX5693" fmla="*/ 1545055 w 4528142"/>
              <a:gd name="connsiteY5693" fmla="*/ 6035739 h 6857999"/>
              <a:gd name="connsiteX5694" fmla="*/ 1535802 w 4528142"/>
              <a:gd name="connsiteY5694" fmla="*/ 6020300 h 6857999"/>
              <a:gd name="connsiteX5695" fmla="*/ 1527426 w 4528142"/>
              <a:gd name="connsiteY5695" fmla="*/ 6003422 h 6857999"/>
              <a:gd name="connsiteX5696" fmla="*/ 1520596 w 4528142"/>
              <a:gd name="connsiteY5696" fmla="*/ 5984997 h 6857999"/>
              <a:gd name="connsiteX5697" fmla="*/ 1514328 w 4528142"/>
              <a:gd name="connsiteY5697" fmla="*/ 5967135 h 6857999"/>
              <a:gd name="connsiteX5698" fmla="*/ 1509325 w 4528142"/>
              <a:gd name="connsiteY5698" fmla="*/ 5947445 h 6857999"/>
              <a:gd name="connsiteX5699" fmla="*/ 1505094 w 4528142"/>
              <a:gd name="connsiteY5699" fmla="*/ 5926982 h 6857999"/>
              <a:gd name="connsiteX5700" fmla="*/ 1502199 w 4528142"/>
              <a:gd name="connsiteY5700" fmla="*/ 5906307 h 6857999"/>
              <a:gd name="connsiteX5701" fmla="*/ 1499304 w 4528142"/>
              <a:gd name="connsiteY5701" fmla="*/ 5885633 h 6857999"/>
              <a:gd name="connsiteX5702" fmla="*/ 1496513 w 4528142"/>
              <a:gd name="connsiteY5702" fmla="*/ 5864292 h 6857999"/>
              <a:gd name="connsiteX5703" fmla="*/ 1495233 w 4528142"/>
              <a:gd name="connsiteY5703" fmla="*/ 5843685 h 6857999"/>
              <a:gd name="connsiteX5704" fmla="*/ 1494444 w 4528142"/>
              <a:gd name="connsiteY5704" fmla="*/ 5822026 h 6857999"/>
              <a:gd name="connsiteX5705" fmla="*/ 1494110 w 4528142"/>
              <a:gd name="connsiteY5705" fmla="*/ 5801595 h 6857999"/>
              <a:gd name="connsiteX5706" fmla="*/ 1494164 w 4528142"/>
              <a:gd name="connsiteY5706" fmla="*/ 5780778 h 6857999"/>
              <a:gd name="connsiteX5707" fmla="*/ 1494954 w 4528142"/>
              <a:gd name="connsiteY5707" fmla="*/ 5761469 h 6857999"/>
              <a:gd name="connsiteX5708" fmla="*/ 1492741 w 4528142"/>
              <a:gd name="connsiteY5708" fmla="*/ 5763121 h 6857999"/>
              <a:gd name="connsiteX5709" fmla="*/ 1491195 w 4528142"/>
              <a:gd name="connsiteY5709" fmla="*/ 5764667 h 6857999"/>
              <a:gd name="connsiteX5710" fmla="*/ 1489929 w 4528142"/>
              <a:gd name="connsiteY5710" fmla="*/ 5766494 h 6857999"/>
              <a:gd name="connsiteX5711" fmla="*/ 1489892 w 4528142"/>
              <a:gd name="connsiteY5711" fmla="*/ 5768775 h 6857999"/>
              <a:gd name="connsiteX5712" fmla="*/ 1489257 w 4528142"/>
              <a:gd name="connsiteY5712" fmla="*/ 5772777 h 6857999"/>
              <a:gd name="connsiteX5713" fmla="*/ 1488796 w 4528142"/>
              <a:gd name="connsiteY5713" fmla="*/ 5777728 h 6857999"/>
              <a:gd name="connsiteX5714" fmla="*/ 1485397 w 4528142"/>
              <a:gd name="connsiteY5714" fmla="*/ 5770464 h 6857999"/>
              <a:gd name="connsiteX5715" fmla="*/ 1483158 w 4528142"/>
              <a:gd name="connsiteY5715" fmla="*/ 5762040 h 6857999"/>
              <a:gd name="connsiteX5716" fmla="*/ 1481411 w 4528142"/>
              <a:gd name="connsiteY5716" fmla="*/ 5752565 h 6857999"/>
              <a:gd name="connsiteX5717" fmla="*/ 1480051 w 4528142"/>
              <a:gd name="connsiteY5717" fmla="*/ 5742700 h 6857999"/>
              <a:gd name="connsiteX5718" fmla="*/ 1478595 w 4528142"/>
              <a:gd name="connsiteY5718" fmla="*/ 5721146 h 6857999"/>
              <a:gd name="connsiteX5719" fmla="*/ 1477525 w 4528142"/>
              <a:gd name="connsiteY5719" fmla="*/ 5699207 h 6857999"/>
              <a:gd name="connsiteX5720" fmla="*/ 1477043 w 4528142"/>
              <a:gd name="connsiteY5720" fmla="*/ 5687904 h 6857999"/>
              <a:gd name="connsiteX5721" fmla="*/ 1474736 w 4528142"/>
              <a:gd name="connsiteY5721" fmla="*/ 5677865 h 6857999"/>
              <a:gd name="connsiteX5722" fmla="*/ 1472534 w 4528142"/>
              <a:gd name="connsiteY5722" fmla="*/ 5667160 h 6857999"/>
              <a:gd name="connsiteX5723" fmla="*/ 1468679 w 4528142"/>
              <a:gd name="connsiteY5723" fmla="*/ 5658669 h 6857999"/>
              <a:gd name="connsiteX5724" fmla="*/ 1464545 w 4528142"/>
              <a:gd name="connsiteY5724" fmla="*/ 5649895 h 6857999"/>
              <a:gd name="connsiteX5725" fmla="*/ 1461563 w 4528142"/>
              <a:gd name="connsiteY5725" fmla="*/ 5646142 h 6857999"/>
              <a:gd name="connsiteX5726" fmla="*/ 1458583 w 4528142"/>
              <a:gd name="connsiteY5726" fmla="*/ 5642388 h 6857999"/>
              <a:gd name="connsiteX5727" fmla="*/ 1455110 w 4528142"/>
              <a:gd name="connsiteY5727" fmla="*/ 5639688 h 6857999"/>
              <a:gd name="connsiteX5728" fmla="*/ 1451356 w 4528142"/>
              <a:gd name="connsiteY5728" fmla="*/ 5636707 h 6857999"/>
              <a:gd name="connsiteX5729" fmla="*/ 1446830 w 4528142"/>
              <a:gd name="connsiteY5729" fmla="*/ 5634499 h 6857999"/>
              <a:gd name="connsiteX5730" fmla="*/ 1442302 w 4528142"/>
              <a:gd name="connsiteY5730" fmla="*/ 5632292 h 6857999"/>
              <a:gd name="connsiteX5731" fmla="*/ 1445114 w 4528142"/>
              <a:gd name="connsiteY5731" fmla="*/ 5628919 h 6857999"/>
              <a:gd name="connsiteX5732" fmla="*/ 1447819 w 4528142"/>
              <a:gd name="connsiteY5732" fmla="*/ 5626214 h 6857999"/>
              <a:gd name="connsiteX5733" fmla="*/ 1450033 w 4528142"/>
              <a:gd name="connsiteY5733" fmla="*/ 5624562 h 6857999"/>
              <a:gd name="connsiteX5734" fmla="*/ 1452141 w 4528142"/>
              <a:gd name="connsiteY5734" fmla="*/ 5623577 h 6857999"/>
              <a:gd name="connsiteX5735" fmla="*/ 1457652 w 4528142"/>
              <a:gd name="connsiteY5735" fmla="*/ 5623677 h 6857999"/>
              <a:gd name="connsiteX5736" fmla="*/ 1463550 w 4528142"/>
              <a:gd name="connsiteY5736" fmla="*/ 5623391 h 6857999"/>
              <a:gd name="connsiteX5737" fmla="*/ 1454904 w 4528142"/>
              <a:gd name="connsiteY5737" fmla="*/ 5593876 h 6857999"/>
              <a:gd name="connsiteX5738" fmla="*/ 1446297 w 4528142"/>
              <a:gd name="connsiteY5738" fmla="*/ 5562077 h 6857999"/>
              <a:gd name="connsiteX5739" fmla="*/ 1438356 w 4528142"/>
              <a:gd name="connsiteY5739" fmla="*/ 5530173 h 6857999"/>
              <a:gd name="connsiteX5740" fmla="*/ 1434438 w 4528142"/>
              <a:gd name="connsiteY5740" fmla="*/ 5513887 h 6857999"/>
              <a:gd name="connsiteX5741" fmla="*/ 1431468 w 4528142"/>
              <a:gd name="connsiteY5741" fmla="*/ 5497777 h 6857999"/>
              <a:gd name="connsiteX5742" fmla="*/ 1429164 w 4528142"/>
              <a:gd name="connsiteY5742" fmla="*/ 5481561 h 6857999"/>
              <a:gd name="connsiteX5743" fmla="*/ 1427143 w 4528142"/>
              <a:gd name="connsiteY5743" fmla="*/ 5465623 h 6857999"/>
              <a:gd name="connsiteX5744" fmla="*/ 1425788 w 4528142"/>
              <a:gd name="connsiteY5744" fmla="*/ 5449582 h 6857999"/>
              <a:gd name="connsiteX5745" fmla="*/ 1425169 w 4528142"/>
              <a:gd name="connsiteY5745" fmla="*/ 5435050 h 6857999"/>
              <a:gd name="connsiteX5746" fmla="*/ 1425603 w 4528142"/>
              <a:gd name="connsiteY5746" fmla="*/ 5420024 h 6857999"/>
              <a:gd name="connsiteX5747" fmla="*/ 1427160 w 4528142"/>
              <a:gd name="connsiteY5747" fmla="*/ 5406120 h 6857999"/>
              <a:gd name="connsiteX5748" fmla="*/ 1429558 w 4528142"/>
              <a:gd name="connsiteY5748" fmla="*/ 5393059 h 6857999"/>
              <a:gd name="connsiteX5749" fmla="*/ 1431458 w 4528142"/>
              <a:gd name="connsiteY5749" fmla="*/ 5387230 h 6857999"/>
              <a:gd name="connsiteX5750" fmla="*/ 1433465 w 4528142"/>
              <a:gd name="connsiteY5750" fmla="*/ 5380735 h 6857999"/>
              <a:gd name="connsiteX5751" fmla="*/ 1432767 w 4528142"/>
              <a:gd name="connsiteY5751" fmla="*/ 5376943 h 6857999"/>
              <a:gd name="connsiteX5752" fmla="*/ 1431470 w 4528142"/>
              <a:gd name="connsiteY5752" fmla="*/ 5374873 h 6857999"/>
              <a:gd name="connsiteX5753" fmla="*/ 1430347 w 4528142"/>
              <a:gd name="connsiteY5753" fmla="*/ 5373750 h 6857999"/>
              <a:gd name="connsiteX5754" fmla="*/ 1428626 w 4528142"/>
              <a:gd name="connsiteY5754" fmla="*/ 5374349 h 6857999"/>
              <a:gd name="connsiteX5755" fmla="*/ 1426520 w 4528142"/>
              <a:gd name="connsiteY5755" fmla="*/ 5375334 h 6857999"/>
              <a:gd name="connsiteX5756" fmla="*/ 1424693 w 4528142"/>
              <a:gd name="connsiteY5756" fmla="*/ 5376599 h 6857999"/>
              <a:gd name="connsiteX5757" fmla="*/ 1420828 w 4528142"/>
              <a:gd name="connsiteY5757" fmla="*/ 5380464 h 6857999"/>
              <a:gd name="connsiteX5758" fmla="*/ 1416858 w 4528142"/>
              <a:gd name="connsiteY5758" fmla="*/ 5384996 h 6857999"/>
              <a:gd name="connsiteX5759" fmla="*/ 1415311 w 4528142"/>
              <a:gd name="connsiteY5759" fmla="*/ 5386543 h 6857999"/>
              <a:gd name="connsiteX5760" fmla="*/ 1413485 w 4528142"/>
              <a:gd name="connsiteY5760" fmla="*/ 5387807 h 6857999"/>
              <a:gd name="connsiteX5761" fmla="*/ 1412818 w 4528142"/>
              <a:gd name="connsiteY5761" fmla="*/ 5387913 h 6857999"/>
              <a:gd name="connsiteX5762" fmla="*/ 1411695 w 4528142"/>
              <a:gd name="connsiteY5762" fmla="*/ 5386791 h 6857999"/>
              <a:gd name="connsiteX5763" fmla="*/ 1410959 w 4528142"/>
              <a:gd name="connsiteY5763" fmla="*/ 5385282 h 6857999"/>
              <a:gd name="connsiteX5764" fmla="*/ 1411102 w 4528142"/>
              <a:gd name="connsiteY5764" fmla="*/ 5382333 h 6857999"/>
              <a:gd name="connsiteX5765" fmla="*/ 1412659 w 4528142"/>
              <a:gd name="connsiteY5765" fmla="*/ 5368430 h 6857999"/>
              <a:gd name="connsiteX5766" fmla="*/ 1413337 w 4528142"/>
              <a:gd name="connsiteY5766" fmla="*/ 5355967 h 6857999"/>
              <a:gd name="connsiteX5767" fmla="*/ 1414508 w 4528142"/>
              <a:gd name="connsiteY5767" fmla="*/ 5342450 h 6857999"/>
              <a:gd name="connsiteX5768" fmla="*/ 1414624 w 4528142"/>
              <a:gd name="connsiteY5768" fmla="*/ 5329427 h 6857999"/>
              <a:gd name="connsiteX5769" fmla="*/ 1414074 w 4528142"/>
              <a:gd name="connsiteY5769" fmla="*/ 5316507 h 6857999"/>
              <a:gd name="connsiteX5770" fmla="*/ 1413242 w 4528142"/>
              <a:gd name="connsiteY5770" fmla="*/ 5303309 h 6857999"/>
              <a:gd name="connsiteX5771" fmla="*/ 1412411 w 4528142"/>
              <a:gd name="connsiteY5771" fmla="*/ 5290110 h 6857999"/>
              <a:gd name="connsiteX5772" fmla="*/ 1410808 w 4528142"/>
              <a:gd name="connsiteY5772" fmla="*/ 5277684 h 6857999"/>
              <a:gd name="connsiteX5773" fmla="*/ 1408748 w 4528142"/>
              <a:gd name="connsiteY5773" fmla="*/ 5264030 h 6857999"/>
              <a:gd name="connsiteX5774" fmla="*/ 1406583 w 4528142"/>
              <a:gd name="connsiteY5774" fmla="*/ 5251043 h 6857999"/>
              <a:gd name="connsiteX5775" fmla="*/ 1401024 w 4528142"/>
              <a:gd name="connsiteY5775" fmla="*/ 5224613 h 6857999"/>
              <a:gd name="connsiteX5776" fmla="*/ 1393289 w 4528142"/>
              <a:gd name="connsiteY5776" fmla="*/ 5197554 h 6857999"/>
              <a:gd name="connsiteX5777" fmla="*/ 1383553 w 4528142"/>
              <a:gd name="connsiteY5777" fmla="*/ 5170812 h 6857999"/>
              <a:gd name="connsiteX5778" fmla="*/ 1383617 w 4528142"/>
              <a:gd name="connsiteY5778" fmla="*/ 5178605 h 6857999"/>
              <a:gd name="connsiteX5779" fmla="*/ 1383575 w 4528142"/>
              <a:gd name="connsiteY5779" fmla="*/ 5187065 h 6857999"/>
              <a:gd name="connsiteX5780" fmla="*/ 1382330 w 4528142"/>
              <a:gd name="connsiteY5780" fmla="*/ 5205146 h 6857999"/>
              <a:gd name="connsiteX5781" fmla="*/ 1379258 w 4528142"/>
              <a:gd name="connsiteY5781" fmla="*/ 5224492 h 6857999"/>
              <a:gd name="connsiteX5782" fmla="*/ 1376363 w 4528142"/>
              <a:gd name="connsiteY5782" fmla="*/ 5244785 h 6857999"/>
              <a:gd name="connsiteX5783" fmla="*/ 1368357 w 4528142"/>
              <a:gd name="connsiteY5783" fmla="*/ 5287024 h 6857999"/>
              <a:gd name="connsiteX5784" fmla="*/ 1359752 w 4528142"/>
              <a:gd name="connsiteY5784" fmla="*/ 5330984 h 6857999"/>
              <a:gd name="connsiteX5785" fmla="*/ 1357030 w 4528142"/>
              <a:gd name="connsiteY5785" fmla="*/ 5352225 h 6857999"/>
              <a:gd name="connsiteX5786" fmla="*/ 1355152 w 4528142"/>
              <a:gd name="connsiteY5786" fmla="*/ 5374307 h 6857999"/>
              <a:gd name="connsiteX5787" fmla="*/ 1354431 w 4528142"/>
              <a:gd name="connsiteY5787" fmla="*/ 5395231 h 6857999"/>
              <a:gd name="connsiteX5788" fmla="*/ 1354203 w 4528142"/>
              <a:gd name="connsiteY5788" fmla="*/ 5415101 h 6857999"/>
              <a:gd name="connsiteX5789" fmla="*/ 1355176 w 4528142"/>
              <a:gd name="connsiteY5789" fmla="*/ 5425351 h 6857999"/>
              <a:gd name="connsiteX5790" fmla="*/ 1356256 w 4528142"/>
              <a:gd name="connsiteY5790" fmla="*/ 5434934 h 6857999"/>
              <a:gd name="connsiteX5791" fmla="*/ 1358110 w 4528142"/>
              <a:gd name="connsiteY5791" fmla="*/ 5443743 h 6857999"/>
              <a:gd name="connsiteX5792" fmla="*/ 1360243 w 4528142"/>
              <a:gd name="connsiteY5792" fmla="*/ 5452834 h 6857999"/>
              <a:gd name="connsiteX5793" fmla="*/ 1362763 w 4528142"/>
              <a:gd name="connsiteY5793" fmla="*/ 5461538 h 6857999"/>
              <a:gd name="connsiteX5794" fmla="*/ 1365283 w 4528142"/>
              <a:gd name="connsiteY5794" fmla="*/ 5470242 h 6857999"/>
              <a:gd name="connsiteX5795" fmla="*/ 1369243 w 4528142"/>
              <a:gd name="connsiteY5795" fmla="*/ 5478068 h 6857999"/>
              <a:gd name="connsiteX5796" fmla="*/ 1373309 w 4528142"/>
              <a:gd name="connsiteY5796" fmla="*/ 5485225 h 6857999"/>
              <a:gd name="connsiteX5797" fmla="*/ 1369407 w 4528142"/>
              <a:gd name="connsiteY5797" fmla="*/ 5491371 h 6857999"/>
              <a:gd name="connsiteX5798" fmla="*/ 1365542 w 4528142"/>
              <a:gd name="connsiteY5798" fmla="*/ 5495236 h 6857999"/>
              <a:gd name="connsiteX5799" fmla="*/ 1362170 w 4528142"/>
              <a:gd name="connsiteY5799" fmla="*/ 5498049 h 6857999"/>
              <a:gd name="connsiteX5800" fmla="*/ 1359115 w 4528142"/>
              <a:gd name="connsiteY5800" fmla="*/ 5498857 h 6857999"/>
              <a:gd name="connsiteX5801" fmla="*/ 1355990 w 4528142"/>
              <a:gd name="connsiteY5801" fmla="*/ 5498053 h 6857999"/>
              <a:gd name="connsiteX5802" fmla="*/ 1353254 w 4528142"/>
              <a:gd name="connsiteY5802" fmla="*/ 5496863 h 6857999"/>
              <a:gd name="connsiteX5803" fmla="*/ 1351009 w 4528142"/>
              <a:gd name="connsiteY5803" fmla="*/ 5494618 h 6857999"/>
              <a:gd name="connsiteX5804" fmla="*/ 1348484 w 4528142"/>
              <a:gd name="connsiteY5804" fmla="*/ 5492093 h 6857999"/>
              <a:gd name="connsiteX5805" fmla="*/ 1343433 w 4528142"/>
              <a:gd name="connsiteY5805" fmla="*/ 5487042 h 6857999"/>
              <a:gd name="connsiteX5806" fmla="*/ 1339855 w 4528142"/>
              <a:gd name="connsiteY5806" fmla="*/ 5485008 h 6857999"/>
              <a:gd name="connsiteX5807" fmla="*/ 1336942 w 4528142"/>
              <a:gd name="connsiteY5807" fmla="*/ 5482869 h 6857999"/>
              <a:gd name="connsiteX5808" fmla="*/ 1333644 w 4528142"/>
              <a:gd name="connsiteY5808" fmla="*/ 5481118 h 6857999"/>
              <a:gd name="connsiteX5809" fmla="*/ 1330133 w 4528142"/>
              <a:gd name="connsiteY5809" fmla="*/ 5480699 h 6857999"/>
              <a:gd name="connsiteX5810" fmla="*/ 1325744 w 4528142"/>
              <a:gd name="connsiteY5810" fmla="*/ 5481721 h 6857999"/>
              <a:gd name="connsiteX5811" fmla="*/ 1321530 w 4528142"/>
              <a:gd name="connsiteY5811" fmla="*/ 5483691 h 6857999"/>
              <a:gd name="connsiteX5812" fmla="*/ 1322927 w 4528142"/>
              <a:gd name="connsiteY5812" fmla="*/ 5491272 h 6857999"/>
              <a:gd name="connsiteX5813" fmla="*/ 1324992 w 4528142"/>
              <a:gd name="connsiteY5813" fmla="*/ 5498748 h 6857999"/>
              <a:gd name="connsiteX5814" fmla="*/ 1330281 w 4528142"/>
              <a:gd name="connsiteY5814" fmla="*/ 5512539 h 6857999"/>
              <a:gd name="connsiteX5815" fmla="*/ 1335850 w 4528142"/>
              <a:gd name="connsiteY5815" fmla="*/ 5526613 h 6857999"/>
              <a:gd name="connsiteX5816" fmla="*/ 1342965 w 4528142"/>
              <a:gd name="connsiteY5816" fmla="*/ 5539139 h 6857999"/>
              <a:gd name="connsiteX5817" fmla="*/ 1358143 w 4528142"/>
              <a:gd name="connsiteY5817" fmla="*/ 5564367 h 6857999"/>
              <a:gd name="connsiteX5818" fmla="*/ 1365646 w 4528142"/>
              <a:gd name="connsiteY5818" fmla="*/ 5576506 h 6857999"/>
              <a:gd name="connsiteX5819" fmla="*/ 1373323 w 4528142"/>
              <a:gd name="connsiteY5819" fmla="*/ 5589594 h 6857999"/>
              <a:gd name="connsiteX5820" fmla="*/ 1380053 w 4528142"/>
              <a:gd name="connsiteY5820" fmla="*/ 5602507 h 6857999"/>
              <a:gd name="connsiteX5821" fmla="*/ 1385340 w 4528142"/>
              <a:gd name="connsiteY5821" fmla="*/ 5616299 h 6857999"/>
              <a:gd name="connsiteX5822" fmla="*/ 1390137 w 4528142"/>
              <a:gd name="connsiteY5822" fmla="*/ 5631144 h 6857999"/>
              <a:gd name="connsiteX5823" fmla="*/ 1392027 w 4528142"/>
              <a:gd name="connsiteY5823" fmla="*/ 5637672 h 6857999"/>
              <a:gd name="connsiteX5824" fmla="*/ 1392652 w 4528142"/>
              <a:gd name="connsiteY5824" fmla="*/ 5646026 h 6857999"/>
              <a:gd name="connsiteX5825" fmla="*/ 1393663 w 4528142"/>
              <a:gd name="connsiteY5825" fmla="*/ 5653994 h 6857999"/>
              <a:gd name="connsiteX5826" fmla="*/ 1393621 w 4528142"/>
              <a:gd name="connsiteY5826" fmla="*/ 5662454 h 6857999"/>
              <a:gd name="connsiteX5827" fmla="*/ 1394245 w 4528142"/>
              <a:gd name="connsiteY5827" fmla="*/ 5670810 h 6857999"/>
              <a:gd name="connsiteX5828" fmla="*/ 1392868 w 4528142"/>
              <a:gd name="connsiteY5828" fmla="*/ 5679482 h 6857999"/>
              <a:gd name="connsiteX5829" fmla="*/ 1391386 w 4528142"/>
              <a:gd name="connsiteY5829" fmla="*/ 5688820 h 6857999"/>
              <a:gd name="connsiteX5830" fmla="*/ 1389517 w 4528142"/>
              <a:gd name="connsiteY5830" fmla="*/ 5698547 h 6857999"/>
              <a:gd name="connsiteX5831" fmla="*/ 1386981 w 4528142"/>
              <a:gd name="connsiteY5831" fmla="*/ 5708379 h 6857999"/>
              <a:gd name="connsiteX5832" fmla="*/ 1383005 w 4528142"/>
              <a:gd name="connsiteY5832" fmla="*/ 5719089 h 6857999"/>
              <a:gd name="connsiteX5833" fmla="*/ 1383264 w 4528142"/>
              <a:gd name="connsiteY5833" fmla="*/ 5703115 h 6857999"/>
              <a:gd name="connsiteX5834" fmla="*/ 1383174 w 4528142"/>
              <a:gd name="connsiteY5834" fmla="*/ 5685248 h 6857999"/>
              <a:gd name="connsiteX5835" fmla="*/ 1381882 w 4528142"/>
              <a:gd name="connsiteY5835" fmla="*/ 5676999 h 6857999"/>
              <a:gd name="connsiteX5836" fmla="*/ 1381363 w 4528142"/>
              <a:gd name="connsiteY5836" fmla="*/ 5667978 h 6857999"/>
              <a:gd name="connsiteX5837" fmla="*/ 1379124 w 4528142"/>
              <a:gd name="connsiteY5837" fmla="*/ 5659554 h 6857999"/>
              <a:gd name="connsiteX5838" fmla="*/ 1377446 w 4528142"/>
              <a:gd name="connsiteY5838" fmla="*/ 5651691 h 6857999"/>
              <a:gd name="connsiteX5839" fmla="*/ 1374328 w 4528142"/>
              <a:gd name="connsiteY5839" fmla="*/ 5644708 h 6857999"/>
              <a:gd name="connsiteX5840" fmla="*/ 1370929 w 4528142"/>
              <a:gd name="connsiteY5840" fmla="*/ 5637445 h 6857999"/>
              <a:gd name="connsiteX5841" fmla="*/ 1367319 w 4528142"/>
              <a:gd name="connsiteY5841" fmla="*/ 5631515 h 6857999"/>
              <a:gd name="connsiteX5842" fmla="*/ 1362549 w 4528142"/>
              <a:gd name="connsiteY5842" fmla="*/ 5626745 h 6857999"/>
              <a:gd name="connsiteX5843" fmla="*/ 1357004 w 4528142"/>
              <a:gd name="connsiteY5843" fmla="*/ 5622747 h 6857999"/>
              <a:gd name="connsiteX5844" fmla="*/ 1350970 w 4528142"/>
              <a:gd name="connsiteY5844" fmla="*/ 5619803 h 6857999"/>
              <a:gd name="connsiteX5845" fmla="*/ 1344442 w 4528142"/>
              <a:gd name="connsiteY5845" fmla="*/ 5617914 h 6857999"/>
              <a:gd name="connsiteX5846" fmla="*/ 1341212 w 4528142"/>
              <a:gd name="connsiteY5846" fmla="*/ 5617777 h 6857999"/>
              <a:gd name="connsiteX5847" fmla="*/ 1337315 w 4528142"/>
              <a:gd name="connsiteY5847" fmla="*/ 5617745 h 6857999"/>
              <a:gd name="connsiteX5848" fmla="*/ 1340831 w 4528142"/>
              <a:gd name="connsiteY5848" fmla="*/ 5611985 h 6857999"/>
              <a:gd name="connsiteX5849" fmla="*/ 1342345 w 4528142"/>
              <a:gd name="connsiteY5849" fmla="*/ 5606541 h 6857999"/>
              <a:gd name="connsiteX5850" fmla="*/ 1343192 w 4528142"/>
              <a:gd name="connsiteY5850" fmla="*/ 5601204 h 6857999"/>
              <a:gd name="connsiteX5851" fmla="*/ 1344040 w 4528142"/>
              <a:gd name="connsiteY5851" fmla="*/ 5595868 h 6857999"/>
              <a:gd name="connsiteX5852" fmla="*/ 1343447 w 4528142"/>
              <a:gd name="connsiteY5852" fmla="*/ 5591409 h 6857999"/>
              <a:gd name="connsiteX5853" fmla="*/ 1342854 w 4528142"/>
              <a:gd name="connsiteY5853" fmla="*/ 5586952 h 6857999"/>
              <a:gd name="connsiteX5854" fmla="*/ 1340440 w 4528142"/>
              <a:gd name="connsiteY5854" fmla="*/ 5577581 h 6857999"/>
              <a:gd name="connsiteX5855" fmla="*/ 1337078 w 4528142"/>
              <a:gd name="connsiteY5855" fmla="*/ 5568036 h 6857999"/>
              <a:gd name="connsiteX5856" fmla="*/ 1334769 w 4528142"/>
              <a:gd name="connsiteY5856" fmla="*/ 5557997 h 6857999"/>
              <a:gd name="connsiteX5857" fmla="*/ 1333335 w 4528142"/>
              <a:gd name="connsiteY5857" fmla="*/ 5552698 h 6857999"/>
              <a:gd name="connsiteX5858" fmla="*/ 1332181 w 4528142"/>
              <a:gd name="connsiteY5858" fmla="*/ 5547678 h 6857999"/>
              <a:gd name="connsiteX5859" fmla="*/ 1331906 w 4528142"/>
              <a:gd name="connsiteY5859" fmla="*/ 5541220 h 6857999"/>
              <a:gd name="connsiteX5860" fmla="*/ 1332473 w 4528142"/>
              <a:gd name="connsiteY5860" fmla="*/ 5535602 h 6857999"/>
              <a:gd name="connsiteX5861" fmla="*/ 1324213 w 4528142"/>
              <a:gd name="connsiteY5861" fmla="*/ 5546667 h 6857999"/>
              <a:gd name="connsiteX5862" fmla="*/ 1321576 w 4528142"/>
              <a:gd name="connsiteY5862" fmla="*/ 5550988 h 6857999"/>
              <a:gd name="connsiteX5863" fmla="*/ 1318834 w 4528142"/>
              <a:gd name="connsiteY5863" fmla="*/ 5555975 h 6857999"/>
              <a:gd name="connsiteX5864" fmla="*/ 1316758 w 4528142"/>
              <a:gd name="connsiteY5864" fmla="*/ 5560857 h 6857999"/>
              <a:gd name="connsiteX5865" fmla="*/ 1315561 w 4528142"/>
              <a:gd name="connsiteY5865" fmla="*/ 5564297 h 6857999"/>
              <a:gd name="connsiteX5866" fmla="*/ 1313517 w 4528142"/>
              <a:gd name="connsiteY5866" fmla="*/ 5573076 h 6857999"/>
              <a:gd name="connsiteX5867" fmla="*/ 1313406 w 4528142"/>
              <a:gd name="connsiteY5867" fmla="*/ 5579922 h 6857999"/>
              <a:gd name="connsiteX5868" fmla="*/ 1313963 w 4528142"/>
              <a:gd name="connsiteY5868" fmla="*/ 5586661 h 6857999"/>
              <a:gd name="connsiteX5869" fmla="*/ 1315853 w 4528142"/>
              <a:gd name="connsiteY5869" fmla="*/ 5593188 h 6857999"/>
              <a:gd name="connsiteX5870" fmla="*/ 1317637 w 4528142"/>
              <a:gd name="connsiteY5870" fmla="*/ 5600385 h 6857999"/>
              <a:gd name="connsiteX5871" fmla="*/ 1322258 w 4528142"/>
              <a:gd name="connsiteY5871" fmla="*/ 5614283 h 6857999"/>
              <a:gd name="connsiteX5872" fmla="*/ 1324323 w 4528142"/>
              <a:gd name="connsiteY5872" fmla="*/ 5621758 h 6857999"/>
              <a:gd name="connsiteX5873" fmla="*/ 1325614 w 4528142"/>
              <a:gd name="connsiteY5873" fmla="*/ 5630007 h 6857999"/>
              <a:gd name="connsiteX5874" fmla="*/ 1325747 w 4528142"/>
              <a:gd name="connsiteY5874" fmla="*/ 5639414 h 6857999"/>
              <a:gd name="connsiteX5875" fmla="*/ 1325387 w 4528142"/>
              <a:gd name="connsiteY5875" fmla="*/ 5649876 h 6857999"/>
              <a:gd name="connsiteX5876" fmla="*/ 1323586 w 4528142"/>
              <a:gd name="connsiteY5876" fmla="*/ 5661218 h 6857999"/>
              <a:gd name="connsiteX5877" fmla="*/ 1321580 w 4528142"/>
              <a:gd name="connsiteY5877" fmla="*/ 5667714 h 6857999"/>
              <a:gd name="connsiteX5878" fmla="*/ 1318625 w 4528142"/>
              <a:gd name="connsiteY5878" fmla="*/ 5674035 h 6857999"/>
              <a:gd name="connsiteX5879" fmla="*/ 1304648 w 4528142"/>
              <a:gd name="connsiteY5879" fmla="*/ 5680155 h 6857999"/>
              <a:gd name="connsiteX5880" fmla="*/ 1300857 w 4528142"/>
              <a:gd name="connsiteY5880" fmla="*/ 5679456 h 6857999"/>
              <a:gd name="connsiteX5881" fmla="*/ 1300016 w 4528142"/>
              <a:gd name="connsiteY5881" fmla="*/ 5678615 h 6857999"/>
              <a:gd name="connsiteX5882" fmla="*/ 1299735 w 4528142"/>
              <a:gd name="connsiteY5882" fmla="*/ 5678334 h 6857999"/>
              <a:gd name="connsiteX5883" fmla="*/ 1299840 w 4528142"/>
              <a:gd name="connsiteY5883" fmla="*/ 5677667 h 6857999"/>
              <a:gd name="connsiteX5884" fmla="*/ 1300226 w 4528142"/>
              <a:gd name="connsiteY5884" fmla="*/ 5677281 h 6857999"/>
              <a:gd name="connsiteX5885" fmla="*/ 1302826 w 4528142"/>
              <a:gd name="connsiteY5885" fmla="*/ 5675242 h 6857999"/>
              <a:gd name="connsiteX5886" fmla="*/ 1306200 w 4528142"/>
              <a:gd name="connsiteY5886" fmla="*/ 5672431 h 6857999"/>
              <a:gd name="connsiteX5887" fmla="*/ 1310027 w 4528142"/>
              <a:gd name="connsiteY5887" fmla="*/ 5670848 h 6857999"/>
              <a:gd name="connsiteX5888" fmla="*/ 1318350 w 4528142"/>
              <a:gd name="connsiteY5888" fmla="*/ 5667576 h 6857999"/>
              <a:gd name="connsiteX5889" fmla="*/ 1313167 w 4528142"/>
              <a:gd name="connsiteY5889" fmla="*/ 5653117 h 6857999"/>
              <a:gd name="connsiteX5890" fmla="*/ 1308196 w 4528142"/>
              <a:gd name="connsiteY5890" fmla="*/ 5637323 h 6857999"/>
              <a:gd name="connsiteX5891" fmla="*/ 1303997 w 4528142"/>
              <a:gd name="connsiteY5891" fmla="*/ 5620758 h 6857999"/>
              <a:gd name="connsiteX5892" fmla="*/ 1299732 w 4528142"/>
              <a:gd name="connsiteY5892" fmla="*/ 5602577 h 6857999"/>
              <a:gd name="connsiteX5893" fmla="*/ 1290530 w 4528142"/>
              <a:gd name="connsiteY5893" fmla="*/ 5566321 h 6857999"/>
              <a:gd name="connsiteX5894" fmla="*/ 1285807 w 4528142"/>
              <a:gd name="connsiteY5894" fmla="*/ 5546912 h 6857999"/>
              <a:gd name="connsiteX5895" fmla="*/ 1280138 w 4528142"/>
              <a:gd name="connsiteY5895" fmla="*/ 5527328 h 6857999"/>
              <a:gd name="connsiteX5896" fmla="*/ 1277257 w 4528142"/>
              <a:gd name="connsiteY5896" fmla="*/ 5529086 h 6857999"/>
              <a:gd name="connsiteX5897" fmla="*/ 1274552 w 4528142"/>
              <a:gd name="connsiteY5897" fmla="*/ 5531790 h 6857999"/>
              <a:gd name="connsiteX5898" fmla="*/ 1270089 w 4528142"/>
              <a:gd name="connsiteY5898" fmla="*/ 5537376 h 6857999"/>
              <a:gd name="connsiteX5899" fmla="*/ 1266853 w 4528142"/>
              <a:gd name="connsiteY5899" fmla="*/ 5543418 h 6857999"/>
              <a:gd name="connsiteX5900" fmla="*/ 1264180 w 4528142"/>
              <a:gd name="connsiteY5900" fmla="*/ 5550020 h 6857999"/>
              <a:gd name="connsiteX5901" fmla="*/ 1262067 w 4528142"/>
              <a:gd name="connsiteY5901" fmla="*/ 5557183 h 6857999"/>
              <a:gd name="connsiteX5902" fmla="*/ 1261570 w 4528142"/>
              <a:gd name="connsiteY5902" fmla="*/ 5564415 h 6857999"/>
              <a:gd name="connsiteX5903" fmla="*/ 1261071 w 4528142"/>
              <a:gd name="connsiteY5903" fmla="*/ 5571648 h 6857999"/>
              <a:gd name="connsiteX5904" fmla="*/ 1261521 w 4528142"/>
              <a:gd name="connsiteY5904" fmla="*/ 5579055 h 6857999"/>
              <a:gd name="connsiteX5905" fmla="*/ 1262533 w 4528142"/>
              <a:gd name="connsiteY5905" fmla="*/ 5587022 h 6857999"/>
              <a:gd name="connsiteX5906" fmla="*/ 1264317 w 4528142"/>
              <a:gd name="connsiteY5906" fmla="*/ 5594217 h 6857999"/>
              <a:gd name="connsiteX5907" fmla="*/ 1265714 w 4528142"/>
              <a:gd name="connsiteY5907" fmla="*/ 5601799 h 6857999"/>
              <a:gd name="connsiteX5908" fmla="*/ 1268165 w 4528142"/>
              <a:gd name="connsiteY5908" fmla="*/ 5608888 h 6857999"/>
              <a:gd name="connsiteX5909" fmla="*/ 1273561 w 4528142"/>
              <a:gd name="connsiteY5909" fmla="*/ 5622013 h 6857999"/>
              <a:gd name="connsiteX5910" fmla="*/ 1279167 w 4528142"/>
              <a:gd name="connsiteY5910" fmla="*/ 5633803 h 6857999"/>
              <a:gd name="connsiteX5911" fmla="*/ 1275937 w 4528142"/>
              <a:gd name="connsiteY5911" fmla="*/ 5633666 h 6857999"/>
              <a:gd name="connsiteX5912" fmla="*/ 1273481 w 4528142"/>
              <a:gd name="connsiteY5912" fmla="*/ 5632754 h 6857999"/>
              <a:gd name="connsiteX5913" fmla="*/ 1268006 w 4528142"/>
              <a:gd name="connsiteY5913" fmla="*/ 5630373 h 6857999"/>
              <a:gd name="connsiteX5914" fmla="*/ 1265550 w 4528142"/>
              <a:gd name="connsiteY5914" fmla="*/ 5629462 h 6857999"/>
              <a:gd name="connsiteX5915" fmla="*/ 1263200 w 4528142"/>
              <a:gd name="connsiteY5915" fmla="*/ 5627884 h 6857999"/>
              <a:gd name="connsiteX5916" fmla="*/ 1260250 w 4528142"/>
              <a:gd name="connsiteY5916" fmla="*/ 5628028 h 6857999"/>
              <a:gd name="connsiteX5917" fmla="*/ 1256353 w 4528142"/>
              <a:gd name="connsiteY5917" fmla="*/ 5627996 h 6857999"/>
              <a:gd name="connsiteX5918" fmla="*/ 1256348 w 4528142"/>
              <a:gd name="connsiteY5918" fmla="*/ 5634174 h 6857999"/>
              <a:gd name="connsiteX5919" fmla="*/ 1256167 w 4528142"/>
              <a:gd name="connsiteY5919" fmla="*/ 5639406 h 6857999"/>
              <a:gd name="connsiteX5920" fmla="*/ 1256867 w 4528142"/>
              <a:gd name="connsiteY5920" fmla="*/ 5643196 h 6857999"/>
              <a:gd name="connsiteX5921" fmla="*/ 1258725 w 4528142"/>
              <a:gd name="connsiteY5921" fmla="*/ 5645827 h 6857999"/>
              <a:gd name="connsiteX5922" fmla="*/ 1260583 w 4528142"/>
              <a:gd name="connsiteY5922" fmla="*/ 5648459 h 6857999"/>
              <a:gd name="connsiteX5923" fmla="*/ 1263214 w 4528142"/>
              <a:gd name="connsiteY5923" fmla="*/ 5650317 h 6857999"/>
              <a:gd name="connsiteX5924" fmla="*/ 1268303 w 4528142"/>
              <a:gd name="connsiteY5924" fmla="*/ 5653086 h 6857999"/>
              <a:gd name="connsiteX5925" fmla="*/ 1273776 w 4528142"/>
              <a:gd name="connsiteY5925" fmla="*/ 5655468 h 6857999"/>
              <a:gd name="connsiteX5926" fmla="*/ 1276408 w 4528142"/>
              <a:gd name="connsiteY5926" fmla="*/ 5657326 h 6857999"/>
              <a:gd name="connsiteX5927" fmla="*/ 1278373 w 4528142"/>
              <a:gd name="connsiteY5927" fmla="*/ 5659291 h 6857999"/>
              <a:gd name="connsiteX5928" fmla="*/ 1280230 w 4528142"/>
              <a:gd name="connsiteY5928" fmla="*/ 5661922 h 6857999"/>
              <a:gd name="connsiteX5929" fmla="*/ 1281316 w 4528142"/>
              <a:gd name="connsiteY5929" fmla="*/ 5665326 h 6857999"/>
              <a:gd name="connsiteX5930" fmla="*/ 1282014 w 4528142"/>
              <a:gd name="connsiteY5930" fmla="*/ 5669117 h 6857999"/>
              <a:gd name="connsiteX5931" fmla="*/ 1282009 w 4528142"/>
              <a:gd name="connsiteY5931" fmla="*/ 5675295 h 6857999"/>
              <a:gd name="connsiteX5932" fmla="*/ 1277938 w 4528142"/>
              <a:gd name="connsiteY5932" fmla="*/ 5674316 h 6857999"/>
              <a:gd name="connsiteX5933" fmla="*/ 1273760 w 4528142"/>
              <a:gd name="connsiteY5933" fmla="*/ 5674004 h 6857999"/>
              <a:gd name="connsiteX5934" fmla="*/ 1269795 w 4528142"/>
              <a:gd name="connsiteY5934" fmla="*/ 5672357 h 6857999"/>
              <a:gd name="connsiteX5935" fmla="*/ 1266497 w 4528142"/>
              <a:gd name="connsiteY5935" fmla="*/ 5670604 h 6857999"/>
              <a:gd name="connsiteX5936" fmla="*/ 1260286 w 4528142"/>
              <a:gd name="connsiteY5936" fmla="*/ 5666714 h 6857999"/>
              <a:gd name="connsiteX5937" fmla="*/ 1254674 w 4528142"/>
              <a:gd name="connsiteY5937" fmla="*/ 5661102 h 6857999"/>
              <a:gd name="connsiteX5938" fmla="*/ 1250222 w 4528142"/>
              <a:gd name="connsiteY5938" fmla="*/ 5654330 h 6857999"/>
              <a:gd name="connsiteX5939" fmla="*/ 1246648 w 4528142"/>
              <a:gd name="connsiteY5939" fmla="*/ 5646118 h 6857999"/>
              <a:gd name="connsiteX5940" fmla="*/ 1243847 w 4528142"/>
              <a:gd name="connsiteY5940" fmla="*/ 5637134 h 6857999"/>
              <a:gd name="connsiteX5941" fmla="*/ 1241646 w 4528142"/>
              <a:gd name="connsiteY5941" fmla="*/ 5626429 h 6857999"/>
              <a:gd name="connsiteX5942" fmla="*/ 1239956 w 4528142"/>
              <a:gd name="connsiteY5942" fmla="*/ 5630924 h 6857999"/>
              <a:gd name="connsiteX5943" fmla="*/ 1237987 w 4528142"/>
              <a:gd name="connsiteY5943" fmla="*/ 5635139 h 6857999"/>
              <a:gd name="connsiteX5944" fmla="*/ 1236049 w 4528142"/>
              <a:gd name="connsiteY5944" fmla="*/ 5643249 h 6857999"/>
              <a:gd name="connsiteX5945" fmla="*/ 1235446 w 4528142"/>
              <a:gd name="connsiteY5945" fmla="*/ 5651148 h 6857999"/>
              <a:gd name="connsiteX5946" fmla="*/ 1236001 w 4528142"/>
              <a:gd name="connsiteY5946" fmla="*/ 5657889 h 6857999"/>
              <a:gd name="connsiteX5947" fmla="*/ 1237505 w 4528142"/>
              <a:gd name="connsiteY5947" fmla="*/ 5664803 h 6857999"/>
              <a:gd name="connsiteX5948" fmla="*/ 1240835 w 4528142"/>
              <a:gd name="connsiteY5948" fmla="*/ 5670452 h 6857999"/>
              <a:gd name="connsiteX5949" fmla="*/ 1247844 w 4528142"/>
              <a:gd name="connsiteY5949" fmla="*/ 5683645 h 6857999"/>
              <a:gd name="connsiteX5950" fmla="*/ 1255134 w 4528142"/>
              <a:gd name="connsiteY5950" fmla="*/ 5697120 h 6857999"/>
              <a:gd name="connsiteX5951" fmla="*/ 1258147 w 4528142"/>
              <a:gd name="connsiteY5951" fmla="*/ 5704770 h 6857999"/>
              <a:gd name="connsiteX5952" fmla="*/ 1261826 w 4528142"/>
              <a:gd name="connsiteY5952" fmla="*/ 5712314 h 6857999"/>
              <a:gd name="connsiteX5953" fmla="*/ 1264346 w 4528142"/>
              <a:gd name="connsiteY5953" fmla="*/ 5721018 h 6857999"/>
              <a:gd name="connsiteX5954" fmla="*/ 1266375 w 4528142"/>
              <a:gd name="connsiteY5954" fmla="*/ 5730775 h 6857999"/>
              <a:gd name="connsiteX5955" fmla="*/ 1266575 w 4528142"/>
              <a:gd name="connsiteY5955" fmla="*/ 5741799 h 6857999"/>
              <a:gd name="connsiteX5956" fmla="*/ 1266002 w 4528142"/>
              <a:gd name="connsiteY5956" fmla="*/ 5753595 h 6857999"/>
              <a:gd name="connsiteX5957" fmla="*/ 1260910 w 4528142"/>
              <a:gd name="connsiteY5957" fmla="*/ 5757004 h 6857999"/>
              <a:gd name="connsiteX5958" fmla="*/ 1257219 w 4528142"/>
              <a:gd name="connsiteY5958" fmla="*/ 5761817 h 6857999"/>
              <a:gd name="connsiteX5959" fmla="*/ 1253248 w 4528142"/>
              <a:gd name="connsiteY5959" fmla="*/ 5766349 h 6857999"/>
              <a:gd name="connsiteX5960" fmla="*/ 1250506 w 4528142"/>
              <a:gd name="connsiteY5960" fmla="*/ 5771335 h 6857999"/>
              <a:gd name="connsiteX5961" fmla="*/ 1248150 w 4528142"/>
              <a:gd name="connsiteY5961" fmla="*/ 5775937 h 6857999"/>
              <a:gd name="connsiteX5962" fmla="*/ 1247022 w 4528142"/>
              <a:gd name="connsiteY5962" fmla="*/ 5780994 h 6857999"/>
              <a:gd name="connsiteX5963" fmla="*/ 1245895 w 4528142"/>
              <a:gd name="connsiteY5963" fmla="*/ 5786049 h 6857999"/>
              <a:gd name="connsiteX5964" fmla="*/ 1245048 w 4528142"/>
              <a:gd name="connsiteY5964" fmla="*/ 5791386 h 6857999"/>
              <a:gd name="connsiteX5965" fmla="*/ 1245148 w 4528142"/>
              <a:gd name="connsiteY5965" fmla="*/ 5796897 h 6857999"/>
              <a:gd name="connsiteX5966" fmla="*/ 1245634 w 4528142"/>
              <a:gd name="connsiteY5966" fmla="*/ 5802022 h 6857999"/>
              <a:gd name="connsiteX5967" fmla="*/ 1247451 w 4528142"/>
              <a:gd name="connsiteY5967" fmla="*/ 5813113 h 6857999"/>
              <a:gd name="connsiteX5968" fmla="*/ 1249759 w 4528142"/>
              <a:gd name="connsiteY5968" fmla="*/ 5823153 h 6857999"/>
              <a:gd name="connsiteX5969" fmla="*/ 1253400 w 4528142"/>
              <a:gd name="connsiteY5969" fmla="*/ 5832979 h 6857999"/>
              <a:gd name="connsiteX5970" fmla="*/ 1243743 w 4528142"/>
              <a:gd name="connsiteY5970" fmla="*/ 5836463 h 6857999"/>
              <a:gd name="connsiteX5971" fmla="*/ 1240022 w 4528142"/>
              <a:gd name="connsiteY5971" fmla="*/ 5837378 h 6857999"/>
              <a:gd name="connsiteX5972" fmla="*/ 1236300 w 4528142"/>
              <a:gd name="connsiteY5972" fmla="*/ 5838294 h 6857999"/>
              <a:gd name="connsiteX5973" fmla="*/ 1233631 w 4528142"/>
              <a:gd name="connsiteY5973" fmla="*/ 5838719 h 6857999"/>
              <a:gd name="connsiteX5974" fmla="*/ 1231456 w 4528142"/>
              <a:gd name="connsiteY5974" fmla="*/ 5838088 h 6857999"/>
              <a:gd name="connsiteX5975" fmla="*/ 1228613 w 4528142"/>
              <a:gd name="connsiteY5975" fmla="*/ 5837564 h 6857999"/>
              <a:gd name="connsiteX5976" fmla="*/ 1227210 w 4528142"/>
              <a:gd name="connsiteY5976" fmla="*/ 5836162 h 6857999"/>
              <a:gd name="connsiteX5977" fmla="*/ 1226087 w 4528142"/>
              <a:gd name="connsiteY5977" fmla="*/ 5835039 h 6857999"/>
              <a:gd name="connsiteX5978" fmla="*/ 1224684 w 4528142"/>
              <a:gd name="connsiteY5978" fmla="*/ 5833636 h 6857999"/>
              <a:gd name="connsiteX5979" fmla="*/ 1223425 w 4528142"/>
              <a:gd name="connsiteY5979" fmla="*/ 5829283 h 6857999"/>
              <a:gd name="connsiteX5980" fmla="*/ 1223990 w 4528142"/>
              <a:gd name="connsiteY5980" fmla="*/ 5823666 h 6857999"/>
              <a:gd name="connsiteX5981" fmla="*/ 1224838 w 4528142"/>
              <a:gd name="connsiteY5981" fmla="*/ 5818330 h 6857999"/>
              <a:gd name="connsiteX5982" fmla="*/ 1227231 w 4528142"/>
              <a:gd name="connsiteY5982" fmla="*/ 5811447 h 6857999"/>
              <a:gd name="connsiteX5983" fmla="*/ 1229624 w 4528142"/>
              <a:gd name="connsiteY5983" fmla="*/ 5804565 h 6857999"/>
              <a:gd name="connsiteX5984" fmla="*/ 1235359 w 4528142"/>
              <a:gd name="connsiteY5984" fmla="*/ 5790973 h 6857999"/>
              <a:gd name="connsiteX5985" fmla="*/ 1245312 w 4528142"/>
              <a:gd name="connsiteY5985" fmla="*/ 5769235 h 6857999"/>
              <a:gd name="connsiteX5986" fmla="*/ 1242475 w 4528142"/>
              <a:gd name="connsiteY5986" fmla="*/ 5762532 h 6857999"/>
              <a:gd name="connsiteX5987" fmla="*/ 1239531 w 4528142"/>
              <a:gd name="connsiteY5987" fmla="*/ 5756496 h 6857999"/>
              <a:gd name="connsiteX5988" fmla="*/ 1237254 w 4528142"/>
              <a:gd name="connsiteY5988" fmla="*/ 5750355 h 6857999"/>
              <a:gd name="connsiteX5989" fmla="*/ 1236312 w 4528142"/>
              <a:gd name="connsiteY5989" fmla="*/ 5744001 h 6857999"/>
              <a:gd name="connsiteX5990" fmla="*/ 1234602 w 4528142"/>
              <a:gd name="connsiteY5990" fmla="*/ 5732242 h 6857999"/>
              <a:gd name="connsiteX5991" fmla="*/ 1234507 w 4528142"/>
              <a:gd name="connsiteY5991" fmla="*/ 5720552 h 6857999"/>
              <a:gd name="connsiteX5992" fmla="*/ 1233464 w 4528142"/>
              <a:gd name="connsiteY5992" fmla="*/ 5708688 h 6857999"/>
              <a:gd name="connsiteX5993" fmla="*/ 1233194 w 4528142"/>
              <a:gd name="connsiteY5993" fmla="*/ 5696050 h 6857999"/>
              <a:gd name="connsiteX5994" fmla="*/ 1232189 w 4528142"/>
              <a:gd name="connsiteY5994" fmla="*/ 5681903 h 6857999"/>
              <a:gd name="connsiteX5995" fmla="*/ 1229393 w 4528142"/>
              <a:gd name="connsiteY5995" fmla="*/ 5666740 h 6857999"/>
              <a:gd name="connsiteX5996" fmla="*/ 1228763 w 4528142"/>
              <a:gd name="connsiteY5996" fmla="*/ 5664564 h 6857999"/>
              <a:gd name="connsiteX5997" fmla="*/ 1227641 w 4528142"/>
              <a:gd name="connsiteY5997" fmla="*/ 5663442 h 6857999"/>
              <a:gd name="connsiteX5998" fmla="*/ 1226588 w 4528142"/>
              <a:gd name="connsiteY5998" fmla="*/ 5663934 h 6857999"/>
              <a:gd name="connsiteX5999" fmla="*/ 1225533 w 4528142"/>
              <a:gd name="connsiteY5999" fmla="*/ 5664427 h 6857999"/>
              <a:gd name="connsiteX6000" fmla="*/ 1224374 w 4528142"/>
              <a:gd name="connsiteY6000" fmla="*/ 5665587 h 6857999"/>
              <a:gd name="connsiteX6001" fmla="*/ 1223215 w 4528142"/>
              <a:gd name="connsiteY6001" fmla="*/ 5666746 h 6857999"/>
              <a:gd name="connsiteX6002" fmla="*/ 1222230 w 4528142"/>
              <a:gd name="connsiteY6002" fmla="*/ 5668853 h 6857999"/>
              <a:gd name="connsiteX6003" fmla="*/ 1222124 w 4528142"/>
              <a:gd name="connsiteY6003" fmla="*/ 5669520 h 6857999"/>
              <a:gd name="connsiteX6004" fmla="*/ 1221817 w 4528142"/>
              <a:gd name="connsiteY6004" fmla="*/ 5659165 h 6857999"/>
              <a:gd name="connsiteX6005" fmla="*/ 1221791 w 4528142"/>
              <a:gd name="connsiteY6005" fmla="*/ 5649089 h 6857999"/>
              <a:gd name="connsiteX6006" fmla="*/ 1223555 w 4528142"/>
              <a:gd name="connsiteY6006" fmla="*/ 5640031 h 6857999"/>
              <a:gd name="connsiteX6007" fmla="*/ 1226053 w 4528142"/>
              <a:gd name="connsiteY6007" fmla="*/ 5632481 h 6857999"/>
              <a:gd name="connsiteX6008" fmla="*/ 1228833 w 4528142"/>
              <a:gd name="connsiteY6008" fmla="*/ 5625211 h 6857999"/>
              <a:gd name="connsiteX6009" fmla="*/ 1231226 w 4528142"/>
              <a:gd name="connsiteY6009" fmla="*/ 5618329 h 6857999"/>
              <a:gd name="connsiteX6010" fmla="*/ 1237521 w 4528142"/>
              <a:gd name="connsiteY6010" fmla="*/ 5605300 h 6857999"/>
              <a:gd name="connsiteX6011" fmla="*/ 1240300 w 4528142"/>
              <a:gd name="connsiteY6011" fmla="*/ 5598030 h 6857999"/>
              <a:gd name="connsiteX6012" fmla="*/ 1242414 w 4528142"/>
              <a:gd name="connsiteY6012" fmla="*/ 5590866 h 6857999"/>
              <a:gd name="connsiteX6013" fmla="*/ 1244457 w 4528142"/>
              <a:gd name="connsiteY6013" fmla="*/ 5582089 h 6857999"/>
              <a:gd name="connsiteX6014" fmla="*/ 1244992 w 4528142"/>
              <a:gd name="connsiteY6014" fmla="*/ 5572575 h 6857999"/>
              <a:gd name="connsiteX6015" fmla="*/ 1244580 w 4528142"/>
              <a:gd name="connsiteY6015" fmla="*/ 5562885 h 6857999"/>
              <a:gd name="connsiteX6016" fmla="*/ 1242870 w 4528142"/>
              <a:gd name="connsiteY6016" fmla="*/ 5551126 h 6857999"/>
              <a:gd name="connsiteX6017" fmla="*/ 1239757 w 4528142"/>
              <a:gd name="connsiteY6017" fmla="*/ 5537965 h 6857999"/>
              <a:gd name="connsiteX6018" fmla="*/ 1235452 w 4528142"/>
              <a:gd name="connsiteY6018" fmla="*/ 5522066 h 6857999"/>
              <a:gd name="connsiteX6019" fmla="*/ 1229269 w 4528142"/>
              <a:gd name="connsiteY6019" fmla="*/ 5528249 h 6857999"/>
              <a:gd name="connsiteX6020" fmla="*/ 1225086 w 4528142"/>
              <a:gd name="connsiteY6020" fmla="*/ 5534116 h 6857999"/>
              <a:gd name="connsiteX6021" fmla="*/ 1221851 w 4528142"/>
              <a:gd name="connsiteY6021" fmla="*/ 5540157 h 6857999"/>
              <a:gd name="connsiteX6022" fmla="*/ 1219002 w 4528142"/>
              <a:gd name="connsiteY6022" fmla="*/ 5545811 h 6857999"/>
              <a:gd name="connsiteX6023" fmla="*/ 1217769 w 4528142"/>
              <a:gd name="connsiteY6023" fmla="*/ 5551535 h 6857999"/>
              <a:gd name="connsiteX6024" fmla="*/ 1217483 w 4528142"/>
              <a:gd name="connsiteY6024" fmla="*/ 5557433 h 6857999"/>
              <a:gd name="connsiteX6025" fmla="*/ 1216529 w 4528142"/>
              <a:gd name="connsiteY6025" fmla="*/ 5563437 h 6857999"/>
              <a:gd name="connsiteX6026" fmla="*/ 1216630 w 4528142"/>
              <a:gd name="connsiteY6026" fmla="*/ 5568949 h 6857999"/>
              <a:gd name="connsiteX6027" fmla="*/ 1216901 w 4528142"/>
              <a:gd name="connsiteY6027" fmla="*/ 5581585 h 6857999"/>
              <a:gd name="connsiteX6028" fmla="*/ 1217450 w 4528142"/>
              <a:gd name="connsiteY6028" fmla="*/ 5594505 h 6857999"/>
              <a:gd name="connsiteX6029" fmla="*/ 1217339 w 4528142"/>
              <a:gd name="connsiteY6029" fmla="*/ 5601349 h 6857999"/>
              <a:gd name="connsiteX6030" fmla="*/ 1215894 w 4528142"/>
              <a:gd name="connsiteY6030" fmla="*/ 5608407 h 6857999"/>
              <a:gd name="connsiteX6031" fmla="*/ 1214729 w 4528142"/>
              <a:gd name="connsiteY6031" fmla="*/ 5615745 h 6857999"/>
              <a:gd name="connsiteX6032" fmla="*/ 1211843 w 4528142"/>
              <a:gd name="connsiteY6032" fmla="*/ 5623682 h 6857999"/>
              <a:gd name="connsiteX6033" fmla="*/ 1208259 w 4528142"/>
              <a:gd name="connsiteY6033" fmla="*/ 5627827 h 6857999"/>
              <a:gd name="connsiteX6034" fmla="*/ 1204113 w 4528142"/>
              <a:gd name="connsiteY6034" fmla="*/ 5631412 h 6857999"/>
              <a:gd name="connsiteX6035" fmla="*/ 1194594 w 4528142"/>
              <a:gd name="connsiteY6035" fmla="*/ 5638125 h 6857999"/>
              <a:gd name="connsiteX6036" fmla="*/ 1184514 w 4528142"/>
              <a:gd name="connsiteY6036" fmla="*/ 5644277 h 6857999"/>
              <a:gd name="connsiteX6037" fmla="*/ 1180368 w 4528142"/>
              <a:gd name="connsiteY6037" fmla="*/ 5647861 h 6857999"/>
              <a:gd name="connsiteX6038" fmla="*/ 1176783 w 4528142"/>
              <a:gd name="connsiteY6038" fmla="*/ 5652007 h 6857999"/>
              <a:gd name="connsiteX6039" fmla="*/ 1176391 w 4528142"/>
              <a:gd name="connsiteY6039" fmla="*/ 5658572 h 6857999"/>
              <a:gd name="connsiteX6040" fmla="*/ 1176280 w 4528142"/>
              <a:gd name="connsiteY6040" fmla="*/ 5665418 h 6857999"/>
              <a:gd name="connsiteX6041" fmla="*/ 1177223 w 4528142"/>
              <a:gd name="connsiteY6041" fmla="*/ 5671771 h 6857999"/>
              <a:gd name="connsiteX6042" fmla="*/ 1178832 w 4528142"/>
              <a:gd name="connsiteY6042" fmla="*/ 5678019 h 6857999"/>
              <a:gd name="connsiteX6043" fmla="*/ 1182892 w 4528142"/>
              <a:gd name="connsiteY6043" fmla="*/ 5691355 h 6857999"/>
              <a:gd name="connsiteX6044" fmla="*/ 1186953 w 4528142"/>
              <a:gd name="connsiteY6044" fmla="*/ 5704692 h 6857999"/>
              <a:gd name="connsiteX6045" fmla="*/ 1190347 w 4528142"/>
              <a:gd name="connsiteY6045" fmla="*/ 5718134 h 6857999"/>
              <a:gd name="connsiteX6046" fmla="*/ 1191570 w 4528142"/>
              <a:gd name="connsiteY6046" fmla="*/ 5724767 h 6857999"/>
              <a:gd name="connsiteX6047" fmla="*/ 1191845 w 4528142"/>
              <a:gd name="connsiteY6047" fmla="*/ 5731227 h 6857999"/>
              <a:gd name="connsiteX6048" fmla="*/ 1191453 w 4528142"/>
              <a:gd name="connsiteY6048" fmla="*/ 5737792 h 6857999"/>
              <a:gd name="connsiteX6049" fmla="*/ 1189727 w 4528142"/>
              <a:gd name="connsiteY6049" fmla="*/ 5744569 h 6857999"/>
              <a:gd name="connsiteX6050" fmla="*/ 1187545 w 4528142"/>
              <a:gd name="connsiteY6050" fmla="*/ 5750118 h 6857999"/>
              <a:gd name="connsiteX6051" fmla="*/ 1183818 w 4528142"/>
              <a:gd name="connsiteY6051" fmla="*/ 5757212 h 6857999"/>
              <a:gd name="connsiteX6052" fmla="*/ 1179932 w 4528142"/>
              <a:gd name="connsiteY6052" fmla="*/ 5744824 h 6857999"/>
              <a:gd name="connsiteX6053" fmla="*/ 1175696 w 4528142"/>
              <a:gd name="connsiteY6053" fmla="*/ 5730539 h 6857999"/>
              <a:gd name="connsiteX6054" fmla="*/ 1171780 w 4528142"/>
              <a:gd name="connsiteY6054" fmla="*/ 5714253 h 6857999"/>
              <a:gd name="connsiteX6055" fmla="*/ 1168286 w 4528142"/>
              <a:gd name="connsiteY6055" fmla="*/ 5695299 h 6857999"/>
              <a:gd name="connsiteX6056" fmla="*/ 1164898 w 4528142"/>
              <a:gd name="connsiteY6056" fmla="*/ 5675679 h 6857999"/>
              <a:gd name="connsiteX6057" fmla="*/ 1162107 w 4528142"/>
              <a:gd name="connsiteY6057" fmla="*/ 5654337 h 6857999"/>
              <a:gd name="connsiteX6058" fmla="*/ 1159810 w 4528142"/>
              <a:gd name="connsiteY6058" fmla="*/ 5631942 h 6857999"/>
              <a:gd name="connsiteX6059" fmla="*/ 1159444 w 4528142"/>
              <a:gd name="connsiteY6059" fmla="*/ 5607614 h 6857999"/>
              <a:gd name="connsiteX6060" fmla="*/ 1166291 w 4528142"/>
              <a:gd name="connsiteY6060" fmla="*/ 5607502 h 6857999"/>
              <a:gd name="connsiteX6061" fmla="*/ 1168853 w 4528142"/>
              <a:gd name="connsiteY6061" fmla="*/ 5607747 h 6857999"/>
              <a:gd name="connsiteX6062" fmla="*/ 1169975 w 4528142"/>
              <a:gd name="connsiteY6062" fmla="*/ 5608869 h 6857999"/>
              <a:gd name="connsiteX6063" fmla="*/ 1171097 w 4528142"/>
              <a:gd name="connsiteY6063" fmla="*/ 5609991 h 6857999"/>
              <a:gd name="connsiteX6064" fmla="*/ 1171447 w 4528142"/>
              <a:gd name="connsiteY6064" fmla="*/ 5611886 h 6857999"/>
              <a:gd name="connsiteX6065" fmla="*/ 1171199 w 4528142"/>
              <a:gd name="connsiteY6065" fmla="*/ 5615502 h 6857999"/>
              <a:gd name="connsiteX6066" fmla="*/ 1169790 w 4528142"/>
              <a:gd name="connsiteY6066" fmla="*/ 5620278 h 6857999"/>
              <a:gd name="connsiteX6067" fmla="*/ 1168556 w 4528142"/>
              <a:gd name="connsiteY6067" fmla="*/ 5626002 h 6857999"/>
              <a:gd name="connsiteX6068" fmla="*/ 1167391 w 4528142"/>
              <a:gd name="connsiteY6068" fmla="*/ 5633339 h 6857999"/>
              <a:gd name="connsiteX6069" fmla="*/ 1167529 w 4528142"/>
              <a:gd name="connsiteY6069" fmla="*/ 5636569 h 6857999"/>
              <a:gd name="connsiteX6070" fmla="*/ 1168228 w 4528142"/>
              <a:gd name="connsiteY6070" fmla="*/ 5640360 h 6857999"/>
              <a:gd name="connsiteX6071" fmla="*/ 1177112 w 4528142"/>
              <a:gd name="connsiteY6071" fmla="*/ 5637649 h 6857999"/>
              <a:gd name="connsiteX6072" fmla="*/ 1183714 w 4528142"/>
              <a:gd name="connsiteY6072" fmla="*/ 5634975 h 6857999"/>
              <a:gd name="connsiteX6073" fmla="*/ 1187754 w 4528142"/>
              <a:gd name="connsiteY6073" fmla="*/ 5632057 h 6857999"/>
              <a:gd name="connsiteX6074" fmla="*/ 1190845 w 4528142"/>
              <a:gd name="connsiteY6074" fmla="*/ 5628966 h 6857999"/>
              <a:gd name="connsiteX6075" fmla="*/ 1193376 w 4528142"/>
              <a:gd name="connsiteY6075" fmla="*/ 5625312 h 6857999"/>
              <a:gd name="connsiteX6076" fmla="*/ 1193624 w 4528142"/>
              <a:gd name="connsiteY6076" fmla="*/ 5621697 h 6857999"/>
              <a:gd name="connsiteX6077" fmla="*/ 1193875 w 4528142"/>
              <a:gd name="connsiteY6077" fmla="*/ 5618081 h 6857999"/>
              <a:gd name="connsiteX6078" fmla="*/ 1194230 w 4528142"/>
              <a:gd name="connsiteY6078" fmla="*/ 5613797 h 6857999"/>
              <a:gd name="connsiteX6079" fmla="*/ 1193218 w 4528142"/>
              <a:gd name="connsiteY6079" fmla="*/ 5605830 h 6857999"/>
              <a:gd name="connsiteX6080" fmla="*/ 1192906 w 4528142"/>
              <a:gd name="connsiteY6080" fmla="*/ 5601652 h 6857999"/>
              <a:gd name="connsiteX6081" fmla="*/ 1194208 w 4528142"/>
              <a:gd name="connsiteY6081" fmla="*/ 5597544 h 6857999"/>
              <a:gd name="connsiteX6082" fmla="*/ 1196177 w 4528142"/>
              <a:gd name="connsiteY6082" fmla="*/ 5593329 h 6857999"/>
              <a:gd name="connsiteX6083" fmla="*/ 1198428 w 4528142"/>
              <a:gd name="connsiteY6083" fmla="*/ 5589395 h 6857999"/>
              <a:gd name="connsiteX6084" fmla="*/ 1202853 w 4528142"/>
              <a:gd name="connsiteY6084" fmla="*/ 5586092 h 6857999"/>
              <a:gd name="connsiteX6085" fmla="*/ 1209387 w 4528142"/>
              <a:gd name="connsiteY6085" fmla="*/ 5581803 h 6857999"/>
              <a:gd name="connsiteX6086" fmla="*/ 1208969 w 4528142"/>
              <a:gd name="connsiteY6086" fmla="*/ 5578292 h 6857999"/>
              <a:gd name="connsiteX6087" fmla="*/ 1207953 w 4528142"/>
              <a:gd name="connsiteY6087" fmla="*/ 5576503 h 6857999"/>
              <a:gd name="connsiteX6088" fmla="*/ 1206374 w 4528142"/>
              <a:gd name="connsiteY6088" fmla="*/ 5574153 h 6857999"/>
              <a:gd name="connsiteX6089" fmla="*/ 1205252 w 4528142"/>
              <a:gd name="connsiteY6089" fmla="*/ 5573031 h 6857999"/>
              <a:gd name="connsiteX6090" fmla="*/ 1203464 w 4528142"/>
              <a:gd name="connsiteY6090" fmla="*/ 5572013 h 6857999"/>
              <a:gd name="connsiteX6091" fmla="*/ 1201182 w 4528142"/>
              <a:gd name="connsiteY6091" fmla="*/ 5572051 h 6857999"/>
              <a:gd name="connsiteX6092" fmla="*/ 1197285 w 4528142"/>
              <a:gd name="connsiteY6092" fmla="*/ 5572019 h 6857999"/>
              <a:gd name="connsiteX6093" fmla="*/ 1192790 w 4528142"/>
              <a:gd name="connsiteY6093" fmla="*/ 5573708 h 6857999"/>
              <a:gd name="connsiteX6094" fmla="*/ 1188188 w 4528142"/>
              <a:gd name="connsiteY6094" fmla="*/ 5576064 h 6857999"/>
              <a:gd name="connsiteX6095" fmla="*/ 1178109 w 4528142"/>
              <a:gd name="connsiteY6095" fmla="*/ 5582216 h 6857999"/>
              <a:gd name="connsiteX6096" fmla="*/ 1173295 w 4528142"/>
              <a:gd name="connsiteY6096" fmla="*/ 5585907 h 6857999"/>
              <a:gd name="connsiteX6097" fmla="*/ 1168696 w 4528142"/>
              <a:gd name="connsiteY6097" fmla="*/ 5588263 h 6857999"/>
              <a:gd name="connsiteX6098" fmla="*/ 1164867 w 4528142"/>
              <a:gd name="connsiteY6098" fmla="*/ 5589845 h 6857999"/>
              <a:gd name="connsiteX6099" fmla="*/ 1161532 w 4528142"/>
              <a:gd name="connsiteY6099" fmla="*/ 5590375 h 6857999"/>
              <a:gd name="connsiteX6100" fmla="*/ 1160023 w 4528142"/>
              <a:gd name="connsiteY6100" fmla="*/ 5589639 h 6857999"/>
              <a:gd name="connsiteX6101" fmla="*/ 1158408 w 4528142"/>
              <a:gd name="connsiteY6101" fmla="*/ 5589570 h 6857999"/>
              <a:gd name="connsiteX6102" fmla="*/ 1158058 w 4528142"/>
              <a:gd name="connsiteY6102" fmla="*/ 5587675 h 6857999"/>
              <a:gd name="connsiteX6103" fmla="*/ 1157042 w 4528142"/>
              <a:gd name="connsiteY6103" fmla="*/ 5585885 h 6857999"/>
              <a:gd name="connsiteX6104" fmla="*/ 1155888 w 4528142"/>
              <a:gd name="connsiteY6104" fmla="*/ 5580866 h 6857999"/>
              <a:gd name="connsiteX6105" fmla="*/ 1156878 w 4528142"/>
              <a:gd name="connsiteY6105" fmla="*/ 5572580 h 6857999"/>
              <a:gd name="connsiteX6106" fmla="*/ 1159159 w 4528142"/>
              <a:gd name="connsiteY6106" fmla="*/ 5572544 h 6857999"/>
              <a:gd name="connsiteX6107" fmla="*/ 1161055 w 4528142"/>
              <a:gd name="connsiteY6107" fmla="*/ 5572894 h 6857999"/>
              <a:gd name="connsiteX6108" fmla="*/ 1162177 w 4528142"/>
              <a:gd name="connsiteY6108" fmla="*/ 5574016 h 6857999"/>
              <a:gd name="connsiteX6109" fmla="*/ 1162913 w 4528142"/>
              <a:gd name="connsiteY6109" fmla="*/ 5575525 h 6857999"/>
              <a:gd name="connsiteX6110" fmla="*/ 1164174 w 4528142"/>
              <a:gd name="connsiteY6110" fmla="*/ 5579876 h 6857999"/>
              <a:gd name="connsiteX6111" fmla="*/ 1165434 w 4528142"/>
              <a:gd name="connsiteY6111" fmla="*/ 5584228 h 6857999"/>
              <a:gd name="connsiteX6112" fmla="*/ 1169336 w 4528142"/>
              <a:gd name="connsiteY6112" fmla="*/ 5578082 h 6857999"/>
              <a:gd name="connsiteX6113" fmla="*/ 1172290 w 4528142"/>
              <a:gd name="connsiteY6113" fmla="*/ 5571760 h 6857999"/>
              <a:gd name="connsiteX6114" fmla="*/ 1175632 w 4528142"/>
              <a:gd name="connsiteY6114" fmla="*/ 5565052 h 6857999"/>
              <a:gd name="connsiteX6115" fmla="*/ 1178024 w 4528142"/>
              <a:gd name="connsiteY6115" fmla="*/ 5558169 h 6857999"/>
              <a:gd name="connsiteX6116" fmla="*/ 1171284 w 4528142"/>
              <a:gd name="connsiteY6116" fmla="*/ 5557613 h 6857999"/>
              <a:gd name="connsiteX6117" fmla="*/ 1165598 w 4528142"/>
              <a:gd name="connsiteY6117" fmla="*/ 5556565 h 6857999"/>
              <a:gd name="connsiteX6118" fmla="*/ 1160510 w 4528142"/>
              <a:gd name="connsiteY6118" fmla="*/ 5553797 h 6857999"/>
              <a:gd name="connsiteX6119" fmla="*/ 1156757 w 4528142"/>
              <a:gd name="connsiteY6119" fmla="*/ 5550816 h 6857999"/>
              <a:gd name="connsiteX6120" fmla="*/ 1153495 w 4528142"/>
              <a:gd name="connsiteY6120" fmla="*/ 5546782 h 6857999"/>
              <a:gd name="connsiteX6121" fmla="*/ 1151006 w 4528142"/>
              <a:gd name="connsiteY6121" fmla="*/ 5541974 h 6857999"/>
              <a:gd name="connsiteX6122" fmla="*/ 1148730 w 4528142"/>
              <a:gd name="connsiteY6122" fmla="*/ 5535833 h 6857999"/>
              <a:gd name="connsiteX6123" fmla="*/ 1147507 w 4528142"/>
              <a:gd name="connsiteY6123" fmla="*/ 5529199 h 6857999"/>
              <a:gd name="connsiteX6124" fmla="*/ 1146390 w 4528142"/>
              <a:gd name="connsiteY6124" fmla="*/ 5521898 h 6857999"/>
              <a:gd name="connsiteX6125" fmla="*/ 1145660 w 4528142"/>
              <a:gd name="connsiteY6125" fmla="*/ 5514211 h 6857999"/>
              <a:gd name="connsiteX6126" fmla="*/ 1144236 w 4528142"/>
              <a:gd name="connsiteY6126" fmla="*/ 5496554 h 6857999"/>
              <a:gd name="connsiteX6127" fmla="*/ 1143517 w 4528142"/>
              <a:gd name="connsiteY6127" fmla="*/ 5476509 h 6857999"/>
              <a:gd name="connsiteX6128" fmla="*/ 1141675 w 4528142"/>
              <a:gd name="connsiteY6128" fmla="*/ 5455341 h 6857999"/>
              <a:gd name="connsiteX6129" fmla="*/ 1140127 w 4528142"/>
              <a:gd name="connsiteY6129" fmla="*/ 5456889 h 6857999"/>
              <a:gd name="connsiteX6130" fmla="*/ 1138757 w 4528142"/>
              <a:gd name="connsiteY6130" fmla="*/ 5459382 h 6857999"/>
              <a:gd name="connsiteX6131" fmla="*/ 1135628 w 4528142"/>
              <a:gd name="connsiteY6131" fmla="*/ 5464755 h 6857999"/>
              <a:gd name="connsiteX6132" fmla="*/ 1133059 w 4528142"/>
              <a:gd name="connsiteY6132" fmla="*/ 5470691 h 6857999"/>
              <a:gd name="connsiteX6133" fmla="*/ 1130386 w 4528142"/>
              <a:gd name="connsiteY6133" fmla="*/ 5477294 h 6857999"/>
              <a:gd name="connsiteX6134" fmla="*/ 1127924 w 4528142"/>
              <a:gd name="connsiteY6134" fmla="*/ 5482561 h 6857999"/>
              <a:gd name="connsiteX6135" fmla="*/ 1125674 w 4528142"/>
              <a:gd name="connsiteY6135" fmla="*/ 5486495 h 6857999"/>
              <a:gd name="connsiteX6136" fmla="*/ 1124902 w 4528142"/>
              <a:gd name="connsiteY6136" fmla="*/ 5487268 h 6857999"/>
              <a:gd name="connsiteX6137" fmla="*/ 1123848 w 4528142"/>
              <a:gd name="connsiteY6137" fmla="*/ 5487760 h 6857999"/>
              <a:gd name="connsiteX6138" fmla="*/ 1123006 w 4528142"/>
              <a:gd name="connsiteY6138" fmla="*/ 5486918 h 6857999"/>
              <a:gd name="connsiteX6139" fmla="*/ 1122657 w 4528142"/>
              <a:gd name="connsiteY6139" fmla="*/ 5485023 h 6857999"/>
              <a:gd name="connsiteX6140" fmla="*/ 1121089 w 4528142"/>
              <a:gd name="connsiteY6140" fmla="*/ 5470315 h 6857999"/>
              <a:gd name="connsiteX6141" fmla="*/ 1121223 w 4528142"/>
              <a:gd name="connsiteY6141" fmla="*/ 5479722 h 6857999"/>
              <a:gd name="connsiteX6142" fmla="*/ 1122657 w 4528142"/>
              <a:gd name="connsiteY6142" fmla="*/ 5485023 h 6857999"/>
              <a:gd name="connsiteX6143" fmla="*/ 1126695 w 4528142"/>
              <a:gd name="connsiteY6143" fmla="*/ 5523074 h 6857999"/>
              <a:gd name="connsiteX6144" fmla="*/ 1129485 w 4528142"/>
              <a:gd name="connsiteY6144" fmla="*/ 5544415 h 6857999"/>
              <a:gd name="connsiteX6145" fmla="*/ 1133223 w 4528142"/>
              <a:gd name="connsiteY6145" fmla="*/ 5565932 h 6857999"/>
              <a:gd name="connsiteX6146" fmla="*/ 1136505 w 4528142"/>
              <a:gd name="connsiteY6146" fmla="*/ 5586219 h 6857999"/>
              <a:gd name="connsiteX6147" fmla="*/ 1139025 w 4528142"/>
              <a:gd name="connsiteY6147" fmla="*/ 5594924 h 6857999"/>
              <a:gd name="connsiteX6148" fmla="*/ 1141371 w 4528142"/>
              <a:gd name="connsiteY6148" fmla="*/ 5602680 h 6857999"/>
              <a:gd name="connsiteX6149" fmla="*/ 1143996 w 4528142"/>
              <a:gd name="connsiteY6149" fmla="*/ 5610717 h 6857999"/>
              <a:gd name="connsiteX6150" fmla="*/ 1146941 w 4528142"/>
              <a:gd name="connsiteY6150" fmla="*/ 5616752 h 6857999"/>
              <a:gd name="connsiteX6151" fmla="*/ 1149427 w 4528142"/>
              <a:gd name="connsiteY6151" fmla="*/ 5621560 h 6857999"/>
              <a:gd name="connsiteX6152" fmla="*/ 1152795 w 4528142"/>
              <a:gd name="connsiteY6152" fmla="*/ 5624927 h 6857999"/>
              <a:gd name="connsiteX6153" fmla="*/ 1149417 w 4528142"/>
              <a:gd name="connsiteY6153" fmla="*/ 5633916 h 6857999"/>
              <a:gd name="connsiteX6154" fmla="*/ 1147935 w 4528142"/>
              <a:gd name="connsiteY6154" fmla="*/ 5643256 h 6857999"/>
              <a:gd name="connsiteX6155" fmla="*/ 1146346 w 4528142"/>
              <a:gd name="connsiteY6155" fmla="*/ 5653262 h 6857999"/>
              <a:gd name="connsiteX6156" fmla="*/ 1146653 w 4528142"/>
              <a:gd name="connsiteY6156" fmla="*/ 5663618 h 6857999"/>
              <a:gd name="connsiteX6157" fmla="*/ 1146854 w 4528142"/>
              <a:gd name="connsiteY6157" fmla="*/ 5674641 h 6857999"/>
              <a:gd name="connsiteX6158" fmla="*/ 1148109 w 4528142"/>
              <a:gd name="connsiteY6158" fmla="*/ 5685172 h 6857999"/>
              <a:gd name="connsiteX6159" fmla="*/ 1149644 w 4528142"/>
              <a:gd name="connsiteY6159" fmla="*/ 5695983 h 6857999"/>
              <a:gd name="connsiteX6160" fmla="*/ 1152127 w 4528142"/>
              <a:gd name="connsiteY6160" fmla="*/ 5706969 h 6857999"/>
              <a:gd name="connsiteX6161" fmla="*/ 1155383 w 4528142"/>
              <a:gd name="connsiteY6161" fmla="*/ 5717182 h 6857999"/>
              <a:gd name="connsiteX6162" fmla="*/ 1159305 w 4528142"/>
              <a:gd name="connsiteY6162" fmla="*/ 5727288 h 6857999"/>
              <a:gd name="connsiteX6163" fmla="*/ 1163228 w 4528142"/>
              <a:gd name="connsiteY6163" fmla="*/ 5737396 h 6857999"/>
              <a:gd name="connsiteX6164" fmla="*/ 1168872 w 4528142"/>
              <a:gd name="connsiteY6164" fmla="*/ 5746903 h 6857999"/>
              <a:gd name="connsiteX6165" fmla="*/ 1174060 w 4528142"/>
              <a:gd name="connsiteY6165" fmla="*/ 5755184 h 6857999"/>
              <a:gd name="connsiteX6166" fmla="*/ 1179916 w 4528142"/>
              <a:gd name="connsiteY6166" fmla="*/ 5763359 h 6857999"/>
              <a:gd name="connsiteX6167" fmla="*/ 1186650 w 4528142"/>
              <a:gd name="connsiteY6167" fmla="*/ 5770094 h 6857999"/>
              <a:gd name="connsiteX6168" fmla="*/ 1193210 w 4528142"/>
              <a:gd name="connsiteY6168" fmla="*/ 5775880 h 6857999"/>
              <a:gd name="connsiteX6169" fmla="*/ 1199436 w 4528142"/>
              <a:gd name="connsiteY6169" fmla="*/ 5802203 h 6857999"/>
              <a:gd name="connsiteX6170" fmla="*/ 1206079 w 4528142"/>
              <a:gd name="connsiteY6170" fmla="*/ 5832038 h 6857999"/>
              <a:gd name="connsiteX6171" fmla="*/ 1219817 w 4528142"/>
              <a:gd name="connsiteY6171" fmla="*/ 5899112 h 6857999"/>
              <a:gd name="connsiteX6172" fmla="*/ 1227791 w 4528142"/>
              <a:gd name="connsiteY6172" fmla="*/ 5934912 h 6857999"/>
              <a:gd name="connsiteX6173" fmla="*/ 1237098 w 4528142"/>
              <a:gd name="connsiteY6173" fmla="*/ 5970501 h 6857999"/>
              <a:gd name="connsiteX6174" fmla="*/ 1246579 w 4528142"/>
              <a:gd name="connsiteY6174" fmla="*/ 6007038 h 6857999"/>
              <a:gd name="connsiteX6175" fmla="*/ 1251899 w 4528142"/>
              <a:gd name="connsiteY6175" fmla="*/ 6024726 h 6857999"/>
              <a:gd name="connsiteX6176" fmla="*/ 1257993 w 4528142"/>
              <a:gd name="connsiteY6176" fmla="*/ 6041641 h 6857999"/>
              <a:gd name="connsiteX6177" fmla="*/ 1257521 w 4528142"/>
              <a:gd name="connsiteY6177" fmla="*/ 6058949 h 6857999"/>
              <a:gd name="connsiteX6178" fmla="*/ 1258384 w 4528142"/>
              <a:gd name="connsiteY6178" fmla="*/ 6076045 h 6857999"/>
              <a:gd name="connsiteX6179" fmla="*/ 1259352 w 4528142"/>
              <a:gd name="connsiteY6179" fmla="*/ 6092474 h 6857999"/>
              <a:gd name="connsiteX6180" fmla="*/ 1260988 w 4528142"/>
              <a:gd name="connsiteY6180" fmla="*/ 6108796 h 6857999"/>
              <a:gd name="connsiteX6181" fmla="*/ 1264996 w 4528142"/>
              <a:gd name="connsiteY6181" fmla="*/ 6142950 h 6857999"/>
              <a:gd name="connsiteX6182" fmla="*/ 1269495 w 4528142"/>
              <a:gd name="connsiteY6182" fmla="*/ 6176050 h 6857999"/>
              <a:gd name="connsiteX6183" fmla="*/ 1275609 w 4528142"/>
              <a:gd name="connsiteY6183" fmla="*/ 6209220 h 6857999"/>
              <a:gd name="connsiteX6184" fmla="*/ 1281725 w 4528142"/>
              <a:gd name="connsiteY6184" fmla="*/ 6242389 h 6857999"/>
              <a:gd name="connsiteX6185" fmla="*/ 1295182 w 4528142"/>
              <a:gd name="connsiteY6185" fmla="*/ 6309183 h 6857999"/>
              <a:gd name="connsiteX6186" fmla="*/ 1298713 w 4528142"/>
              <a:gd name="connsiteY6186" fmla="*/ 6325854 h 6857999"/>
              <a:gd name="connsiteX6187" fmla="*/ 1302243 w 4528142"/>
              <a:gd name="connsiteY6187" fmla="*/ 6342527 h 6857999"/>
              <a:gd name="connsiteX6188" fmla="*/ 1310640 w 4528142"/>
              <a:gd name="connsiteY6188" fmla="*/ 6375659 h 6857999"/>
              <a:gd name="connsiteX6189" fmla="*/ 1319810 w 4528142"/>
              <a:gd name="connsiteY6189" fmla="*/ 6408017 h 6857999"/>
              <a:gd name="connsiteX6190" fmla="*/ 1329926 w 4528142"/>
              <a:gd name="connsiteY6190" fmla="*/ 6440552 h 6857999"/>
              <a:gd name="connsiteX6191" fmla="*/ 1340430 w 4528142"/>
              <a:gd name="connsiteY6191" fmla="*/ 6472699 h 6857999"/>
              <a:gd name="connsiteX6192" fmla="*/ 1351601 w 4528142"/>
              <a:gd name="connsiteY6192" fmla="*/ 6504741 h 6857999"/>
              <a:gd name="connsiteX6193" fmla="*/ 1373942 w 4528142"/>
              <a:gd name="connsiteY6193" fmla="*/ 6568824 h 6857999"/>
              <a:gd name="connsiteX6194" fmla="*/ 1385113 w 4528142"/>
              <a:gd name="connsiteY6194" fmla="*/ 6600865 h 6857999"/>
              <a:gd name="connsiteX6195" fmla="*/ 1395896 w 4528142"/>
              <a:gd name="connsiteY6195" fmla="*/ 6633294 h 6857999"/>
              <a:gd name="connsiteX6196" fmla="*/ 1406401 w 4528142"/>
              <a:gd name="connsiteY6196" fmla="*/ 6665440 h 6857999"/>
              <a:gd name="connsiteX6197" fmla="*/ 1412320 w 4528142"/>
              <a:gd name="connsiteY6197" fmla="*/ 6681408 h 6857999"/>
              <a:gd name="connsiteX6198" fmla="*/ 1418624 w 4528142"/>
              <a:gd name="connsiteY6198" fmla="*/ 6696990 h 6857999"/>
              <a:gd name="connsiteX6199" fmla="*/ 1431622 w 4528142"/>
              <a:gd name="connsiteY6199" fmla="*/ 6727766 h 6857999"/>
              <a:gd name="connsiteX6200" fmla="*/ 1444127 w 4528142"/>
              <a:gd name="connsiteY6200" fmla="*/ 6759596 h 6857999"/>
              <a:gd name="connsiteX6201" fmla="*/ 1455791 w 4528142"/>
              <a:gd name="connsiteY6201" fmla="*/ 6790583 h 6857999"/>
              <a:gd name="connsiteX6202" fmla="*/ 1468014 w 4528142"/>
              <a:gd name="connsiteY6202" fmla="*/ 6822133 h 6857999"/>
              <a:gd name="connsiteX6203" fmla="*/ 1478518 w 4528142"/>
              <a:gd name="connsiteY6203" fmla="*/ 6854280 h 6857999"/>
              <a:gd name="connsiteX6204" fmla="*/ 1479733 w 4528142"/>
              <a:gd name="connsiteY6204" fmla="*/ 6857999 h 6857999"/>
              <a:gd name="connsiteX6205" fmla="*/ 405683 w 4528142"/>
              <a:gd name="connsiteY6205" fmla="*/ 6857999 h 6857999"/>
              <a:gd name="connsiteX6206" fmla="*/ 394448 w 4528142"/>
              <a:gd name="connsiteY6206" fmla="*/ 6829987 h 6857999"/>
              <a:gd name="connsiteX6207" fmla="*/ 387126 w 4528142"/>
              <a:gd name="connsiteY6207" fmla="*/ 6812615 h 6857999"/>
              <a:gd name="connsiteX6208" fmla="*/ 379138 w 4528142"/>
              <a:gd name="connsiteY6208" fmla="*/ 6795350 h 6857999"/>
              <a:gd name="connsiteX6209" fmla="*/ 370375 w 4528142"/>
              <a:gd name="connsiteY6209" fmla="*/ 6778859 h 6857999"/>
              <a:gd name="connsiteX6210" fmla="*/ 361614 w 4528142"/>
              <a:gd name="connsiteY6210" fmla="*/ 6762367 h 6857999"/>
              <a:gd name="connsiteX6211" fmla="*/ 351026 w 4528142"/>
              <a:gd name="connsiteY6211" fmla="*/ 6747139 h 6857999"/>
              <a:gd name="connsiteX6212" fmla="*/ 340437 w 4528142"/>
              <a:gd name="connsiteY6212" fmla="*/ 6731913 h 6857999"/>
              <a:gd name="connsiteX6213" fmla="*/ 338610 w 4528142"/>
              <a:gd name="connsiteY6213" fmla="*/ 6733179 h 6857999"/>
              <a:gd name="connsiteX6214" fmla="*/ 337732 w 4528142"/>
              <a:gd name="connsiteY6214" fmla="*/ 6734618 h 6857999"/>
              <a:gd name="connsiteX6215" fmla="*/ 336185 w 4528142"/>
              <a:gd name="connsiteY6215" fmla="*/ 6736165 h 6857999"/>
              <a:gd name="connsiteX6216" fmla="*/ 335481 w 4528142"/>
              <a:gd name="connsiteY6216" fmla="*/ 6738552 h 6857999"/>
              <a:gd name="connsiteX6217" fmla="*/ 334951 w 4528142"/>
              <a:gd name="connsiteY6217" fmla="*/ 6741888 h 6857999"/>
              <a:gd name="connsiteX6218" fmla="*/ 334772 w 4528142"/>
              <a:gd name="connsiteY6218" fmla="*/ 6747119 h 6857999"/>
              <a:gd name="connsiteX6219" fmla="*/ 336311 w 4528142"/>
              <a:gd name="connsiteY6219" fmla="*/ 6751752 h 6857999"/>
              <a:gd name="connsiteX6220" fmla="*/ 337747 w 4528142"/>
              <a:gd name="connsiteY6220" fmla="*/ 6757051 h 6857999"/>
              <a:gd name="connsiteX6221" fmla="*/ 341564 w 4528142"/>
              <a:gd name="connsiteY6221" fmla="*/ 6767824 h 6857999"/>
              <a:gd name="connsiteX6222" fmla="*/ 344046 w 4528142"/>
              <a:gd name="connsiteY6222" fmla="*/ 6778811 h 6857999"/>
              <a:gd name="connsiteX6223" fmla="*/ 344640 w 4528142"/>
              <a:gd name="connsiteY6223" fmla="*/ 6783269 h 6857999"/>
              <a:gd name="connsiteX6224" fmla="*/ 344565 w 4528142"/>
              <a:gd name="connsiteY6224" fmla="*/ 6787832 h 6857999"/>
              <a:gd name="connsiteX6225" fmla="*/ 343650 w 4528142"/>
              <a:gd name="connsiteY6225" fmla="*/ 6791554 h 6857999"/>
              <a:gd name="connsiteX6226" fmla="*/ 342664 w 4528142"/>
              <a:gd name="connsiteY6226" fmla="*/ 6793663 h 6857999"/>
              <a:gd name="connsiteX6227" fmla="*/ 341119 w 4528142"/>
              <a:gd name="connsiteY6227" fmla="*/ 6795208 h 6857999"/>
              <a:gd name="connsiteX6228" fmla="*/ 339573 w 4528142"/>
              <a:gd name="connsiteY6228" fmla="*/ 6796753 h 6857999"/>
              <a:gd name="connsiteX6229" fmla="*/ 337184 w 4528142"/>
              <a:gd name="connsiteY6229" fmla="*/ 6797458 h 6857999"/>
              <a:gd name="connsiteX6230" fmla="*/ 334797 w 4528142"/>
              <a:gd name="connsiteY6230" fmla="*/ 6798162 h 6857999"/>
              <a:gd name="connsiteX6231" fmla="*/ 332128 w 4528142"/>
              <a:gd name="connsiteY6231" fmla="*/ 6798587 h 6857999"/>
              <a:gd name="connsiteX6232" fmla="*/ 327687 w 4528142"/>
              <a:gd name="connsiteY6232" fmla="*/ 6779457 h 6857999"/>
              <a:gd name="connsiteX6233" fmla="*/ 323420 w 4528142"/>
              <a:gd name="connsiteY6233" fmla="*/ 6761276 h 6857999"/>
              <a:gd name="connsiteX6234" fmla="*/ 316358 w 4528142"/>
              <a:gd name="connsiteY6234" fmla="*/ 6727931 h 6857999"/>
              <a:gd name="connsiteX6235" fmla="*/ 310698 w 4528142"/>
              <a:gd name="connsiteY6235" fmla="*/ 6695991 h 6857999"/>
              <a:gd name="connsiteX6236" fmla="*/ 305071 w 4528142"/>
              <a:gd name="connsiteY6236" fmla="*/ 6667947 h 6857999"/>
              <a:gd name="connsiteX6237" fmla="*/ 301010 w 4528142"/>
              <a:gd name="connsiteY6237" fmla="*/ 6654611 h 6857999"/>
              <a:gd name="connsiteX6238" fmla="*/ 297124 w 4528142"/>
              <a:gd name="connsiteY6238" fmla="*/ 6642222 h 6857999"/>
              <a:gd name="connsiteX6239" fmla="*/ 292958 w 4528142"/>
              <a:gd name="connsiteY6239" fmla="*/ 6629552 h 6857999"/>
              <a:gd name="connsiteX6240" fmla="*/ 287738 w 4528142"/>
              <a:gd name="connsiteY6240" fmla="*/ 6617376 h 6857999"/>
              <a:gd name="connsiteX6241" fmla="*/ 282131 w 4528142"/>
              <a:gd name="connsiteY6241" fmla="*/ 6605585 h 6857999"/>
              <a:gd name="connsiteX6242" fmla="*/ 275858 w 4528142"/>
              <a:gd name="connsiteY6242" fmla="*/ 6593901 h 6857999"/>
              <a:gd name="connsiteX6243" fmla="*/ 267583 w 4528142"/>
              <a:gd name="connsiteY6243" fmla="*/ 6582533 h 6857999"/>
              <a:gd name="connsiteX6244" fmla="*/ 259308 w 4528142"/>
              <a:gd name="connsiteY6244" fmla="*/ 6571166 h 6857999"/>
              <a:gd name="connsiteX6245" fmla="*/ 261908 w 4528142"/>
              <a:gd name="connsiteY6245" fmla="*/ 6569128 h 6857999"/>
              <a:gd name="connsiteX6246" fmla="*/ 264720 w 4528142"/>
              <a:gd name="connsiteY6246" fmla="*/ 6565755 h 6857999"/>
              <a:gd name="connsiteX6247" fmla="*/ 266863 w 4528142"/>
              <a:gd name="connsiteY6247" fmla="*/ 6562489 h 6857999"/>
              <a:gd name="connsiteX6248" fmla="*/ 269007 w 4528142"/>
              <a:gd name="connsiteY6248" fmla="*/ 6559221 h 6857999"/>
              <a:gd name="connsiteX6249" fmla="*/ 271612 w 4528142"/>
              <a:gd name="connsiteY6249" fmla="*/ 6551005 h 6857999"/>
              <a:gd name="connsiteX6250" fmla="*/ 273830 w 4528142"/>
              <a:gd name="connsiteY6250" fmla="*/ 6543175 h 6857999"/>
              <a:gd name="connsiteX6251" fmla="*/ 275874 w 4528142"/>
              <a:gd name="connsiteY6251" fmla="*/ 6534397 h 6857999"/>
              <a:gd name="connsiteX6252" fmla="*/ 276479 w 4528142"/>
              <a:gd name="connsiteY6252" fmla="*/ 6526496 h 6857999"/>
              <a:gd name="connsiteX6253" fmla="*/ 278522 w 4528142"/>
              <a:gd name="connsiteY6253" fmla="*/ 6517718 h 6857999"/>
              <a:gd name="connsiteX6254" fmla="*/ 280180 w 4528142"/>
              <a:gd name="connsiteY6254" fmla="*/ 6509326 h 6857999"/>
              <a:gd name="connsiteX6255" fmla="*/ 278321 w 4528142"/>
              <a:gd name="connsiteY6255" fmla="*/ 6506697 h 6857999"/>
              <a:gd name="connsiteX6256" fmla="*/ 276356 w 4528142"/>
              <a:gd name="connsiteY6256" fmla="*/ 6504732 h 6857999"/>
              <a:gd name="connsiteX6257" fmla="*/ 274181 w 4528142"/>
              <a:gd name="connsiteY6257" fmla="*/ 6504102 h 6857999"/>
              <a:gd name="connsiteX6258" fmla="*/ 271619 w 4528142"/>
              <a:gd name="connsiteY6258" fmla="*/ 6503858 h 6857999"/>
              <a:gd name="connsiteX6259" fmla="*/ 265615 w 4528142"/>
              <a:gd name="connsiteY6259" fmla="*/ 6504811 h 6857999"/>
              <a:gd name="connsiteX6260" fmla="*/ 258944 w 4528142"/>
              <a:gd name="connsiteY6260" fmla="*/ 6505870 h 6857999"/>
              <a:gd name="connsiteX6261" fmla="*/ 256275 w 4528142"/>
              <a:gd name="connsiteY6261" fmla="*/ 6506294 h 6857999"/>
              <a:gd name="connsiteX6262" fmla="*/ 254099 w 4528142"/>
              <a:gd name="connsiteY6262" fmla="*/ 6505664 h 6857999"/>
              <a:gd name="connsiteX6263" fmla="*/ 251537 w 4528142"/>
              <a:gd name="connsiteY6263" fmla="*/ 6505421 h 6857999"/>
              <a:gd name="connsiteX6264" fmla="*/ 249573 w 4528142"/>
              <a:gd name="connsiteY6264" fmla="*/ 6503457 h 6857999"/>
              <a:gd name="connsiteX6265" fmla="*/ 247327 w 4528142"/>
              <a:gd name="connsiteY6265" fmla="*/ 6501212 h 6857999"/>
              <a:gd name="connsiteX6266" fmla="*/ 246630 w 4528142"/>
              <a:gd name="connsiteY6266" fmla="*/ 6497421 h 6857999"/>
              <a:gd name="connsiteX6267" fmla="*/ 245755 w 4528142"/>
              <a:gd name="connsiteY6267" fmla="*/ 6492682 h 6857999"/>
              <a:gd name="connsiteX6268" fmla="*/ 246253 w 4528142"/>
              <a:gd name="connsiteY6268" fmla="*/ 6485450 h 6857999"/>
              <a:gd name="connsiteX6269" fmla="*/ 249626 w 4528142"/>
              <a:gd name="connsiteY6269" fmla="*/ 6482639 h 6857999"/>
              <a:gd name="connsiteX6270" fmla="*/ 252401 w 4528142"/>
              <a:gd name="connsiteY6270" fmla="*/ 6481548 h 6857999"/>
              <a:gd name="connsiteX6271" fmla="*/ 254508 w 4528142"/>
              <a:gd name="connsiteY6271" fmla="*/ 6480563 h 6857999"/>
              <a:gd name="connsiteX6272" fmla="*/ 256509 w 4528142"/>
              <a:gd name="connsiteY6272" fmla="*/ 6480246 h 6857999"/>
              <a:gd name="connsiteX6273" fmla="*/ 258404 w 4528142"/>
              <a:gd name="connsiteY6273" fmla="*/ 6480595 h 6857999"/>
              <a:gd name="connsiteX6274" fmla="*/ 260193 w 4528142"/>
              <a:gd name="connsiteY6274" fmla="*/ 6481611 h 6857999"/>
              <a:gd name="connsiteX6275" fmla="*/ 263280 w 4528142"/>
              <a:gd name="connsiteY6275" fmla="*/ 6484698 h 6857999"/>
              <a:gd name="connsiteX6276" fmla="*/ 266086 w 4528142"/>
              <a:gd name="connsiteY6276" fmla="*/ 6487504 h 6857999"/>
              <a:gd name="connsiteX6277" fmla="*/ 268892 w 4528142"/>
              <a:gd name="connsiteY6277" fmla="*/ 6490310 h 6857999"/>
              <a:gd name="connsiteX6278" fmla="*/ 271069 w 4528142"/>
              <a:gd name="connsiteY6278" fmla="*/ 6490940 h 6857999"/>
              <a:gd name="connsiteX6279" fmla="*/ 272578 w 4528142"/>
              <a:gd name="connsiteY6279" fmla="*/ 6491675 h 6857999"/>
              <a:gd name="connsiteX6280" fmla="*/ 274578 w 4528142"/>
              <a:gd name="connsiteY6280" fmla="*/ 6491359 h 6857999"/>
              <a:gd name="connsiteX6281" fmla="*/ 277633 w 4528142"/>
              <a:gd name="connsiteY6281" fmla="*/ 6490549 h 6857999"/>
              <a:gd name="connsiteX6282" fmla="*/ 271852 w 4528142"/>
              <a:gd name="connsiteY6282" fmla="*/ 6477810 h 6857999"/>
              <a:gd name="connsiteX6283" fmla="*/ 267685 w 4528142"/>
              <a:gd name="connsiteY6283" fmla="*/ 6465141 h 6857999"/>
              <a:gd name="connsiteX6284" fmla="*/ 263413 w 4528142"/>
              <a:gd name="connsiteY6284" fmla="*/ 6453138 h 6857999"/>
              <a:gd name="connsiteX6285" fmla="*/ 260687 w 4528142"/>
              <a:gd name="connsiteY6285" fmla="*/ 6439589 h 6857999"/>
              <a:gd name="connsiteX6286" fmla="*/ 258452 w 4528142"/>
              <a:gd name="connsiteY6286" fmla="*/ 6424988 h 6857999"/>
              <a:gd name="connsiteX6287" fmla="*/ 256045 w 4528142"/>
              <a:gd name="connsiteY6287" fmla="*/ 6409438 h 6857999"/>
              <a:gd name="connsiteX6288" fmla="*/ 254058 w 4528142"/>
              <a:gd name="connsiteY6288" fmla="*/ 6391221 h 6857999"/>
              <a:gd name="connsiteX6289" fmla="*/ 252217 w 4528142"/>
              <a:gd name="connsiteY6289" fmla="*/ 6370053 h 6857999"/>
              <a:gd name="connsiteX6290" fmla="*/ 250983 w 4528142"/>
              <a:gd name="connsiteY6290" fmla="*/ 6375777 h 6857999"/>
              <a:gd name="connsiteX6291" fmla="*/ 249188 w 4528142"/>
              <a:gd name="connsiteY6291" fmla="*/ 6380939 h 6857999"/>
              <a:gd name="connsiteX6292" fmla="*/ 247218 w 4528142"/>
              <a:gd name="connsiteY6292" fmla="*/ 6385154 h 6857999"/>
              <a:gd name="connsiteX6293" fmla="*/ 245180 w 4528142"/>
              <a:gd name="connsiteY6293" fmla="*/ 6387753 h 6857999"/>
              <a:gd name="connsiteX6294" fmla="*/ 243141 w 4528142"/>
              <a:gd name="connsiteY6294" fmla="*/ 6390353 h 6857999"/>
              <a:gd name="connsiteX6295" fmla="*/ 241315 w 4528142"/>
              <a:gd name="connsiteY6295" fmla="*/ 6391618 h 6857999"/>
              <a:gd name="connsiteX6296" fmla="*/ 238716 w 4528142"/>
              <a:gd name="connsiteY6296" fmla="*/ 6393656 h 6857999"/>
              <a:gd name="connsiteX6297" fmla="*/ 236608 w 4528142"/>
              <a:gd name="connsiteY6297" fmla="*/ 6394642 h 6857999"/>
              <a:gd name="connsiteX6298" fmla="*/ 231446 w 4528142"/>
              <a:gd name="connsiteY6298" fmla="*/ 6396436 h 6857999"/>
              <a:gd name="connsiteX6299" fmla="*/ 225898 w 4528142"/>
              <a:gd name="connsiteY6299" fmla="*/ 6398618 h 6857999"/>
              <a:gd name="connsiteX6300" fmla="*/ 222631 w 4528142"/>
              <a:gd name="connsiteY6300" fmla="*/ 6400762 h 6857999"/>
              <a:gd name="connsiteX6301" fmla="*/ 219365 w 4528142"/>
              <a:gd name="connsiteY6301" fmla="*/ 6402905 h 6857999"/>
              <a:gd name="connsiteX6302" fmla="*/ 215993 w 4528142"/>
              <a:gd name="connsiteY6302" fmla="*/ 6405717 h 6857999"/>
              <a:gd name="connsiteX6303" fmla="*/ 212407 w 4528142"/>
              <a:gd name="connsiteY6303" fmla="*/ 6409863 h 6857999"/>
              <a:gd name="connsiteX6304" fmla="*/ 212297 w 4528142"/>
              <a:gd name="connsiteY6304" fmla="*/ 6416707 h 6857999"/>
              <a:gd name="connsiteX6305" fmla="*/ 213064 w 4528142"/>
              <a:gd name="connsiteY6305" fmla="*/ 6422113 h 6857999"/>
              <a:gd name="connsiteX6306" fmla="*/ 214324 w 4528142"/>
              <a:gd name="connsiteY6306" fmla="*/ 6426466 h 6857999"/>
              <a:gd name="connsiteX6307" fmla="*/ 216356 w 4528142"/>
              <a:gd name="connsiteY6307" fmla="*/ 6430046 h 6857999"/>
              <a:gd name="connsiteX6308" fmla="*/ 218601 w 4528142"/>
              <a:gd name="connsiteY6308" fmla="*/ 6432290 h 6857999"/>
              <a:gd name="connsiteX6309" fmla="*/ 220284 w 4528142"/>
              <a:gd name="connsiteY6309" fmla="*/ 6433974 h 6857999"/>
              <a:gd name="connsiteX6310" fmla="*/ 225267 w 4528142"/>
              <a:gd name="connsiteY6310" fmla="*/ 6437409 h 6857999"/>
              <a:gd name="connsiteX6311" fmla="*/ 229969 w 4528142"/>
              <a:gd name="connsiteY6311" fmla="*/ 6440564 h 6857999"/>
              <a:gd name="connsiteX6312" fmla="*/ 232214 w 4528142"/>
              <a:gd name="connsiteY6312" fmla="*/ 6442809 h 6857999"/>
              <a:gd name="connsiteX6313" fmla="*/ 234246 w 4528142"/>
              <a:gd name="connsiteY6313" fmla="*/ 6446388 h 6857999"/>
              <a:gd name="connsiteX6314" fmla="*/ 235226 w 4528142"/>
              <a:gd name="connsiteY6314" fmla="*/ 6450460 h 6857999"/>
              <a:gd name="connsiteX6315" fmla="*/ 236100 w 4528142"/>
              <a:gd name="connsiteY6315" fmla="*/ 6455197 h 6857999"/>
              <a:gd name="connsiteX6316" fmla="*/ 236375 w 4528142"/>
              <a:gd name="connsiteY6316" fmla="*/ 6461657 h 6857999"/>
              <a:gd name="connsiteX6317" fmla="*/ 235946 w 4528142"/>
              <a:gd name="connsiteY6317" fmla="*/ 6470503 h 6857999"/>
              <a:gd name="connsiteX6318" fmla="*/ 230752 w 4528142"/>
              <a:gd name="connsiteY6318" fmla="*/ 6468403 h 6857999"/>
              <a:gd name="connsiteX6319" fmla="*/ 226437 w 4528142"/>
              <a:gd name="connsiteY6319" fmla="*/ 6464861 h 6857999"/>
              <a:gd name="connsiteX6320" fmla="*/ 222508 w 4528142"/>
              <a:gd name="connsiteY6320" fmla="*/ 6460932 h 6857999"/>
              <a:gd name="connsiteX6321" fmla="*/ 218405 w 4528142"/>
              <a:gd name="connsiteY6321" fmla="*/ 6456057 h 6857999"/>
              <a:gd name="connsiteX6322" fmla="*/ 215075 w 4528142"/>
              <a:gd name="connsiteY6322" fmla="*/ 6450407 h 6857999"/>
              <a:gd name="connsiteX6323" fmla="*/ 211851 w 4528142"/>
              <a:gd name="connsiteY6323" fmla="*/ 6444091 h 6857999"/>
              <a:gd name="connsiteX6324" fmla="*/ 205684 w 4528142"/>
              <a:gd name="connsiteY6324" fmla="*/ 6431739 h 6857999"/>
              <a:gd name="connsiteX6325" fmla="*/ 199342 w 4528142"/>
              <a:gd name="connsiteY6325" fmla="*/ 6418439 h 6857999"/>
              <a:gd name="connsiteX6326" fmla="*/ 196291 w 4528142"/>
              <a:gd name="connsiteY6326" fmla="*/ 6413071 h 6857999"/>
              <a:gd name="connsiteX6327" fmla="*/ 192188 w 4528142"/>
              <a:gd name="connsiteY6327" fmla="*/ 6408195 h 6857999"/>
              <a:gd name="connsiteX6328" fmla="*/ 187699 w 4528142"/>
              <a:gd name="connsiteY6328" fmla="*/ 6403706 h 6857999"/>
              <a:gd name="connsiteX6329" fmla="*/ 183665 w 4528142"/>
              <a:gd name="connsiteY6329" fmla="*/ 6400444 h 6857999"/>
              <a:gd name="connsiteX6330" fmla="*/ 178191 w 4528142"/>
              <a:gd name="connsiteY6330" fmla="*/ 6398062 h 6857999"/>
              <a:gd name="connsiteX6331" fmla="*/ 175627 w 4528142"/>
              <a:gd name="connsiteY6331" fmla="*/ 6397819 h 6857999"/>
              <a:gd name="connsiteX6332" fmla="*/ 172679 w 4528142"/>
              <a:gd name="connsiteY6332" fmla="*/ 6397961 h 6857999"/>
              <a:gd name="connsiteX6333" fmla="*/ 172435 w 4528142"/>
              <a:gd name="connsiteY6333" fmla="*/ 6395399 h 6857999"/>
              <a:gd name="connsiteX6334" fmla="*/ 172366 w 4528142"/>
              <a:gd name="connsiteY6334" fmla="*/ 6393785 h 6857999"/>
              <a:gd name="connsiteX6335" fmla="*/ 173631 w 4528142"/>
              <a:gd name="connsiteY6335" fmla="*/ 6391958 h 6857999"/>
              <a:gd name="connsiteX6336" fmla="*/ 176231 w 4528142"/>
              <a:gd name="connsiteY6336" fmla="*/ 6389920 h 6857999"/>
              <a:gd name="connsiteX6337" fmla="*/ 178059 w 4528142"/>
              <a:gd name="connsiteY6337" fmla="*/ 6388654 h 6857999"/>
              <a:gd name="connsiteX6338" fmla="*/ 181113 w 4528142"/>
              <a:gd name="connsiteY6338" fmla="*/ 6387844 h 6857999"/>
              <a:gd name="connsiteX6339" fmla="*/ 184167 w 4528142"/>
              <a:gd name="connsiteY6339" fmla="*/ 6387034 h 6857999"/>
              <a:gd name="connsiteX6340" fmla="*/ 187889 w 4528142"/>
              <a:gd name="connsiteY6340" fmla="*/ 6386118 h 6857999"/>
              <a:gd name="connsiteX6341" fmla="*/ 191119 w 4528142"/>
              <a:gd name="connsiteY6341" fmla="*/ 6386255 h 6857999"/>
              <a:gd name="connsiteX6342" fmla="*/ 194348 w 4528142"/>
              <a:gd name="connsiteY6342" fmla="*/ 6386393 h 6857999"/>
              <a:gd name="connsiteX6343" fmla="*/ 197367 w 4528142"/>
              <a:gd name="connsiteY6343" fmla="*/ 6387865 h 6857999"/>
              <a:gd name="connsiteX6344" fmla="*/ 199611 w 4528142"/>
              <a:gd name="connsiteY6344" fmla="*/ 6390109 h 6857999"/>
              <a:gd name="connsiteX6345" fmla="*/ 201856 w 4528142"/>
              <a:gd name="connsiteY6345" fmla="*/ 6392354 h 6857999"/>
              <a:gd name="connsiteX6346" fmla="*/ 203715 w 4528142"/>
              <a:gd name="connsiteY6346" fmla="*/ 6394986 h 6857999"/>
              <a:gd name="connsiteX6347" fmla="*/ 204413 w 4528142"/>
              <a:gd name="connsiteY6347" fmla="*/ 6398776 h 6857999"/>
              <a:gd name="connsiteX6348" fmla="*/ 203953 w 4528142"/>
              <a:gd name="connsiteY6348" fmla="*/ 6403726 h 6857999"/>
              <a:gd name="connsiteX6349" fmla="*/ 208167 w 4528142"/>
              <a:gd name="connsiteY6349" fmla="*/ 6401757 h 6857999"/>
              <a:gd name="connsiteX6350" fmla="*/ 211714 w 4528142"/>
              <a:gd name="connsiteY6350" fmla="*/ 6399894 h 6857999"/>
              <a:gd name="connsiteX6351" fmla="*/ 215087 w 4528142"/>
              <a:gd name="connsiteY6351" fmla="*/ 6397082 h 6857999"/>
              <a:gd name="connsiteX6352" fmla="*/ 218459 w 4528142"/>
              <a:gd name="connsiteY6352" fmla="*/ 6394270 h 6857999"/>
              <a:gd name="connsiteX6353" fmla="*/ 221551 w 4528142"/>
              <a:gd name="connsiteY6353" fmla="*/ 6391178 h 6857999"/>
              <a:gd name="connsiteX6354" fmla="*/ 224363 w 4528142"/>
              <a:gd name="connsiteY6354" fmla="*/ 6387806 h 6857999"/>
              <a:gd name="connsiteX6355" fmla="*/ 229037 w 4528142"/>
              <a:gd name="connsiteY6355" fmla="*/ 6380886 h 6857999"/>
              <a:gd name="connsiteX6356" fmla="*/ 232591 w 4528142"/>
              <a:gd name="connsiteY6356" fmla="*/ 6372844 h 6857999"/>
              <a:gd name="connsiteX6357" fmla="*/ 236249 w 4528142"/>
              <a:gd name="connsiteY6357" fmla="*/ 6364135 h 6857999"/>
              <a:gd name="connsiteX6358" fmla="*/ 237731 w 4528142"/>
              <a:gd name="connsiteY6358" fmla="*/ 6354796 h 6857999"/>
              <a:gd name="connsiteX6359" fmla="*/ 239214 w 4528142"/>
              <a:gd name="connsiteY6359" fmla="*/ 6345456 h 6857999"/>
              <a:gd name="connsiteX6360" fmla="*/ 238977 w 4528142"/>
              <a:gd name="connsiteY6360" fmla="*/ 6336715 h 6857999"/>
              <a:gd name="connsiteX6361" fmla="*/ 238844 w 4528142"/>
              <a:gd name="connsiteY6361" fmla="*/ 6327307 h 6857999"/>
              <a:gd name="connsiteX6362" fmla="*/ 237377 w 4528142"/>
              <a:gd name="connsiteY6362" fmla="*/ 6318111 h 6857999"/>
              <a:gd name="connsiteX6363" fmla="*/ 235418 w 4528142"/>
              <a:gd name="connsiteY6363" fmla="*/ 6309968 h 6857999"/>
              <a:gd name="connsiteX6364" fmla="*/ 232126 w 4528142"/>
              <a:gd name="connsiteY6364" fmla="*/ 6302037 h 6857999"/>
              <a:gd name="connsiteX6365" fmla="*/ 228340 w 4528142"/>
              <a:gd name="connsiteY6365" fmla="*/ 6295160 h 6857999"/>
              <a:gd name="connsiteX6366" fmla="*/ 224168 w 4528142"/>
              <a:gd name="connsiteY6366" fmla="*/ 6288668 h 6857999"/>
              <a:gd name="connsiteX6367" fmla="*/ 218064 w 4528142"/>
              <a:gd name="connsiteY6367" fmla="*/ 6284111 h 6857999"/>
              <a:gd name="connsiteX6368" fmla="*/ 217292 w 4528142"/>
              <a:gd name="connsiteY6368" fmla="*/ 6284883 h 6857999"/>
              <a:gd name="connsiteX6369" fmla="*/ 215745 w 4528142"/>
              <a:gd name="connsiteY6369" fmla="*/ 6286429 h 6857999"/>
              <a:gd name="connsiteX6370" fmla="*/ 214654 w 4528142"/>
              <a:gd name="connsiteY6370" fmla="*/ 6289203 h 6857999"/>
              <a:gd name="connsiteX6371" fmla="*/ 213632 w 4528142"/>
              <a:gd name="connsiteY6371" fmla="*/ 6293592 h 6857999"/>
              <a:gd name="connsiteX6372" fmla="*/ 213664 w 4528142"/>
              <a:gd name="connsiteY6372" fmla="*/ 6297489 h 6857999"/>
              <a:gd name="connsiteX6373" fmla="*/ 214182 w 4528142"/>
              <a:gd name="connsiteY6373" fmla="*/ 6306511 h 6857999"/>
              <a:gd name="connsiteX6374" fmla="*/ 214876 w 4528142"/>
              <a:gd name="connsiteY6374" fmla="*/ 6316481 h 6857999"/>
              <a:gd name="connsiteX6375" fmla="*/ 212843 w 4528142"/>
              <a:gd name="connsiteY6375" fmla="*/ 6312901 h 6857999"/>
              <a:gd name="connsiteX6376" fmla="*/ 209825 w 4528142"/>
              <a:gd name="connsiteY6376" fmla="*/ 6311430 h 6857999"/>
              <a:gd name="connsiteX6377" fmla="*/ 204844 w 4528142"/>
              <a:gd name="connsiteY6377" fmla="*/ 6307993 h 6857999"/>
              <a:gd name="connsiteX6378" fmla="*/ 199089 w 4528142"/>
              <a:gd name="connsiteY6378" fmla="*/ 6305330 h 6857999"/>
              <a:gd name="connsiteX6379" fmla="*/ 192280 w 4528142"/>
              <a:gd name="connsiteY6379" fmla="*/ 6303160 h 6857999"/>
              <a:gd name="connsiteX6380" fmla="*/ 186806 w 4528142"/>
              <a:gd name="connsiteY6380" fmla="*/ 6300777 h 6857999"/>
              <a:gd name="connsiteX6381" fmla="*/ 181543 w 4528142"/>
              <a:gd name="connsiteY6381" fmla="*/ 6297061 h 6857999"/>
              <a:gd name="connsiteX6382" fmla="*/ 179017 w 4528142"/>
              <a:gd name="connsiteY6382" fmla="*/ 6294536 h 6857999"/>
              <a:gd name="connsiteX6383" fmla="*/ 176598 w 4528142"/>
              <a:gd name="connsiteY6383" fmla="*/ 6291342 h 6857999"/>
              <a:gd name="connsiteX6384" fmla="*/ 175232 w 4528142"/>
              <a:gd name="connsiteY6384" fmla="*/ 6287658 h 6857999"/>
              <a:gd name="connsiteX6385" fmla="*/ 172919 w 4528142"/>
              <a:gd name="connsiteY6385" fmla="*/ 6283799 h 6857999"/>
              <a:gd name="connsiteX6386" fmla="*/ 177133 w 4528142"/>
              <a:gd name="connsiteY6386" fmla="*/ 6281829 h 6857999"/>
              <a:gd name="connsiteX6387" fmla="*/ 181347 w 4528142"/>
              <a:gd name="connsiteY6387" fmla="*/ 6279859 h 6857999"/>
              <a:gd name="connsiteX6388" fmla="*/ 185280 w 4528142"/>
              <a:gd name="connsiteY6388" fmla="*/ 6277610 h 6857999"/>
              <a:gd name="connsiteX6389" fmla="*/ 189215 w 4528142"/>
              <a:gd name="connsiteY6389" fmla="*/ 6275359 h 6857999"/>
              <a:gd name="connsiteX6390" fmla="*/ 192307 w 4528142"/>
              <a:gd name="connsiteY6390" fmla="*/ 6272267 h 6857999"/>
              <a:gd name="connsiteX6391" fmla="*/ 195786 w 4528142"/>
              <a:gd name="connsiteY6391" fmla="*/ 6268788 h 6857999"/>
              <a:gd name="connsiteX6392" fmla="*/ 201514 w 4528142"/>
              <a:gd name="connsiteY6392" fmla="*/ 6261377 h 6857999"/>
              <a:gd name="connsiteX6393" fmla="*/ 207841 w 4528142"/>
              <a:gd name="connsiteY6393" fmla="*/ 6252244 h 6857999"/>
              <a:gd name="connsiteX6394" fmla="*/ 213607 w 4528142"/>
              <a:gd name="connsiteY6394" fmla="*/ 6242549 h 6857999"/>
              <a:gd name="connsiteX6395" fmla="*/ 225948 w 4528142"/>
              <a:gd name="connsiteY6395" fmla="*/ 6220106 h 6857999"/>
              <a:gd name="connsiteX6396" fmla="*/ 222619 w 4528142"/>
              <a:gd name="connsiteY6396" fmla="*/ 6214457 h 6857999"/>
              <a:gd name="connsiteX6397" fmla="*/ 219675 w 4528142"/>
              <a:gd name="connsiteY6397" fmla="*/ 6208421 h 6857999"/>
              <a:gd name="connsiteX6398" fmla="*/ 217224 w 4528142"/>
              <a:gd name="connsiteY6398" fmla="*/ 6201333 h 6857999"/>
              <a:gd name="connsiteX6399" fmla="*/ 216039 w 4528142"/>
              <a:gd name="connsiteY6399" fmla="*/ 6192416 h 6857999"/>
              <a:gd name="connsiteX6400" fmla="*/ 212719 w 4528142"/>
              <a:gd name="connsiteY6400" fmla="*/ 6174410 h 6857999"/>
              <a:gd name="connsiteX6401" fmla="*/ 211332 w 4528142"/>
              <a:gd name="connsiteY6401" fmla="*/ 6154472 h 6857999"/>
              <a:gd name="connsiteX6402" fmla="*/ 210119 w 4528142"/>
              <a:gd name="connsiteY6402" fmla="*/ 6135481 h 6857999"/>
              <a:gd name="connsiteX6403" fmla="*/ 207711 w 4528142"/>
              <a:gd name="connsiteY6403" fmla="*/ 6119931 h 6857999"/>
              <a:gd name="connsiteX6404" fmla="*/ 206874 w 4528142"/>
              <a:gd name="connsiteY6404" fmla="*/ 6112910 h 6857999"/>
              <a:gd name="connsiteX6405" fmla="*/ 204772 w 4528142"/>
              <a:gd name="connsiteY6405" fmla="*/ 6107717 h 6857999"/>
              <a:gd name="connsiteX6406" fmla="*/ 202390 w 4528142"/>
              <a:gd name="connsiteY6406" fmla="*/ 6102243 h 6857999"/>
              <a:gd name="connsiteX6407" fmla="*/ 199023 w 4528142"/>
              <a:gd name="connsiteY6407" fmla="*/ 6098876 h 6857999"/>
              <a:gd name="connsiteX6408" fmla="*/ 197477 w 4528142"/>
              <a:gd name="connsiteY6408" fmla="*/ 6100421 h 6857999"/>
              <a:gd name="connsiteX6409" fmla="*/ 195720 w 4528142"/>
              <a:gd name="connsiteY6409" fmla="*/ 6103302 h 6857999"/>
              <a:gd name="connsiteX6410" fmla="*/ 194136 w 4528142"/>
              <a:gd name="connsiteY6410" fmla="*/ 6107130 h 6857999"/>
              <a:gd name="connsiteX6411" fmla="*/ 193289 w 4528142"/>
              <a:gd name="connsiteY6411" fmla="*/ 6112467 h 6857999"/>
              <a:gd name="connsiteX6412" fmla="*/ 192722 w 4528142"/>
              <a:gd name="connsiteY6412" fmla="*/ 6118084 h 6857999"/>
              <a:gd name="connsiteX6413" fmla="*/ 193098 w 4528142"/>
              <a:gd name="connsiteY6413" fmla="*/ 6130054 h 6857999"/>
              <a:gd name="connsiteX6414" fmla="*/ 194422 w 4528142"/>
              <a:gd name="connsiteY6414" fmla="*/ 6142199 h 6857999"/>
              <a:gd name="connsiteX6415" fmla="*/ 194697 w 4528142"/>
              <a:gd name="connsiteY6415" fmla="*/ 6148659 h 6857999"/>
              <a:gd name="connsiteX6416" fmla="*/ 194972 w 4528142"/>
              <a:gd name="connsiteY6416" fmla="*/ 6155118 h 6857999"/>
              <a:gd name="connsiteX6417" fmla="*/ 193632 w 4528142"/>
              <a:gd name="connsiteY6417" fmla="*/ 6161508 h 6857999"/>
              <a:gd name="connsiteX6418" fmla="*/ 193171 w 4528142"/>
              <a:gd name="connsiteY6418" fmla="*/ 6166459 h 6857999"/>
              <a:gd name="connsiteX6419" fmla="*/ 191694 w 4528142"/>
              <a:gd name="connsiteY6419" fmla="*/ 6169619 h 6857999"/>
              <a:gd name="connsiteX6420" fmla="*/ 190709 w 4528142"/>
              <a:gd name="connsiteY6420" fmla="*/ 6171727 h 6857999"/>
              <a:gd name="connsiteX6421" fmla="*/ 189338 w 4528142"/>
              <a:gd name="connsiteY6421" fmla="*/ 6174221 h 6857999"/>
              <a:gd name="connsiteX6422" fmla="*/ 187407 w 4528142"/>
              <a:gd name="connsiteY6422" fmla="*/ 6176153 h 6857999"/>
              <a:gd name="connsiteX6423" fmla="*/ 185299 w 4528142"/>
              <a:gd name="connsiteY6423" fmla="*/ 6177137 h 6857999"/>
              <a:gd name="connsiteX6424" fmla="*/ 182418 w 4528142"/>
              <a:gd name="connsiteY6424" fmla="*/ 6178895 h 6857999"/>
              <a:gd name="connsiteX6425" fmla="*/ 179363 w 4528142"/>
              <a:gd name="connsiteY6425" fmla="*/ 6179706 h 6857999"/>
              <a:gd name="connsiteX6426" fmla="*/ 175467 w 4528142"/>
              <a:gd name="connsiteY6426" fmla="*/ 6179673 h 6857999"/>
              <a:gd name="connsiteX6427" fmla="*/ 178670 w 4528142"/>
              <a:gd name="connsiteY6427" fmla="*/ 6169736 h 6857999"/>
              <a:gd name="connsiteX6428" fmla="*/ 181661 w 4528142"/>
              <a:gd name="connsiteY6428" fmla="*/ 6161133 h 6857999"/>
              <a:gd name="connsiteX6429" fmla="*/ 182827 w 4528142"/>
              <a:gd name="connsiteY6429" fmla="*/ 6153795 h 6857999"/>
              <a:gd name="connsiteX6430" fmla="*/ 184553 w 4528142"/>
              <a:gd name="connsiteY6430" fmla="*/ 6147018 h 6857999"/>
              <a:gd name="connsiteX6431" fmla="*/ 184171 w 4528142"/>
              <a:gd name="connsiteY6431" fmla="*/ 6141225 h 6857999"/>
              <a:gd name="connsiteX6432" fmla="*/ 183966 w 4528142"/>
              <a:gd name="connsiteY6432" fmla="*/ 6136381 h 6857999"/>
              <a:gd name="connsiteX6433" fmla="*/ 182424 w 4528142"/>
              <a:gd name="connsiteY6433" fmla="*/ 6131749 h 6857999"/>
              <a:gd name="connsiteX6434" fmla="*/ 180779 w 4528142"/>
              <a:gd name="connsiteY6434" fmla="*/ 6127783 h 6857999"/>
              <a:gd name="connsiteX6435" fmla="*/ 178851 w 4528142"/>
              <a:gd name="connsiteY6435" fmla="*/ 6123537 h 6857999"/>
              <a:gd name="connsiteX6436" fmla="*/ 176045 w 4528142"/>
              <a:gd name="connsiteY6436" fmla="*/ 6120731 h 6857999"/>
              <a:gd name="connsiteX6437" fmla="*/ 169698 w 4528142"/>
              <a:gd name="connsiteY6437" fmla="*/ 6113610 h 6857999"/>
              <a:gd name="connsiteX6438" fmla="*/ 162296 w 4528142"/>
              <a:gd name="connsiteY6438" fmla="*/ 6106982 h 6857999"/>
              <a:gd name="connsiteX6439" fmla="*/ 154720 w 4528142"/>
              <a:gd name="connsiteY6439" fmla="*/ 6099406 h 6857999"/>
              <a:gd name="connsiteX6440" fmla="*/ 158335 w 4528142"/>
              <a:gd name="connsiteY6440" fmla="*/ 6099158 h 6857999"/>
              <a:gd name="connsiteX6441" fmla="*/ 160829 w 4528142"/>
              <a:gd name="connsiteY6441" fmla="*/ 6097785 h 6857999"/>
              <a:gd name="connsiteX6442" fmla="*/ 164097 w 4528142"/>
              <a:gd name="connsiteY6442" fmla="*/ 6095641 h 6857999"/>
              <a:gd name="connsiteX6443" fmla="*/ 167188 w 4528142"/>
              <a:gd name="connsiteY6443" fmla="*/ 6092550 h 6857999"/>
              <a:gd name="connsiteX6444" fmla="*/ 168665 w 4528142"/>
              <a:gd name="connsiteY6444" fmla="*/ 6089388 h 6857999"/>
              <a:gd name="connsiteX6445" fmla="*/ 170915 w 4528142"/>
              <a:gd name="connsiteY6445" fmla="*/ 6085455 h 6857999"/>
              <a:gd name="connsiteX6446" fmla="*/ 172605 w 4528142"/>
              <a:gd name="connsiteY6446" fmla="*/ 6080960 h 6857999"/>
              <a:gd name="connsiteX6447" fmla="*/ 174293 w 4528142"/>
              <a:gd name="connsiteY6447" fmla="*/ 6076465 h 6857999"/>
              <a:gd name="connsiteX6448" fmla="*/ 175987 w 4528142"/>
              <a:gd name="connsiteY6448" fmla="*/ 6065792 h 6857999"/>
              <a:gd name="connsiteX6449" fmla="*/ 176946 w 4528142"/>
              <a:gd name="connsiteY6449" fmla="*/ 6053609 h 6857999"/>
              <a:gd name="connsiteX6450" fmla="*/ 176957 w 4528142"/>
              <a:gd name="connsiteY6450" fmla="*/ 6041252 h 6857999"/>
              <a:gd name="connsiteX6451" fmla="*/ 176020 w 4528142"/>
              <a:gd name="connsiteY6451" fmla="*/ 6028720 h 6857999"/>
              <a:gd name="connsiteX6452" fmla="*/ 173469 w 4528142"/>
              <a:gd name="connsiteY6452" fmla="*/ 6016119 h 6857999"/>
              <a:gd name="connsiteX6453" fmla="*/ 170530 w 4528142"/>
              <a:gd name="connsiteY6453" fmla="*/ 6003905 h 6857999"/>
              <a:gd name="connsiteX6454" fmla="*/ 165766 w 4528142"/>
              <a:gd name="connsiteY6454" fmla="*/ 5992956 h 6857999"/>
              <a:gd name="connsiteX6455" fmla="*/ 160508 w 4528142"/>
              <a:gd name="connsiteY6455" fmla="*/ 5983062 h 6857999"/>
              <a:gd name="connsiteX6456" fmla="*/ 157634 w 4528142"/>
              <a:gd name="connsiteY6456" fmla="*/ 5978640 h 6857999"/>
              <a:gd name="connsiteX6457" fmla="*/ 154653 w 4528142"/>
              <a:gd name="connsiteY6457" fmla="*/ 5974886 h 6857999"/>
              <a:gd name="connsiteX6458" fmla="*/ 150899 w 4528142"/>
              <a:gd name="connsiteY6458" fmla="*/ 5971906 h 6857999"/>
              <a:gd name="connsiteX6459" fmla="*/ 148093 w 4528142"/>
              <a:gd name="connsiteY6459" fmla="*/ 5969100 h 6857999"/>
              <a:gd name="connsiteX6460" fmla="*/ 143847 w 4528142"/>
              <a:gd name="connsiteY6460" fmla="*/ 5967174 h 6857999"/>
              <a:gd name="connsiteX6461" fmla="*/ 139777 w 4528142"/>
              <a:gd name="connsiteY6461" fmla="*/ 5966194 h 6857999"/>
              <a:gd name="connsiteX6462" fmla="*/ 135704 w 4528142"/>
              <a:gd name="connsiteY6462" fmla="*/ 5965215 h 6857999"/>
              <a:gd name="connsiteX6463" fmla="*/ 130755 w 4528142"/>
              <a:gd name="connsiteY6463" fmla="*/ 5965674 h 6857999"/>
              <a:gd name="connsiteX6464" fmla="*/ 130372 w 4528142"/>
              <a:gd name="connsiteY6464" fmla="*/ 5959883 h 6857999"/>
              <a:gd name="connsiteX6465" fmla="*/ 130834 w 4528142"/>
              <a:gd name="connsiteY6465" fmla="*/ 5954933 h 6857999"/>
              <a:gd name="connsiteX6466" fmla="*/ 131681 w 4528142"/>
              <a:gd name="connsiteY6466" fmla="*/ 5949596 h 6857999"/>
              <a:gd name="connsiteX6467" fmla="*/ 133475 w 4528142"/>
              <a:gd name="connsiteY6467" fmla="*/ 5944434 h 6857999"/>
              <a:gd name="connsiteX6468" fmla="*/ 135270 w 4528142"/>
              <a:gd name="connsiteY6468" fmla="*/ 5939272 h 6857999"/>
              <a:gd name="connsiteX6469" fmla="*/ 137626 w 4528142"/>
              <a:gd name="connsiteY6469" fmla="*/ 5934671 h 6857999"/>
              <a:gd name="connsiteX6470" fmla="*/ 142725 w 4528142"/>
              <a:gd name="connsiteY6470" fmla="*/ 5925082 h 6857999"/>
              <a:gd name="connsiteX6471" fmla="*/ 144695 w 4528142"/>
              <a:gd name="connsiteY6471" fmla="*/ 5920868 h 6857999"/>
              <a:gd name="connsiteX6472" fmla="*/ 145892 w 4528142"/>
              <a:gd name="connsiteY6472" fmla="*/ 5917427 h 6857999"/>
              <a:gd name="connsiteX6473" fmla="*/ 146808 w 4528142"/>
              <a:gd name="connsiteY6473" fmla="*/ 5913705 h 6857999"/>
              <a:gd name="connsiteX6474" fmla="*/ 146950 w 4528142"/>
              <a:gd name="connsiteY6474" fmla="*/ 5910756 h 6857999"/>
              <a:gd name="connsiteX6475" fmla="*/ 146320 w 4528142"/>
              <a:gd name="connsiteY6475" fmla="*/ 5908580 h 6857999"/>
              <a:gd name="connsiteX6476" fmla="*/ 143689 w 4528142"/>
              <a:gd name="connsiteY6476" fmla="*/ 5906722 h 6857999"/>
              <a:gd name="connsiteX6477" fmla="*/ 139898 w 4528142"/>
              <a:gd name="connsiteY6477" fmla="*/ 5906023 h 6857999"/>
              <a:gd name="connsiteX6478" fmla="*/ 134880 w 4528142"/>
              <a:gd name="connsiteY6478" fmla="*/ 5904868 h 6857999"/>
              <a:gd name="connsiteX6479" fmla="*/ 138744 w 4528142"/>
              <a:gd name="connsiteY6479" fmla="*/ 5901004 h 6857999"/>
              <a:gd name="connsiteX6480" fmla="*/ 142154 w 4528142"/>
              <a:gd name="connsiteY6480" fmla="*/ 5895911 h 6857999"/>
              <a:gd name="connsiteX6481" fmla="*/ 145177 w 4528142"/>
              <a:gd name="connsiteY6481" fmla="*/ 5891203 h 6857999"/>
              <a:gd name="connsiteX6482" fmla="*/ 148306 w 4528142"/>
              <a:gd name="connsiteY6482" fmla="*/ 5885830 h 6857999"/>
              <a:gd name="connsiteX6483" fmla="*/ 150594 w 4528142"/>
              <a:gd name="connsiteY6483" fmla="*/ 5879614 h 6857999"/>
              <a:gd name="connsiteX6484" fmla="*/ 152213 w 4528142"/>
              <a:gd name="connsiteY6484" fmla="*/ 5873505 h 6857999"/>
              <a:gd name="connsiteX6485" fmla="*/ 153448 w 4528142"/>
              <a:gd name="connsiteY6485" fmla="*/ 5867781 h 6857999"/>
              <a:gd name="connsiteX6486" fmla="*/ 154612 w 4528142"/>
              <a:gd name="connsiteY6486" fmla="*/ 5860444 h 6857999"/>
              <a:gd name="connsiteX6487" fmla="*/ 156449 w 4528142"/>
              <a:gd name="connsiteY6487" fmla="*/ 5846820 h 6857999"/>
              <a:gd name="connsiteX6488" fmla="*/ 156952 w 4528142"/>
              <a:gd name="connsiteY6488" fmla="*/ 5833410 h 6857999"/>
              <a:gd name="connsiteX6489" fmla="*/ 157715 w 4528142"/>
              <a:gd name="connsiteY6489" fmla="*/ 5804026 h 6857999"/>
              <a:gd name="connsiteX6490" fmla="*/ 153994 w 4528142"/>
              <a:gd name="connsiteY6490" fmla="*/ 5804942 h 6857999"/>
              <a:gd name="connsiteX6491" fmla="*/ 150553 w 4528142"/>
              <a:gd name="connsiteY6491" fmla="*/ 5806138 h 6857999"/>
              <a:gd name="connsiteX6492" fmla="*/ 147847 w 4528142"/>
              <a:gd name="connsiteY6492" fmla="*/ 5808845 h 6857999"/>
              <a:gd name="connsiteX6493" fmla="*/ 146756 w 4528142"/>
              <a:gd name="connsiteY6493" fmla="*/ 5811618 h 6857999"/>
              <a:gd name="connsiteX6494" fmla="*/ 145947 w 4528142"/>
              <a:gd name="connsiteY6494" fmla="*/ 5814673 h 6857999"/>
              <a:gd name="connsiteX6495" fmla="*/ 144750 w 4528142"/>
              <a:gd name="connsiteY6495" fmla="*/ 5818114 h 6857999"/>
              <a:gd name="connsiteX6496" fmla="*/ 144533 w 4528142"/>
              <a:gd name="connsiteY6496" fmla="*/ 5825628 h 6857999"/>
              <a:gd name="connsiteX6497" fmla="*/ 142356 w 4528142"/>
              <a:gd name="connsiteY6497" fmla="*/ 5824998 h 6857999"/>
              <a:gd name="connsiteX6498" fmla="*/ 140672 w 4528142"/>
              <a:gd name="connsiteY6498" fmla="*/ 5823315 h 6857999"/>
              <a:gd name="connsiteX6499" fmla="*/ 140042 w 4528142"/>
              <a:gd name="connsiteY6499" fmla="*/ 5821138 h 6857999"/>
              <a:gd name="connsiteX6500" fmla="*/ 139026 w 4528142"/>
              <a:gd name="connsiteY6500" fmla="*/ 5819348 h 6857999"/>
              <a:gd name="connsiteX6501" fmla="*/ 138888 w 4528142"/>
              <a:gd name="connsiteY6501" fmla="*/ 5816119 h 6857999"/>
              <a:gd name="connsiteX6502" fmla="*/ 139032 w 4528142"/>
              <a:gd name="connsiteY6502" fmla="*/ 5813169 h 6857999"/>
              <a:gd name="connsiteX6503" fmla="*/ 140197 w 4528142"/>
              <a:gd name="connsiteY6503" fmla="*/ 5805832 h 6857999"/>
              <a:gd name="connsiteX6504" fmla="*/ 142415 w 4528142"/>
              <a:gd name="connsiteY6504" fmla="*/ 5798001 h 6857999"/>
              <a:gd name="connsiteX6505" fmla="*/ 145513 w 4528142"/>
              <a:gd name="connsiteY6505" fmla="*/ 5788730 h 6857999"/>
              <a:gd name="connsiteX6506" fmla="*/ 151814 w 4528142"/>
              <a:gd name="connsiteY6506" fmla="*/ 5769522 h 6857999"/>
              <a:gd name="connsiteX6507" fmla="*/ 154068 w 4528142"/>
              <a:gd name="connsiteY6507" fmla="*/ 5759410 h 6857999"/>
              <a:gd name="connsiteX6508" fmla="*/ 156218 w 4528142"/>
              <a:gd name="connsiteY6508" fmla="*/ 5749964 h 6857999"/>
              <a:gd name="connsiteX6509" fmla="*/ 157982 w 4528142"/>
              <a:gd name="connsiteY6509" fmla="*/ 5740906 h 6857999"/>
              <a:gd name="connsiteX6510" fmla="*/ 158130 w 4528142"/>
              <a:gd name="connsiteY6510" fmla="*/ 5731779 h 6857999"/>
              <a:gd name="connsiteX6511" fmla="*/ 157431 w 4528142"/>
              <a:gd name="connsiteY6511" fmla="*/ 5727988 h 6857999"/>
              <a:gd name="connsiteX6512" fmla="*/ 155959 w 4528142"/>
              <a:gd name="connsiteY6512" fmla="*/ 5724970 h 6857999"/>
              <a:gd name="connsiteX6513" fmla="*/ 154874 w 4528142"/>
              <a:gd name="connsiteY6513" fmla="*/ 5721566 h 6857999"/>
              <a:gd name="connsiteX6514" fmla="*/ 152735 w 4528142"/>
              <a:gd name="connsiteY6514" fmla="*/ 5718654 h 6857999"/>
              <a:gd name="connsiteX6515" fmla="*/ 150210 w 4528142"/>
              <a:gd name="connsiteY6515" fmla="*/ 5716129 h 6857999"/>
              <a:gd name="connsiteX6516" fmla="*/ 147017 w 4528142"/>
              <a:gd name="connsiteY6516" fmla="*/ 5713710 h 6857999"/>
              <a:gd name="connsiteX6517" fmla="*/ 143332 w 4528142"/>
              <a:gd name="connsiteY6517" fmla="*/ 5712343 h 6857999"/>
              <a:gd name="connsiteX6518" fmla="*/ 138594 w 4528142"/>
              <a:gd name="connsiteY6518" fmla="*/ 5711470 h 6857999"/>
              <a:gd name="connsiteX6519" fmla="*/ 141649 w 4528142"/>
              <a:gd name="connsiteY6519" fmla="*/ 5710659 h 6857999"/>
              <a:gd name="connsiteX6520" fmla="*/ 144529 w 4528142"/>
              <a:gd name="connsiteY6520" fmla="*/ 5708902 h 6857999"/>
              <a:gd name="connsiteX6521" fmla="*/ 146531 w 4528142"/>
              <a:gd name="connsiteY6521" fmla="*/ 5708583 h 6857999"/>
              <a:gd name="connsiteX6522" fmla="*/ 148076 w 4528142"/>
              <a:gd name="connsiteY6522" fmla="*/ 5707038 h 6857999"/>
              <a:gd name="connsiteX6523" fmla="*/ 150395 w 4528142"/>
              <a:gd name="connsiteY6523" fmla="*/ 5704719 h 6857999"/>
              <a:gd name="connsiteX6524" fmla="*/ 151380 w 4528142"/>
              <a:gd name="connsiteY6524" fmla="*/ 5702612 h 6857999"/>
              <a:gd name="connsiteX6525" fmla="*/ 152646 w 4528142"/>
              <a:gd name="connsiteY6525" fmla="*/ 5700785 h 6857999"/>
              <a:gd name="connsiteX6526" fmla="*/ 153069 w 4528142"/>
              <a:gd name="connsiteY6526" fmla="*/ 5698117 h 6857999"/>
              <a:gd name="connsiteX6527" fmla="*/ 150824 w 4528142"/>
              <a:gd name="connsiteY6527" fmla="*/ 5695872 h 6857999"/>
              <a:gd name="connsiteX6528" fmla="*/ 148262 w 4528142"/>
              <a:gd name="connsiteY6528" fmla="*/ 5695628 h 6857999"/>
              <a:gd name="connsiteX6529" fmla="*/ 145593 w 4528142"/>
              <a:gd name="connsiteY6529" fmla="*/ 5696053 h 6857999"/>
              <a:gd name="connsiteX6530" fmla="*/ 143206 w 4528142"/>
              <a:gd name="connsiteY6530" fmla="*/ 5696756 h 6857999"/>
              <a:gd name="connsiteX6531" fmla="*/ 140537 w 4528142"/>
              <a:gd name="connsiteY6531" fmla="*/ 5697181 h 6857999"/>
              <a:gd name="connsiteX6532" fmla="*/ 137975 w 4528142"/>
              <a:gd name="connsiteY6532" fmla="*/ 5696937 h 6857999"/>
              <a:gd name="connsiteX6533" fmla="*/ 134782 w 4528142"/>
              <a:gd name="connsiteY6533" fmla="*/ 5694517 h 6857999"/>
              <a:gd name="connsiteX6534" fmla="*/ 131240 w 4528142"/>
              <a:gd name="connsiteY6534" fmla="*/ 5690203 h 6857999"/>
              <a:gd name="connsiteX6535" fmla="*/ 133072 w 4528142"/>
              <a:gd name="connsiteY6535" fmla="*/ 5682759 h 6857999"/>
              <a:gd name="connsiteX6536" fmla="*/ 136201 w 4528142"/>
              <a:gd name="connsiteY6536" fmla="*/ 5677385 h 6857999"/>
              <a:gd name="connsiteX6537" fmla="*/ 136800 w 4528142"/>
              <a:gd name="connsiteY6537" fmla="*/ 5675664 h 6857999"/>
              <a:gd name="connsiteX6538" fmla="*/ 138907 w 4528142"/>
              <a:gd name="connsiteY6538" fmla="*/ 5674679 h 6857999"/>
              <a:gd name="connsiteX6539" fmla="*/ 139960 w 4528142"/>
              <a:gd name="connsiteY6539" fmla="*/ 5674187 h 6857999"/>
              <a:gd name="connsiteX6540" fmla="*/ 141015 w 4528142"/>
              <a:gd name="connsiteY6540" fmla="*/ 5673694 h 6857999"/>
              <a:gd name="connsiteX6541" fmla="*/ 144911 w 4528142"/>
              <a:gd name="connsiteY6541" fmla="*/ 5673726 h 6857999"/>
              <a:gd name="connsiteX6542" fmla="*/ 148807 w 4528142"/>
              <a:gd name="connsiteY6542" fmla="*/ 5673757 h 6857999"/>
              <a:gd name="connsiteX6543" fmla="*/ 154038 w 4528142"/>
              <a:gd name="connsiteY6543" fmla="*/ 5673578 h 6857999"/>
              <a:gd name="connsiteX6544" fmla="*/ 160042 w 4528142"/>
              <a:gd name="connsiteY6544" fmla="*/ 5672624 h 6857999"/>
              <a:gd name="connsiteX6545" fmla="*/ 152710 w 4528142"/>
              <a:gd name="connsiteY6545" fmla="*/ 5667611 h 6857999"/>
              <a:gd name="connsiteX6546" fmla="*/ 145202 w 4528142"/>
              <a:gd name="connsiteY6546" fmla="*/ 5661649 h 6857999"/>
              <a:gd name="connsiteX6547" fmla="*/ 138748 w 4528142"/>
              <a:gd name="connsiteY6547" fmla="*/ 5655195 h 6857999"/>
              <a:gd name="connsiteX6548" fmla="*/ 132681 w 4528142"/>
              <a:gd name="connsiteY6548" fmla="*/ 5648355 h 6857999"/>
              <a:gd name="connsiteX6549" fmla="*/ 120372 w 4528142"/>
              <a:gd name="connsiteY6549" fmla="*/ 5633727 h 6857999"/>
              <a:gd name="connsiteX6550" fmla="*/ 108836 w 4528142"/>
              <a:gd name="connsiteY6550" fmla="*/ 5618326 h 6857999"/>
              <a:gd name="connsiteX6551" fmla="*/ 113050 w 4528142"/>
              <a:gd name="connsiteY6551" fmla="*/ 5616356 h 6857999"/>
              <a:gd name="connsiteX6552" fmla="*/ 117652 w 4528142"/>
              <a:gd name="connsiteY6552" fmla="*/ 5614000 h 6857999"/>
              <a:gd name="connsiteX6553" fmla="*/ 122850 w 4528142"/>
              <a:gd name="connsiteY6553" fmla="*/ 5609923 h 6857999"/>
              <a:gd name="connsiteX6554" fmla="*/ 127314 w 4528142"/>
              <a:gd name="connsiteY6554" fmla="*/ 5604338 h 6857999"/>
              <a:gd name="connsiteX6555" fmla="*/ 129739 w 4528142"/>
              <a:gd name="connsiteY6555" fmla="*/ 5601352 h 6857999"/>
              <a:gd name="connsiteX6556" fmla="*/ 131216 w 4528142"/>
              <a:gd name="connsiteY6556" fmla="*/ 5598190 h 6857999"/>
              <a:gd name="connsiteX6557" fmla="*/ 132799 w 4528142"/>
              <a:gd name="connsiteY6557" fmla="*/ 5594363 h 6857999"/>
              <a:gd name="connsiteX6558" fmla="*/ 134768 w 4528142"/>
              <a:gd name="connsiteY6558" fmla="*/ 5590149 h 6857999"/>
              <a:gd name="connsiteX6559" fmla="*/ 135790 w 4528142"/>
              <a:gd name="connsiteY6559" fmla="*/ 5585760 h 6857999"/>
              <a:gd name="connsiteX6560" fmla="*/ 136918 w 4528142"/>
              <a:gd name="connsiteY6560" fmla="*/ 5580704 h 6857999"/>
              <a:gd name="connsiteX6561" fmla="*/ 137485 w 4528142"/>
              <a:gd name="connsiteY6561" fmla="*/ 5575086 h 6857999"/>
              <a:gd name="connsiteX6562" fmla="*/ 136716 w 4528142"/>
              <a:gd name="connsiteY6562" fmla="*/ 5569681 h 6857999"/>
              <a:gd name="connsiteX6563" fmla="*/ 131830 w 4528142"/>
              <a:gd name="connsiteY6563" fmla="*/ 5577934 h 6857999"/>
              <a:gd name="connsiteX6564" fmla="*/ 129405 w 4528142"/>
              <a:gd name="connsiteY6564" fmla="*/ 5580920 h 6857999"/>
              <a:gd name="connsiteX6565" fmla="*/ 126805 w 4528142"/>
              <a:gd name="connsiteY6565" fmla="*/ 5582959 h 6857999"/>
              <a:gd name="connsiteX6566" fmla="*/ 124487 w 4528142"/>
              <a:gd name="connsiteY6566" fmla="*/ 5585277 h 6857999"/>
              <a:gd name="connsiteX6567" fmla="*/ 122099 w 4528142"/>
              <a:gd name="connsiteY6567" fmla="*/ 5585982 h 6857999"/>
              <a:gd name="connsiteX6568" fmla="*/ 120272 w 4528142"/>
              <a:gd name="connsiteY6568" fmla="*/ 5587248 h 6857999"/>
              <a:gd name="connsiteX6569" fmla="*/ 118377 w 4528142"/>
              <a:gd name="connsiteY6569" fmla="*/ 5586899 h 6857999"/>
              <a:gd name="connsiteX6570" fmla="*/ 116868 w 4528142"/>
              <a:gd name="connsiteY6570" fmla="*/ 5586163 h 6857999"/>
              <a:gd name="connsiteX6571" fmla="*/ 114973 w 4528142"/>
              <a:gd name="connsiteY6571" fmla="*/ 5585812 h 6857999"/>
              <a:gd name="connsiteX6572" fmla="*/ 112167 w 4528142"/>
              <a:gd name="connsiteY6572" fmla="*/ 5583007 h 6857999"/>
              <a:gd name="connsiteX6573" fmla="*/ 110520 w 4528142"/>
              <a:gd name="connsiteY6573" fmla="*/ 5579042 h 6857999"/>
              <a:gd name="connsiteX6574" fmla="*/ 109366 w 4528142"/>
              <a:gd name="connsiteY6574" fmla="*/ 5574023 h 6857999"/>
              <a:gd name="connsiteX6575" fmla="*/ 109265 w 4528142"/>
              <a:gd name="connsiteY6575" fmla="*/ 5568511 h 6857999"/>
              <a:gd name="connsiteX6576" fmla="*/ 109271 w 4528142"/>
              <a:gd name="connsiteY6576" fmla="*/ 5562332 h 6857999"/>
              <a:gd name="connsiteX6577" fmla="*/ 110610 w 4528142"/>
              <a:gd name="connsiteY6577" fmla="*/ 5555943 h 6857999"/>
              <a:gd name="connsiteX6578" fmla="*/ 112617 w 4528142"/>
              <a:gd name="connsiteY6578" fmla="*/ 5549445 h 6857999"/>
              <a:gd name="connsiteX6579" fmla="*/ 115359 w 4528142"/>
              <a:gd name="connsiteY6579" fmla="*/ 5544459 h 6857999"/>
              <a:gd name="connsiteX6580" fmla="*/ 116836 w 4528142"/>
              <a:gd name="connsiteY6580" fmla="*/ 5541298 h 6857999"/>
              <a:gd name="connsiteX6581" fmla="*/ 119155 w 4528142"/>
              <a:gd name="connsiteY6581" fmla="*/ 5538979 h 6857999"/>
              <a:gd name="connsiteX6582" fmla="*/ 121475 w 4528142"/>
              <a:gd name="connsiteY6582" fmla="*/ 5536659 h 6857999"/>
              <a:gd name="connsiteX6583" fmla="*/ 123968 w 4528142"/>
              <a:gd name="connsiteY6583" fmla="*/ 5535288 h 6857999"/>
              <a:gd name="connsiteX6584" fmla="*/ 126462 w 4528142"/>
              <a:gd name="connsiteY6584" fmla="*/ 5533917 h 6857999"/>
              <a:gd name="connsiteX6585" fmla="*/ 129236 w 4528142"/>
              <a:gd name="connsiteY6585" fmla="*/ 5532826 h 6857999"/>
              <a:gd name="connsiteX6586" fmla="*/ 127871 w 4528142"/>
              <a:gd name="connsiteY6586" fmla="*/ 5529141 h 6857999"/>
              <a:gd name="connsiteX6587" fmla="*/ 124329 w 4528142"/>
              <a:gd name="connsiteY6587" fmla="*/ 5524826 h 6857999"/>
              <a:gd name="connsiteX6588" fmla="*/ 120681 w 4528142"/>
              <a:gd name="connsiteY6588" fmla="*/ 5521178 h 6857999"/>
              <a:gd name="connsiteX6589" fmla="*/ 116366 w 4528142"/>
              <a:gd name="connsiteY6589" fmla="*/ 5517637 h 6857999"/>
              <a:gd name="connsiteX6590" fmla="*/ 114296 w 4528142"/>
              <a:gd name="connsiteY6590" fmla="*/ 5516340 h 6857999"/>
              <a:gd name="connsiteX6591" fmla="*/ 111733 w 4528142"/>
              <a:gd name="connsiteY6591" fmla="*/ 5516097 h 6857999"/>
              <a:gd name="connsiteX6592" fmla="*/ 109558 w 4528142"/>
              <a:gd name="connsiteY6592" fmla="*/ 5515466 h 6857999"/>
              <a:gd name="connsiteX6593" fmla="*/ 107556 w 4528142"/>
              <a:gd name="connsiteY6593" fmla="*/ 5515784 h 6857999"/>
              <a:gd name="connsiteX6594" fmla="*/ 105343 w 4528142"/>
              <a:gd name="connsiteY6594" fmla="*/ 5517436 h 6857999"/>
              <a:gd name="connsiteX6595" fmla="*/ 103797 w 4528142"/>
              <a:gd name="connsiteY6595" fmla="*/ 5518981 h 6857999"/>
              <a:gd name="connsiteX6596" fmla="*/ 101653 w 4528142"/>
              <a:gd name="connsiteY6596" fmla="*/ 5522249 h 6857999"/>
              <a:gd name="connsiteX6597" fmla="*/ 100631 w 4528142"/>
              <a:gd name="connsiteY6597" fmla="*/ 5526638 h 6857999"/>
              <a:gd name="connsiteX6598" fmla="*/ 101055 w 4528142"/>
              <a:gd name="connsiteY6598" fmla="*/ 5523970 h 6857999"/>
              <a:gd name="connsiteX6599" fmla="*/ 102250 w 4528142"/>
              <a:gd name="connsiteY6599" fmla="*/ 5520528 h 6857999"/>
              <a:gd name="connsiteX6600" fmla="*/ 106297 w 4528142"/>
              <a:gd name="connsiteY6600" fmla="*/ 5511432 h 6857999"/>
              <a:gd name="connsiteX6601" fmla="*/ 111045 w 4528142"/>
              <a:gd name="connsiteY6601" fmla="*/ 5499949 h 6857999"/>
              <a:gd name="connsiteX6602" fmla="*/ 113718 w 4528142"/>
              <a:gd name="connsiteY6602" fmla="*/ 5493347 h 6857999"/>
              <a:gd name="connsiteX6603" fmla="*/ 115340 w 4528142"/>
              <a:gd name="connsiteY6603" fmla="*/ 5487237 h 6857999"/>
              <a:gd name="connsiteX6604" fmla="*/ 117346 w 4528142"/>
              <a:gd name="connsiteY6604" fmla="*/ 5480741 h 6857999"/>
              <a:gd name="connsiteX6605" fmla="*/ 118019 w 4528142"/>
              <a:gd name="connsiteY6605" fmla="*/ 5474456 h 6857999"/>
              <a:gd name="connsiteX6606" fmla="*/ 118024 w 4528142"/>
              <a:gd name="connsiteY6606" fmla="*/ 5468278 h 6857999"/>
              <a:gd name="connsiteX6607" fmla="*/ 117643 w 4528142"/>
              <a:gd name="connsiteY6607" fmla="*/ 5462485 h 6857999"/>
              <a:gd name="connsiteX6608" fmla="*/ 115541 w 4528142"/>
              <a:gd name="connsiteY6608" fmla="*/ 5457292 h 6857999"/>
              <a:gd name="connsiteX6609" fmla="*/ 111612 w 4528142"/>
              <a:gd name="connsiteY6609" fmla="*/ 5453363 h 6857999"/>
              <a:gd name="connsiteX6610" fmla="*/ 109649 w 4528142"/>
              <a:gd name="connsiteY6610" fmla="*/ 5451399 h 6857999"/>
              <a:gd name="connsiteX6611" fmla="*/ 107017 w 4528142"/>
              <a:gd name="connsiteY6611" fmla="*/ 5449541 h 6857999"/>
              <a:gd name="connsiteX6612" fmla="*/ 103613 w 4528142"/>
              <a:gd name="connsiteY6612" fmla="*/ 5448455 h 6857999"/>
              <a:gd name="connsiteX6613" fmla="*/ 99928 w 4528142"/>
              <a:gd name="connsiteY6613" fmla="*/ 5447089 h 6857999"/>
              <a:gd name="connsiteX6614" fmla="*/ 103056 w 4528142"/>
              <a:gd name="connsiteY6614" fmla="*/ 5441717 h 6857999"/>
              <a:gd name="connsiteX6615" fmla="*/ 105732 w 4528142"/>
              <a:gd name="connsiteY6615" fmla="*/ 5435113 h 6857999"/>
              <a:gd name="connsiteX6616" fmla="*/ 108193 w 4528142"/>
              <a:gd name="connsiteY6616" fmla="*/ 5429846 h 6857999"/>
              <a:gd name="connsiteX6617" fmla="*/ 110199 w 4528142"/>
              <a:gd name="connsiteY6617" fmla="*/ 5423350 h 6857999"/>
              <a:gd name="connsiteX6618" fmla="*/ 113440 w 4528142"/>
              <a:gd name="connsiteY6618" fmla="*/ 5411130 h 6857999"/>
              <a:gd name="connsiteX6619" fmla="*/ 115627 w 4528142"/>
              <a:gd name="connsiteY6619" fmla="*/ 5399403 h 6857999"/>
              <a:gd name="connsiteX6620" fmla="*/ 116199 w 4528142"/>
              <a:gd name="connsiteY6620" fmla="*/ 5387606 h 6857999"/>
              <a:gd name="connsiteX6621" fmla="*/ 115823 w 4528142"/>
              <a:gd name="connsiteY6621" fmla="*/ 5375636 h 6857999"/>
              <a:gd name="connsiteX6622" fmla="*/ 114394 w 4528142"/>
              <a:gd name="connsiteY6622" fmla="*/ 5364158 h 6857999"/>
              <a:gd name="connsiteX6623" fmla="*/ 112085 w 4528142"/>
              <a:gd name="connsiteY6623" fmla="*/ 5354120 h 6857999"/>
              <a:gd name="connsiteX6624" fmla="*/ 109216 w 4528142"/>
              <a:gd name="connsiteY6624" fmla="*/ 5343520 h 6857999"/>
              <a:gd name="connsiteX6625" fmla="*/ 105081 w 4528142"/>
              <a:gd name="connsiteY6625" fmla="*/ 5334748 h 6857999"/>
              <a:gd name="connsiteX6626" fmla="*/ 100946 w 4528142"/>
              <a:gd name="connsiteY6626" fmla="*/ 5325975 h 6857999"/>
              <a:gd name="connsiteX6627" fmla="*/ 95828 w 4528142"/>
              <a:gd name="connsiteY6627" fmla="*/ 5319309 h 6857999"/>
              <a:gd name="connsiteX6628" fmla="*/ 89655 w 4528142"/>
              <a:gd name="connsiteY6628" fmla="*/ 5313136 h 6857999"/>
              <a:gd name="connsiteX6629" fmla="*/ 83830 w 4528142"/>
              <a:gd name="connsiteY6629" fmla="*/ 5308859 h 6857999"/>
              <a:gd name="connsiteX6630" fmla="*/ 80426 w 4528142"/>
              <a:gd name="connsiteY6630" fmla="*/ 5307773 h 6857999"/>
              <a:gd name="connsiteX6631" fmla="*/ 77022 w 4528142"/>
              <a:gd name="connsiteY6631" fmla="*/ 5306688 h 6857999"/>
              <a:gd name="connsiteX6632" fmla="*/ 73231 w 4528142"/>
              <a:gd name="connsiteY6632" fmla="*/ 5305989 h 6857999"/>
              <a:gd name="connsiteX6633" fmla="*/ 69721 w 4528142"/>
              <a:gd name="connsiteY6633" fmla="*/ 5305571 h 6857999"/>
              <a:gd name="connsiteX6634" fmla="*/ 67825 w 4528142"/>
              <a:gd name="connsiteY6634" fmla="*/ 5305222 h 6857999"/>
              <a:gd name="connsiteX6635" fmla="*/ 66422 w 4528142"/>
              <a:gd name="connsiteY6635" fmla="*/ 5303819 h 6857999"/>
              <a:gd name="connsiteX6636" fmla="*/ 65686 w 4528142"/>
              <a:gd name="connsiteY6636" fmla="*/ 5302309 h 6857999"/>
              <a:gd name="connsiteX6637" fmla="*/ 65162 w 4528142"/>
              <a:gd name="connsiteY6637" fmla="*/ 5299466 h 6857999"/>
              <a:gd name="connsiteX6638" fmla="*/ 65025 w 4528142"/>
              <a:gd name="connsiteY6638" fmla="*/ 5296237 h 6857999"/>
              <a:gd name="connsiteX6639" fmla="*/ 65554 w 4528142"/>
              <a:gd name="connsiteY6639" fmla="*/ 5292901 h 6857999"/>
              <a:gd name="connsiteX6640" fmla="*/ 66825 w 4528142"/>
              <a:gd name="connsiteY6640" fmla="*/ 5284895 h 6857999"/>
              <a:gd name="connsiteX6641" fmla="*/ 69429 w 4528142"/>
              <a:gd name="connsiteY6641" fmla="*/ 5276680 h 6857999"/>
              <a:gd name="connsiteX6642" fmla="*/ 72982 w 4528142"/>
              <a:gd name="connsiteY6642" fmla="*/ 5268638 h 6857999"/>
              <a:gd name="connsiteX6643" fmla="*/ 76043 w 4528142"/>
              <a:gd name="connsiteY6643" fmla="*/ 5261649 h 6857999"/>
              <a:gd name="connsiteX6644" fmla="*/ 79172 w 4528142"/>
              <a:gd name="connsiteY6644" fmla="*/ 5256275 h 6857999"/>
              <a:gd name="connsiteX6645" fmla="*/ 79315 w 4528142"/>
              <a:gd name="connsiteY6645" fmla="*/ 5253325 h 6857999"/>
              <a:gd name="connsiteX6646" fmla="*/ 78123 w 4528142"/>
              <a:gd name="connsiteY6646" fmla="*/ 5250589 h 6857999"/>
              <a:gd name="connsiteX6647" fmla="*/ 77774 w 4528142"/>
              <a:gd name="connsiteY6647" fmla="*/ 5248693 h 6857999"/>
              <a:gd name="connsiteX6648" fmla="*/ 76371 w 4528142"/>
              <a:gd name="connsiteY6648" fmla="*/ 5247290 h 6857999"/>
              <a:gd name="connsiteX6649" fmla="*/ 73809 w 4528142"/>
              <a:gd name="connsiteY6649" fmla="*/ 5247046 h 6857999"/>
              <a:gd name="connsiteX6650" fmla="*/ 72300 w 4528142"/>
              <a:gd name="connsiteY6650" fmla="*/ 5246311 h 6857999"/>
              <a:gd name="connsiteX6651" fmla="*/ 66789 w 4528142"/>
              <a:gd name="connsiteY6651" fmla="*/ 5246210 h 6857999"/>
              <a:gd name="connsiteX6652" fmla="*/ 62331 w 4528142"/>
              <a:gd name="connsiteY6652" fmla="*/ 5245617 h 6857999"/>
              <a:gd name="connsiteX6653" fmla="*/ 60822 w 4528142"/>
              <a:gd name="connsiteY6653" fmla="*/ 5244881 h 6857999"/>
              <a:gd name="connsiteX6654" fmla="*/ 59420 w 4528142"/>
              <a:gd name="connsiteY6654" fmla="*/ 5243478 h 6857999"/>
              <a:gd name="connsiteX6655" fmla="*/ 58016 w 4528142"/>
              <a:gd name="connsiteY6655" fmla="*/ 5242076 h 6857999"/>
              <a:gd name="connsiteX6656" fmla="*/ 57105 w 4528142"/>
              <a:gd name="connsiteY6656" fmla="*/ 5239619 h 6857999"/>
              <a:gd name="connsiteX6657" fmla="*/ 57355 w 4528142"/>
              <a:gd name="connsiteY6657" fmla="*/ 5236003 h 6857999"/>
              <a:gd name="connsiteX6658" fmla="*/ 58376 w 4528142"/>
              <a:gd name="connsiteY6658" fmla="*/ 5231614 h 6857999"/>
              <a:gd name="connsiteX6659" fmla="*/ 55279 w 4528142"/>
              <a:gd name="connsiteY6659" fmla="*/ 5240884 h 6857999"/>
              <a:gd name="connsiteX6660" fmla="*/ 52742 w 4528142"/>
              <a:gd name="connsiteY6660" fmla="*/ 5250715 h 6857999"/>
              <a:gd name="connsiteX6661" fmla="*/ 50979 w 4528142"/>
              <a:gd name="connsiteY6661" fmla="*/ 5259774 h 6857999"/>
              <a:gd name="connsiteX6662" fmla="*/ 49004 w 4528142"/>
              <a:gd name="connsiteY6662" fmla="*/ 5270168 h 6857999"/>
              <a:gd name="connsiteX6663" fmla="*/ 46214 w 4528142"/>
              <a:gd name="connsiteY6663" fmla="*/ 5289794 h 6857999"/>
              <a:gd name="connsiteX6664" fmla="*/ 45494 w 4528142"/>
              <a:gd name="connsiteY6664" fmla="*/ 5310717 h 6857999"/>
              <a:gd name="connsiteX6665" fmla="*/ 45054 w 4528142"/>
              <a:gd name="connsiteY6665" fmla="*/ 5331922 h 6857999"/>
              <a:gd name="connsiteX6666" fmla="*/ 45455 w 4528142"/>
              <a:gd name="connsiteY6666" fmla="*/ 5353968 h 6857999"/>
              <a:gd name="connsiteX6667" fmla="*/ 47086 w 4528142"/>
              <a:gd name="connsiteY6667" fmla="*/ 5376468 h 6857999"/>
              <a:gd name="connsiteX6668" fmla="*/ 48611 w 4528142"/>
              <a:gd name="connsiteY6668" fmla="*/ 5399637 h 6857999"/>
              <a:gd name="connsiteX6669" fmla="*/ 52825 w 4528142"/>
              <a:gd name="connsiteY6669" fmla="*/ 5397667 h 6857999"/>
              <a:gd name="connsiteX6670" fmla="*/ 56197 w 4528142"/>
              <a:gd name="connsiteY6670" fmla="*/ 5394856 h 6857999"/>
              <a:gd name="connsiteX6671" fmla="*/ 59009 w 4528142"/>
              <a:gd name="connsiteY6671" fmla="*/ 5391483 h 6857999"/>
              <a:gd name="connsiteX6672" fmla="*/ 61259 w 4528142"/>
              <a:gd name="connsiteY6672" fmla="*/ 5387549 h 6857999"/>
              <a:gd name="connsiteX6673" fmla="*/ 62948 w 4528142"/>
              <a:gd name="connsiteY6673" fmla="*/ 5383054 h 6857999"/>
              <a:gd name="connsiteX6674" fmla="*/ 63864 w 4528142"/>
              <a:gd name="connsiteY6674" fmla="*/ 5379332 h 6857999"/>
              <a:gd name="connsiteX6675" fmla="*/ 66013 w 4528142"/>
              <a:gd name="connsiteY6675" fmla="*/ 5369888 h 6857999"/>
              <a:gd name="connsiteX6676" fmla="*/ 67496 w 4528142"/>
              <a:gd name="connsiteY6676" fmla="*/ 5360548 h 6857999"/>
              <a:gd name="connsiteX6677" fmla="*/ 69185 w 4528142"/>
              <a:gd name="connsiteY6677" fmla="*/ 5356053 h 6857999"/>
              <a:gd name="connsiteX6678" fmla="*/ 71155 w 4528142"/>
              <a:gd name="connsiteY6678" fmla="*/ 5351838 h 6857999"/>
              <a:gd name="connsiteX6679" fmla="*/ 73019 w 4528142"/>
              <a:gd name="connsiteY6679" fmla="*/ 5348291 h 6857999"/>
              <a:gd name="connsiteX6680" fmla="*/ 76111 w 4528142"/>
              <a:gd name="connsiteY6680" fmla="*/ 5345199 h 6857999"/>
              <a:gd name="connsiteX6681" fmla="*/ 80044 w 4528142"/>
              <a:gd name="connsiteY6681" fmla="*/ 5342949 h 6857999"/>
              <a:gd name="connsiteX6682" fmla="*/ 84645 w 4528142"/>
              <a:gd name="connsiteY6682" fmla="*/ 5340594 h 6857999"/>
              <a:gd name="connsiteX6683" fmla="*/ 83375 w 4528142"/>
              <a:gd name="connsiteY6683" fmla="*/ 5348598 h 6857999"/>
              <a:gd name="connsiteX6684" fmla="*/ 83369 w 4528142"/>
              <a:gd name="connsiteY6684" fmla="*/ 5354777 h 6857999"/>
              <a:gd name="connsiteX6685" fmla="*/ 84242 w 4528142"/>
              <a:gd name="connsiteY6685" fmla="*/ 5359515 h 6857999"/>
              <a:gd name="connsiteX6686" fmla="*/ 85221 w 4528142"/>
              <a:gd name="connsiteY6686" fmla="*/ 5363586 h 6857999"/>
              <a:gd name="connsiteX6687" fmla="*/ 88028 w 4528142"/>
              <a:gd name="connsiteY6687" fmla="*/ 5366393 h 6857999"/>
              <a:gd name="connsiteX6688" fmla="*/ 90553 w 4528142"/>
              <a:gd name="connsiteY6688" fmla="*/ 5368918 h 6857999"/>
              <a:gd name="connsiteX6689" fmla="*/ 96096 w 4528142"/>
              <a:gd name="connsiteY6689" fmla="*/ 5372915 h 6857999"/>
              <a:gd name="connsiteX6690" fmla="*/ 102132 w 4528142"/>
              <a:gd name="connsiteY6690" fmla="*/ 5375858 h 6857999"/>
              <a:gd name="connsiteX6691" fmla="*/ 104658 w 4528142"/>
              <a:gd name="connsiteY6691" fmla="*/ 5378383 h 6857999"/>
              <a:gd name="connsiteX6692" fmla="*/ 106796 w 4528142"/>
              <a:gd name="connsiteY6692" fmla="*/ 5381295 h 6857999"/>
              <a:gd name="connsiteX6693" fmla="*/ 108056 w 4528142"/>
              <a:gd name="connsiteY6693" fmla="*/ 5385648 h 6857999"/>
              <a:gd name="connsiteX6694" fmla="*/ 108930 w 4528142"/>
              <a:gd name="connsiteY6694" fmla="*/ 5390387 h 6857999"/>
              <a:gd name="connsiteX6695" fmla="*/ 108537 w 4528142"/>
              <a:gd name="connsiteY6695" fmla="*/ 5396952 h 6857999"/>
              <a:gd name="connsiteX6696" fmla="*/ 106495 w 4528142"/>
              <a:gd name="connsiteY6696" fmla="*/ 5405729 h 6857999"/>
              <a:gd name="connsiteX6697" fmla="*/ 104037 w 4528142"/>
              <a:gd name="connsiteY6697" fmla="*/ 5404819 h 6857999"/>
              <a:gd name="connsiteX6698" fmla="*/ 101861 w 4528142"/>
              <a:gd name="connsiteY6698" fmla="*/ 5404189 h 6857999"/>
              <a:gd name="connsiteX6699" fmla="*/ 100951 w 4528142"/>
              <a:gd name="connsiteY6699" fmla="*/ 5401733 h 6857999"/>
              <a:gd name="connsiteX6700" fmla="*/ 100532 w 4528142"/>
              <a:gd name="connsiteY6700" fmla="*/ 5398223 h 6857999"/>
              <a:gd name="connsiteX6701" fmla="*/ 99976 w 4528142"/>
              <a:gd name="connsiteY6701" fmla="*/ 5391483 h 6857999"/>
              <a:gd name="connsiteX6702" fmla="*/ 99247 w 4528142"/>
              <a:gd name="connsiteY6702" fmla="*/ 5383795 h 6857999"/>
              <a:gd name="connsiteX6703" fmla="*/ 91623 w 4528142"/>
              <a:gd name="connsiteY6703" fmla="*/ 5390857 h 6857999"/>
              <a:gd name="connsiteX6704" fmla="*/ 85051 w 4528142"/>
              <a:gd name="connsiteY6704" fmla="*/ 5397429 h 6857999"/>
              <a:gd name="connsiteX6705" fmla="*/ 79323 w 4528142"/>
              <a:gd name="connsiteY6705" fmla="*/ 5404840 h 6857999"/>
              <a:gd name="connsiteX6706" fmla="*/ 72822 w 4528142"/>
              <a:gd name="connsiteY6706" fmla="*/ 5413025 h 6857999"/>
              <a:gd name="connsiteX6707" fmla="*/ 67934 w 4528142"/>
              <a:gd name="connsiteY6707" fmla="*/ 5421280 h 6857999"/>
              <a:gd name="connsiteX6708" fmla="*/ 63048 w 4528142"/>
              <a:gd name="connsiteY6708" fmla="*/ 5429534 h 6857999"/>
              <a:gd name="connsiteX6709" fmla="*/ 58721 w 4528142"/>
              <a:gd name="connsiteY6709" fmla="*/ 5438350 h 6857999"/>
              <a:gd name="connsiteX6710" fmla="*/ 54958 w 4528142"/>
              <a:gd name="connsiteY6710" fmla="*/ 5447726 h 6857999"/>
              <a:gd name="connsiteX6711" fmla="*/ 51194 w 4528142"/>
              <a:gd name="connsiteY6711" fmla="*/ 5457101 h 6857999"/>
              <a:gd name="connsiteX6712" fmla="*/ 47603 w 4528142"/>
              <a:gd name="connsiteY6712" fmla="*/ 5467427 h 6857999"/>
              <a:gd name="connsiteX6713" fmla="*/ 45067 w 4528142"/>
              <a:gd name="connsiteY6713" fmla="*/ 5477258 h 6857999"/>
              <a:gd name="connsiteX6714" fmla="*/ 42705 w 4528142"/>
              <a:gd name="connsiteY6714" fmla="*/ 5488038 h 6857999"/>
              <a:gd name="connsiteX6715" fmla="*/ 38370 w 4528142"/>
              <a:gd name="connsiteY6715" fmla="*/ 5509209 h 6857999"/>
              <a:gd name="connsiteX6716" fmla="*/ 34875 w 4528142"/>
              <a:gd name="connsiteY6716" fmla="*/ 5531223 h 6857999"/>
              <a:gd name="connsiteX6717" fmla="*/ 32105 w 4528142"/>
              <a:gd name="connsiteY6717" fmla="*/ 5526135 h 6857999"/>
              <a:gd name="connsiteX6718" fmla="*/ 29162 w 4528142"/>
              <a:gd name="connsiteY6718" fmla="*/ 5520100 h 6857999"/>
              <a:gd name="connsiteX6719" fmla="*/ 26886 w 4528142"/>
              <a:gd name="connsiteY6719" fmla="*/ 5513958 h 6857999"/>
              <a:gd name="connsiteX6720" fmla="*/ 26330 w 4528142"/>
              <a:gd name="connsiteY6720" fmla="*/ 5507218 h 6857999"/>
              <a:gd name="connsiteX6721" fmla="*/ 26160 w 4528142"/>
              <a:gd name="connsiteY6721" fmla="*/ 5500093 h 6857999"/>
              <a:gd name="connsiteX6722" fmla="*/ 25992 w 4528142"/>
              <a:gd name="connsiteY6722" fmla="*/ 5492967 h 6857999"/>
              <a:gd name="connsiteX6723" fmla="*/ 27262 w 4528142"/>
              <a:gd name="connsiteY6723" fmla="*/ 5484961 h 6857999"/>
              <a:gd name="connsiteX6724" fmla="*/ 28532 w 4528142"/>
              <a:gd name="connsiteY6724" fmla="*/ 5476957 h 6857999"/>
              <a:gd name="connsiteX6725" fmla="*/ 30084 w 4528142"/>
              <a:gd name="connsiteY6725" fmla="*/ 5469232 h 6857999"/>
              <a:gd name="connsiteX6726" fmla="*/ 32302 w 4528142"/>
              <a:gd name="connsiteY6726" fmla="*/ 5461401 h 6857999"/>
              <a:gd name="connsiteX6727" fmla="*/ 37861 w 4528142"/>
              <a:gd name="connsiteY6727" fmla="*/ 5446863 h 6857999"/>
              <a:gd name="connsiteX6728" fmla="*/ 43876 w 4528142"/>
              <a:gd name="connsiteY6728" fmla="*/ 5433553 h 6857999"/>
              <a:gd name="connsiteX6729" fmla="*/ 48800 w 4528142"/>
              <a:gd name="connsiteY6729" fmla="*/ 5423017 h 6857999"/>
              <a:gd name="connsiteX6730" fmla="*/ 46275 w 4528142"/>
              <a:gd name="connsiteY6730" fmla="*/ 5420492 h 6857999"/>
              <a:gd name="connsiteX6731" fmla="*/ 43469 w 4528142"/>
              <a:gd name="connsiteY6731" fmla="*/ 5417686 h 6857999"/>
              <a:gd name="connsiteX6732" fmla="*/ 40768 w 4528142"/>
              <a:gd name="connsiteY6732" fmla="*/ 5414213 h 6857999"/>
              <a:gd name="connsiteX6733" fmla="*/ 38455 w 4528142"/>
              <a:gd name="connsiteY6733" fmla="*/ 5410352 h 6857999"/>
              <a:gd name="connsiteX6734" fmla="*/ 35268 w 4528142"/>
              <a:gd name="connsiteY6734" fmla="*/ 5401755 h 6857999"/>
              <a:gd name="connsiteX6735" fmla="*/ 33346 w 4528142"/>
              <a:gd name="connsiteY6735" fmla="*/ 5391331 h 6857999"/>
              <a:gd name="connsiteX6736" fmla="*/ 31530 w 4528142"/>
              <a:gd name="connsiteY6736" fmla="*/ 5380239 h 6857999"/>
              <a:gd name="connsiteX6737" fmla="*/ 29610 w 4528142"/>
              <a:gd name="connsiteY6737" fmla="*/ 5369813 h 6857999"/>
              <a:gd name="connsiteX6738" fmla="*/ 26470 w 4528142"/>
              <a:gd name="connsiteY6738" fmla="*/ 5346576 h 6857999"/>
              <a:gd name="connsiteX6739" fmla="*/ 24162 w 4528142"/>
              <a:gd name="connsiteY6739" fmla="*/ 5336539 h 6857999"/>
              <a:gd name="connsiteX6740" fmla="*/ 21361 w 4528142"/>
              <a:gd name="connsiteY6740" fmla="*/ 5327554 h 6857999"/>
              <a:gd name="connsiteX6741" fmla="*/ 18174 w 4528142"/>
              <a:gd name="connsiteY6741" fmla="*/ 5318956 h 6857999"/>
              <a:gd name="connsiteX6742" fmla="*/ 15474 w 4528142"/>
              <a:gd name="connsiteY6742" fmla="*/ 5315483 h 6857999"/>
              <a:gd name="connsiteX6743" fmla="*/ 12388 w 4528142"/>
              <a:gd name="connsiteY6743" fmla="*/ 5312396 h 6857999"/>
              <a:gd name="connsiteX6744" fmla="*/ 9862 w 4528142"/>
              <a:gd name="connsiteY6744" fmla="*/ 5309870 h 6857999"/>
              <a:gd name="connsiteX6745" fmla="*/ 6950 w 4528142"/>
              <a:gd name="connsiteY6745" fmla="*/ 5307732 h 6857999"/>
              <a:gd name="connsiteX6746" fmla="*/ 2879 w 4528142"/>
              <a:gd name="connsiteY6746" fmla="*/ 5306753 h 6857999"/>
              <a:gd name="connsiteX6747" fmla="*/ 0 w 4528142"/>
              <a:gd name="connsiteY6747" fmla="*/ 5305920 h 6857999"/>
              <a:gd name="connsiteX6748" fmla="*/ 0 w 4528142"/>
              <a:gd name="connsiteY6748" fmla="*/ 4514844 h 6857999"/>
              <a:gd name="connsiteX6749" fmla="*/ 4893 w 4528142"/>
              <a:gd name="connsiteY6749" fmla="*/ 4493258 h 6857999"/>
              <a:gd name="connsiteX6750" fmla="*/ 10601 w 4528142"/>
              <a:gd name="connsiteY6750" fmla="*/ 4469593 h 6857999"/>
              <a:gd name="connsiteX6751" fmla="*/ 17924 w 4528142"/>
              <a:gd name="connsiteY6751" fmla="*/ 4445996 h 6857999"/>
              <a:gd name="connsiteX6752" fmla="*/ 18067 w 4528142"/>
              <a:gd name="connsiteY6752" fmla="*/ 4443046 h 6857999"/>
              <a:gd name="connsiteX6753" fmla="*/ 18104 w 4528142"/>
              <a:gd name="connsiteY6753" fmla="*/ 4440764 h 6857999"/>
              <a:gd name="connsiteX6754" fmla="*/ 16981 w 4528142"/>
              <a:gd name="connsiteY6754" fmla="*/ 4439641 h 6857999"/>
              <a:gd name="connsiteX6755" fmla="*/ 15367 w 4528142"/>
              <a:gd name="connsiteY6755" fmla="*/ 4439573 h 6857999"/>
              <a:gd name="connsiteX6756" fmla="*/ 14700 w 4528142"/>
              <a:gd name="connsiteY6756" fmla="*/ 4439679 h 6857999"/>
              <a:gd name="connsiteX6757" fmla="*/ 12873 w 4528142"/>
              <a:gd name="connsiteY6757" fmla="*/ 4440946 h 6857999"/>
              <a:gd name="connsiteX6758" fmla="*/ 9396 w 4528142"/>
              <a:gd name="connsiteY6758" fmla="*/ 4444423 h 6857999"/>
              <a:gd name="connsiteX6759" fmla="*/ 6478 w 4528142"/>
              <a:gd name="connsiteY6759" fmla="*/ 4448463 h 6857999"/>
              <a:gd name="connsiteX6760" fmla="*/ 3909 w 4528142"/>
              <a:gd name="connsiteY6760" fmla="*/ 4454397 h 6857999"/>
              <a:gd name="connsiteX6761" fmla="*/ 2538 w 4528142"/>
              <a:gd name="connsiteY6761" fmla="*/ 4456890 h 6857999"/>
              <a:gd name="connsiteX6762" fmla="*/ 2114 w 4528142"/>
              <a:gd name="connsiteY6762" fmla="*/ 4459560 h 6857999"/>
              <a:gd name="connsiteX6763" fmla="*/ 2253 w 4528142"/>
              <a:gd name="connsiteY6763" fmla="*/ 4462790 h 6857999"/>
              <a:gd name="connsiteX6764" fmla="*/ 3269 w 4528142"/>
              <a:gd name="connsiteY6764" fmla="*/ 4464578 h 6857999"/>
              <a:gd name="connsiteX6765" fmla="*/ 0 w 4528142"/>
              <a:gd name="connsiteY6765" fmla="*/ 4463538 h 6857999"/>
              <a:gd name="connsiteX6766" fmla="*/ 0 w 4528142"/>
              <a:gd name="connsiteY6766" fmla="*/ 4429748 h 6857999"/>
              <a:gd name="connsiteX6767" fmla="*/ 632 w 4528142"/>
              <a:gd name="connsiteY6767" fmla="*/ 4427931 h 6857999"/>
              <a:gd name="connsiteX6768" fmla="*/ 5346 w 4528142"/>
              <a:gd name="connsiteY6768" fmla="*/ 4418730 h 6857999"/>
              <a:gd name="connsiteX6769" fmla="*/ 6823 w 4528142"/>
              <a:gd name="connsiteY6769" fmla="*/ 4415568 h 6857999"/>
              <a:gd name="connsiteX6770" fmla="*/ 9634 w 4528142"/>
              <a:gd name="connsiteY6770" fmla="*/ 4412196 h 6857999"/>
              <a:gd name="connsiteX6771" fmla="*/ 11952 w 4528142"/>
              <a:gd name="connsiteY6771" fmla="*/ 4409878 h 6857999"/>
              <a:gd name="connsiteX6772" fmla="*/ 14167 w 4528142"/>
              <a:gd name="connsiteY6772" fmla="*/ 4408226 h 6857999"/>
              <a:gd name="connsiteX6773" fmla="*/ 9962 w 4528142"/>
              <a:gd name="connsiteY6773" fmla="*/ 4397838 h 6857999"/>
              <a:gd name="connsiteX6774" fmla="*/ 6601 w 4528142"/>
              <a:gd name="connsiteY6774" fmla="*/ 4388293 h 6857999"/>
              <a:gd name="connsiteX6775" fmla="*/ 4574 w 4528142"/>
              <a:gd name="connsiteY6775" fmla="*/ 4378534 h 6857999"/>
              <a:gd name="connsiteX6776" fmla="*/ 4054 w 4528142"/>
              <a:gd name="connsiteY6776" fmla="*/ 4369512 h 6857999"/>
              <a:gd name="connsiteX6777" fmla="*/ 3429 w 4528142"/>
              <a:gd name="connsiteY6777" fmla="*/ 4361160 h 6857999"/>
              <a:gd name="connsiteX6778" fmla="*/ 3928 w 4528142"/>
              <a:gd name="connsiteY6778" fmla="*/ 4353927 h 6857999"/>
              <a:gd name="connsiteX6779" fmla="*/ 5872 w 4528142"/>
              <a:gd name="connsiteY6779" fmla="*/ 4339638 h 6857999"/>
              <a:gd name="connsiteX6780" fmla="*/ 7533 w 4528142"/>
              <a:gd name="connsiteY6780" fmla="*/ 4325067 h 6857999"/>
              <a:gd name="connsiteX6781" fmla="*/ 8806 w 4528142"/>
              <a:gd name="connsiteY6781" fmla="*/ 4317061 h 6857999"/>
              <a:gd name="connsiteX6782" fmla="*/ 9022 w 4528142"/>
              <a:gd name="connsiteY6782" fmla="*/ 4309549 h 6857999"/>
              <a:gd name="connsiteX6783" fmla="*/ 8398 w 4528142"/>
              <a:gd name="connsiteY6783" fmla="*/ 4301194 h 6857999"/>
              <a:gd name="connsiteX6784" fmla="*/ 7773 w 4528142"/>
              <a:gd name="connsiteY6784" fmla="*/ 4292840 h 6857999"/>
              <a:gd name="connsiteX6785" fmla="*/ 6027 w 4528142"/>
              <a:gd name="connsiteY6785" fmla="*/ 4283363 h 6857999"/>
              <a:gd name="connsiteX6786" fmla="*/ 2945 w 4528142"/>
              <a:gd name="connsiteY6786" fmla="*/ 4274099 h 6857999"/>
              <a:gd name="connsiteX6787" fmla="*/ 7053 w 4528142"/>
              <a:gd name="connsiteY6787" fmla="*/ 4272797 h 6857999"/>
              <a:gd name="connsiteX6788" fmla="*/ 11268 w 4528142"/>
              <a:gd name="connsiteY6788" fmla="*/ 4270827 h 6857999"/>
              <a:gd name="connsiteX6789" fmla="*/ 14534 w 4528142"/>
              <a:gd name="connsiteY6789" fmla="*/ 4268682 h 6857999"/>
              <a:gd name="connsiteX6790" fmla="*/ 17521 w 4528142"/>
              <a:gd name="connsiteY6790" fmla="*/ 4266256 h 6857999"/>
              <a:gd name="connsiteX6791" fmla="*/ 20613 w 4528142"/>
              <a:gd name="connsiteY6791" fmla="*/ 4263164 h 6857999"/>
              <a:gd name="connsiteX6792" fmla="*/ 22265 w 4528142"/>
              <a:gd name="connsiteY6792" fmla="*/ 4260951 h 6857999"/>
              <a:gd name="connsiteX6793" fmla="*/ 24022 w 4528142"/>
              <a:gd name="connsiteY6793" fmla="*/ 4258072 h 6857999"/>
              <a:gd name="connsiteX6794" fmla="*/ 25780 w 4528142"/>
              <a:gd name="connsiteY6794" fmla="*/ 4255192 h 6857999"/>
              <a:gd name="connsiteX6795" fmla="*/ 28454 w 4528142"/>
              <a:gd name="connsiteY6795" fmla="*/ 4248590 h 6857999"/>
              <a:gd name="connsiteX6796" fmla="*/ 29232 w 4528142"/>
              <a:gd name="connsiteY6796" fmla="*/ 4241637 h 6857999"/>
              <a:gd name="connsiteX6797" fmla="*/ 29904 w 4528142"/>
              <a:gd name="connsiteY6797" fmla="*/ 4235354 h 6857999"/>
              <a:gd name="connsiteX6798" fmla="*/ 29630 w 4528142"/>
              <a:gd name="connsiteY6798" fmla="*/ 4228895 h 6857999"/>
              <a:gd name="connsiteX6799" fmla="*/ 30133 w 4528142"/>
              <a:gd name="connsiteY6799" fmla="*/ 4215483 h 6857999"/>
              <a:gd name="connsiteX6800" fmla="*/ 30420 w 4528142"/>
              <a:gd name="connsiteY6800" fmla="*/ 4209586 h 6857999"/>
              <a:gd name="connsiteX6801" fmla="*/ 30879 w 4528142"/>
              <a:gd name="connsiteY6801" fmla="*/ 4204635 h 6857999"/>
              <a:gd name="connsiteX6802" fmla="*/ 32568 w 4528142"/>
              <a:gd name="connsiteY6802" fmla="*/ 4200141 h 6857999"/>
              <a:gd name="connsiteX6803" fmla="*/ 33553 w 4528142"/>
              <a:gd name="connsiteY6803" fmla="*/ 4198033 h 6857999"/>
              <a:gd name="connsiteX6804" fmla="*/ 34712 w 4528142"/>
              <a:gd name="connsiteY6804" fmla="*/ 4196873 h 6857999"/>
              <a:gd name="connsiteX6805" fmla="*/ 36645 w 4528142"/>
              <a:gd name="connsiteY6805" fmla="*/ 4194941 h 6857999"/>
              <a:gd name="connsiteX6806" fmla="*/ 39033 w 4528142"/>
              <a:gd name="connsiteY6806" fmla="*/ 4194237 h 6857999"/>
              <a:gd name="connsiteX6807" fmla="*/ 41421 w 4528142"/>
              <a:gd name="connsiteY6807" fmla="*/ 4193533 h 6857999"/>
              <a:gd name="connsiteX6808" fmla="*/ 44089 w 4528142"/>
              <a:gd name="connsiteY6808" fmla="*/ 4193109 h 6857999"/>
              <a:gd name="connsiteX6809" fmla="*/ 45217 w 4528142"/>
              <a:gd name="connsiteY6809" fmla="*/ 4188052 h 6857999"/>
              <a:gd name="connsiteX6810" fmla="*/ 44800 w 4528142"/>
              <a:gd name="connsiteY6810" fmla="*/ 4184542 h 6857999"/>
              <a:gd name="connsiteX6811" fmla="*/ 44556 w 4528142"/>
              <a:gd name="connsiteY6811" fmla="*/ 4181980 h 6857999"/>
              <a:gd name="connsiteX6812" fmla="*/ 42660 w 4528142"/>
              <a:gd name="connsiteY6812" fmla="*/ 4181631 h 6857999"/>
              <a:gd name="connsiteX6813" fmla="*/ 40765 w 4528142"/>
              <a:gd name="connsiteY6813" fmla="*/ 4181282 h 6857999"/>
              <a:gd name="connsiteX6814" fmla="*/ 38096 w 4528142"/>
              <a:gd name="connsiteY6814" fmla="*/ 4181705 h 6857999"/>
              <a:gd name="connsiteX6815" fmla="*/ 31774 w 4528142"/>
              <a:gd name="connsiteY6815" fmla="*/ 4184659 h 6857999"/>
              <a:gd name="connsiteX6816" fmla="*/ 25067 w 4528142"/>
              <a:gd name="connsiteY6816" fmla="*/ 4188001 h 6857999"/>
              <a:gd name="connsiteX6817" fmla="*/ 19693 w 4528142"/>
              <a:gd name="connsiteY6817" fmla="*/ 4191130 h 6857999"/>
              <a:gd name="connsiteX6818" fmla="*/ 17972 w 4528142"/>
              <a:gd name="connsiteY6818" fmla="*/ 4191728 h 6857999"/>
              <a:gd name="connsiteX6819" fmla="*/ 16463 w 4528142"/>
              <a:gd name="connsiteY6819" fmla="*/ 4190992 h 6857999"/>
              <a:gd name="connsiteX6820" fmla="*/ 15621 w 4528142"/>
              <a:gd name="connsiteY6820" fmla="*/ 4190150 h 6857999"/>
              <a:gd name="connsiteX6821" fmla="*/ 16046 w 4528142"/>
              <a:gd name="connsiteY6821" fmla="*/ 4187482 h 6857999"/>
              <a:gd name="connsiteX6822" fmla="*/ 17035 w 4528142"/>
              <a:gd name="connsiteY6822" fmla="*/ 4138228 h 6857999"/>
              <a:gd name="connsiteX6823" fmla="*/ 17623 w 4528142"/>
              <a:gd name="connsiteY6823" fmla="*/ 4107895 h 6857999"/>
              <a:gd name="connsiteX6824" fmla="*/ 16686 w 4528142"/>
              <a:gd name="connsiteY6824" fmla="*/ 4095364 h 6857999"/>
              <a:gd name="connsiteX6825" fmla="*/ 16556 w 4528142"/>
              <a:gd name="connsiteY6825" fmla="*/ 4085957 h 6857999"/>
              <a:gd name="connsiteX6826" fmla="*/ 0 w 4528142"/>
              <a:gd name="connsiteY6826" fmla="*/ 4089866 h 6857999"/>
              <a:gd name="connsiteX6827" fmla="*/ 0 w 4528142"/>
              <a:gd name="connsiteY6827" fmla="*/ 4082091 h 6857999"/>
              <a:gd name="connsiteX6828" fmla="*/ 1883 w 4528142"/>
              <a:gd name="connsiteY6828" fmla="*/ 4082107 h 6857999"/>
              <a:gd name="connsiteX6829" fmla="*/ 3711 w 4528142"/>
              <a:gd name="connsiteY6829" fmla="*/ 4080842 h 6857999"/>
              <a:gd name="connsiteX6830" fmla="*/ 6098 w 4528142"/>
              <a:gd name="connsiteY6830" fmla="*/ 4080137 h 6857999"/>
              <a:gd name="connsiteX6831" fmla="*/ 8031 w 4528142"/>
              <a:gd name="connsiteY6831" fmla="*/ 4078205 h 6857999"/>
              <a:gd name="connsiteX6832" fmla="*/ 10456 w 4528142"/>
              <a:gd name="connsiteY6832" fmla="*/ 4075218 h 6857999"/>
              <a:gd name="connsiteX6833" fmla="*/ 6210 w 4528142"/>
              <a:gd name="connsiteY6833" fmla="*/ 4073293 h 6857999"/>
              <a:gd name="connsiteX6834" fmla="*/ 3685 w 4528142"/>
              <a:gd name="connsiteY6834" fmla="*/ 4070768 h 6857999"/>
              <a:gd name="connsiteX6835" fmla="*/ 2879 w 4528142"/>
              <a:gd name="connsiteY6835" fmla="*/ 4067641 h 6857999"/>
              <a:gd name="connsiteX6836" fmla="*/ 2568 w 4528142"/>
              <a:gd name="connsiteY6836" fmla="*/ 4063467 h 6857999"/>
              <a:gd name="connsiteX6837" fmla="*/ 3868 w 4528142"/>
              <a:gd name="connsiteY6837" fmla="*/ 4059356 h 6857999"/>
              <a:gd name="connsiteX6838" fmla="*/ 5173 w 4528142"/>
              <a:gd name="connsiteY6838" fmla="*/ 4055249 h 6857999"/>
              <a:gd name="connsiteX6839" fmla="*/ 7988 w 4528142"/>
              <a:gd name="connsiteY6839" fmla="*/ 4045698 h 6857999"/>
              <a:gd name="connsiteX6840" fmla="*/ 9679 w 4528142"/>
              <a:gd name="connsiteY6840" fmla="*/ 4041204 h 6857999"/>
              <a:gd name="connsiteX6841" fmla="*/ 10699 w 4528142"/>
              <a:gd name="connsiteY6841" fmla="*/ 4036814 h 6857999"/>
              <a:gd name="connsiteX6842" fmla="*/ 11160 w 4528142"/>
              <a:gd name="connsiteY6842" fmla="*/ 4031864 h 6857999"/>
              <a:gd name="connsiteX6843" fmla="*/ 10637 w 4528142"/>
              <a:gd name="connsiteY6843" fmla="*/ 4029020 h 6857999"/>
              <a:gd name="connsiteX6844" fmla="*/ 8604 w 4528142"/>
              <a:gd name="connsiteY6844" fmla="*/ 4025441 h 6857999"/>
              <a:gd name="connsiteX6845" fmla="*/ 5024 w 4528142"/>
              <a:gd name="connsiteY6845" fmla="*/ 4023407 h 6857999"/>
              <a:gd name="connsiteX6846" fmla="*/ 216 w 4528142"/>
              <a:gd name="connsiteY6846" fmla="*/ 4020920 h 6857999"/>
              <a:gd name="connsiteX6847" fmla="*/ 0 w 4528142"/>
              <a:gd name="connsiteY6847" fmla="*/ 4020894 h 6857999"/>
              <a:gd name="connsiteX6848" fmla="*/ 0 w 4528142"/>
              <a:gd name="connsiteY6848" fmla="*/ 4009419 h 6857999"/>
              <a:gd name="connsiteX6849" fmla="*/ 1950 w 4528142"/>
              <a:gd name="connsiteY6849" fmla="*/ 4007966 h 6857999"/>
              <a:gd name="connsiteX6850" fmla="*/ 5391 w 4528142"/>
              <a:gd name="connsiteY6850" fmla="*/ 4006769 h 6857999"/>
              <a:gd name="connsiteX6851" fmla="*/ 8339 w 4528142"/>
              <a:gd name="connsiteY6851" fmla="*/ 4006624 h 6857999"/>
              <a:gd name="connsiteX6852" fmla="*/ 11849 w 4528142"/>
              <a:gd name="connsiteY6852" fmla="*/ 4007043 h 6857999"/>
              <a:gd name="connsiteX6853" fmla="*/ 15147 w 4528142"/>
              <a:gd name="connsiteY6853" fmla="*/ 4008795 h 6857999"/>
              <a:gd name="connsiteX6854" fmla="*/ 10453 w 4528142"/>
              <a:gd name="connsiteY6854" fmla="*/ 3999463 h 6857999"/>
              <a:gd name="connsiteX6855" fmla="*/ 6348 w 4528142"/>
              <a:gd name="connsiteY6855" fmla="*/ 3994585 h 6857999"/>
              <a:gd name="connsiteX6856" fmla="*/ 1855 w 4528142"/>
              <a:gd name="connsiteY6856" fmla="*/ 3990091 h 6857999"/>
              <a:gd name="connsiteX6857" fmla="*/ 0 w 4528142"/>
              <a:gd name="connsiteY6857" fmla="*/ 3988237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Lst>
            <a:rect l="l" t="t" r="r" b="b"/>
            <a:pathLst>
              <a:path w="4528142" h="6857999">
                <a:moveTo>
                  <a:pt x="0" y="6831929"/>
                </a:moveTo>
                <a:lnTo>
                  <a:pt x="6570" y="6857999"/>
                </a:lnTo>
                <a:lnTo>
                  <a:pt x="0" y="6857999"/>
                </a:lnTo>
                <a:close/>
                <a:moveTo>
                  <a:pt x="3905135" y="6825094"/>
                </a:moveTo>
                <a:lnTo>
                  <a:pt x="3909979" y="6825301"/>
                </a:lnTo>
                <a:lnTo>
                  <a:pt x="3912541" y="6825544"/>
                </a:lnTo>
                <a:lnTo>
                  <a:pt x="3915665" y="6826349"/>
                </a:lnTo>
                <a:lnTo>
                  <a:pt x="3919981" y="6829890"/>
                </a:lnTo>
                <a:lnTo>
                  <a:pt x="3907263" y="6840362"/>
                </a:lnTo>
                <a:lnTo>
                  <a:pt x="3892332" y="6852488"/>
                </a:lnTo>
                <a:lnTo>
                  <a:pt x="3884532" y="6857999"/>
                </a:lnTo>
                <a:lnTo>
                  <a:pt x="3845300" y="6857999"/>
                </a:lnTo>
                <a:lnTo>
                  <a:pt x="3851502" y="6855718"/>
                </a:lnTo>
                <a:lnTo>
                  <a:pt x="3858316" y="6851710"/>
                </a:lnTo>
                <a:lnTo>
                  <a:pt x="3864463" y="6847807"/>
                </a:lnTo>
                <a:lnTo>
                  <a:pt x="3876476" y="6839722"/>
                </a:lnTo>
                <a:lnTo>
                  <a:pt x="3888876" y="6831252"/>
                </a:lnTo>
                <a:lnTo>
                  <a:pt x="3893862" y="6828510"/>
                </a:lnTo>
                <a:lnTo>
                  <a:pt x="3900078" y="6826222"/>
                </a:lnTo>
                <a:close/>
                <a:moveTo>
                  <a:pt x="4191774" y="6720248"/>
                </a:moveTo>
                <a:lnTo>
                  <a:pt x="4191213" y="6726048"/>
                </a:lnTo>
                <a:lnTo>
                  <a:pt x="4189963" y="6731954"/>
                </a:lnTo>
                <a:lnTo>
                  <a:pt x="4188132" y="6737278"/>
                </a:lnTo>
                <a:lnTo>
                  <a:pt x="4185029" y="6742127"/>
                </a:lnTo>
                <a:lnTo>
                  <a:pt x="4181926" y="6746976"/>
                </a:lnTo>
                <a:lnTo>
                  <a:pt x="4178347" y="6750555"/>
                </a:lnTo>
                <a:lnTo>
                  <a:pt x="4173975" y="6754927"/>
                </a:lnTo>
                <a:lnTo>
                  <a:pt x="4168729" y="6758426"/>
                </a:lnTo>
                <a:lnTo>
                  <a:pt x="4164569" y="6761423"/>
                </a:lnTo>
                <a:lnTo>
                  <a:pt x="4159826" y="6763838"/>
                </a:lnTo>
                <a:lnTo>
                  <a:pt x="4155084" y="6766252"/>
                </a:lnTo>
                <a:lnTo>
                  <a:pt x="4149654" y="6768772"/>
                </a:lnTo>
                <a:lnTo>
                  <a:pt x="4144726" y="6770206"/>
                </a:lnTo>
                <a:lnTo>
                  <a:pt x="4140596" y="6770845"/>
                </a:lnTo>
                <a:lnTo>
                  <a:pt x="4135775" y="6771592"/>
                </a:lnTo>
                <a:lnTo>
                  <a:pt x="4131750" y="6771542"/>
                </a:lnTo>
                <a:lnTo>
                  <a:pt x="4134271" y="6766111"/>
                </a:lnTo>
                <a:lnTo>
                  <a:pt x="4137082" y="6760972"/>
                </a:lnTo>
                <a:lnTo>
                  <a:pt x="4139971" y="6757500"/>
                </a:lnTo>
                <a:lnTo>
                  <a:pt x="4143550" y="6753921"/>
                </a:lnTo>
                <a:lnTo>
                  <a:pt x="4147603" y="6751614"/>
                </a:lnTo>
                <a:lnTo>
                  <a:pt x="4150570" y="6749811"/>
                </a:lnTo>
                <a:lnTo>
                  <a:pt x="4159550" y="6746069"/>
                </a:lnTo>
                <a:lnTo>
                  <a:pt x="4167843" y="6742433"/>
                </a:lnTo>
                <a:lnTo>
                  <a:pt x="4172187" y="6740417"/>
                </a:lnTo>
                <a:lnTo>
                  <a:pt x="4176638" y="6737713"/>
                </a:lnTo>
                <a:lnTo>
                  <a:pt x="4180110" y="6734822"/>
                </a:lnTo>
                <a:lnTo>
                  <a:pt x="4184482" y="6730450"/>
                </a:lnTo>
                <a:lnTo>
                  <a:pt x="4188169" y="6726182"/>
                </a:lnTo>
                <a:close/>
                <a:moveTo>
                  <a:pt x="223007" y="6663105"/>
                </a:moveTo>
                <a:lnTo>
                  <a:pt x="223577" y="6663675"/>
                </a:lnTo>
                <a:lnTo>
                  <a:pt x="224891" y="6665781"/>
                </a:lnTo>
                <a:lnTo>
                  <a:pt x="229820" y="6676240"/>
                </a:lnTo>
                <a:lnTo>
                  <a:pt x="242738" y="6708914"/>
                </a:lnTo>
                <a:lnTo>
                  <a:pt x="250424" y="6726873"/>
                </a:lnTo>
                <a:lnTo>
                  <a:pt x="257539" y="6744263"/>
                </a:lnTo>
                <a:lnTo>
                  <a:pt x="264067" y="6757112"/>
                </a:lnTo>
                <a:lnTo>
                  <a:pt x="266586" y="6762001"/>
                </a:lnTo>
                <a:lnTo>
                  <a:pt x="269151" y="6764566"/>
                </a:lnTo>
                <a:lnTo>
                  <a:pt x="267175" y="6766542"/>
                </a:lnTo>
                <a:lnTo>
                  <a:pt x="265309" y="6767838"/>
                </a:lnTo>
                <a:lnTo>
                  <a:pt x="262875" y="6768562"/>
                </a:lnTo>
                <a:lnTo>
                  <a:pt x="260835" y="6768893"/>
                </a:lnTo>
                <a:lnTo>
                  <a:pt x="258730" y="6767578"/>
                </a:lnTo>
                <a:lnTo>
                  <a:pt x="256625" y="6766264"/>
                </a:lnTo>
                <a:lnTo>
                  <a:pt x="251276" y="6762495"/>
                </a:lnTo>
                <a:lnTo>
                  <a:pt x="246762" y="6755610"/>
                </a:lnTo>
                <a:lnTo>
                  <a:pt x="241789" y="6747476"/>
                </a:lnTo>
                <a:lnTo>
                  <a:pt x="237209" y="6738947"/>
                </a:lnTo>
                <a:lnTo>
                  <a:pt x="233532" y="6728947"/>
                </a:lnTo>
                <a:lnTo>
                  <a:pt x="229569" y="6718663"/>
                </a:lnTo>
                <a:lnTo>
                  <a:pt x="226288" y="6708267"/>
                </a:lnTo>
                <a:lnTo>
                  <a:pt x="223289" y="6698158"/>
                </a:lnTo>
                <a:lnTo>
                  <a:pt x="221826" y="6688792"/>
                </a:lnTo>
                <a:lnTo>
                  <a:pt x="219968" y="6679823"/>
                </a:lnTo>
                <a:lnTo>
                  <a:pt x="219820" y="6672561"/>
                </a:lnTo>
                <a:lnTo>
                  <a:pt x="220701" y="6667122"/>
                </a:lnTo>
                <a:lnTo>
                  <a:pt x="221427" y="6664686"/>
                </a:lnTo>
                <a:lnTo>
                  <a:pt x="222327" y="6663216"/>
                </a:lnTo>
                <a:close/>
                <a:moveTo>
                  <a:pt x="150481" y="6660974"/>
                </a:moveTo>
                <a:lnTo>
                  <a:pt x="154834" y="6662209"/>
                </a:lnTo>
                <a:lnTo>
                  <a:pt x="158518" y="6663553"/>
                </a:lnTo>
                <a:lnTo>
                  <a:pt x="160754" y="6665788"/>
                </a:lnTo>
                <a:lnTo>
                  <a:pt x="162988" y="6668024"/>
                </a:lnTo>
                <a:lnTo>
                  <a:pt x="164443" y="6671039"/>
                </a:lnTo>
                <a:lnTo>
                  <a:pt x="165899" y="6674053"/>
                </a:lnTo>
                <a:lnTo>
                  <a:pt x="166575" y="6677848"/>
                </a:lnTo>
                <a:lnTo>
                  <a:pt x="166972" y="6681363"/>
                </a:lnTo>
                <a:lnTo>
                  <a:pt x="166875" y="6689840"/>
                </a:lnTo>
                <a:lnTo>
                  <a:pt x="165999" y="6699098"/>
                </a:lnTo>
                <a:lnTo>
                  <a:pt x="163187" y="6718114"/>
                </a:lnTo>
                <a:lnTo>
                  <a:pt x="168320" y="6718569"/>
                </a:lnTo>
                <a:lnTo>
                  <a:pt x="173231" y="6720364"/>
                </a:lnTo>
                <a:lnTo>
                  <a:pt x="183334" y="6724229"/>
                </a:lnTo>
                <a:lnTo>
                  <a:pt x="187857" y="6726412"/>
                </a:lnTo>
                <a:lnTo>
                  <a:pt x="193268" y="6727147"/>
                </a:lnTo>
                <a:lnTo>
                  <a:pt x="198401" y="6727603"/>
                </a:lnTo>
                <a:lnTo>
                  <a:pt x="204533" y="6725940"/>
                </a:lnTo>
                <a:lnTo>
                  <a:pt x="203761" y="6730624"/>
                </a:lnTo>
                <a:lnTo>
                  <a:pt x="202319" y="6735418"/>
                </a:lnTo>
                <a:lnTo>
                  <a:pt x="201826" y="6740381"/>
                </a:lnTo>
                <a:lnTo>
                  <a:pt x="202281" y="6745514"/>
                </a:lnTo>
                <a:lnTo>
                  <a:pt x="203751" y="6756338"/>
                </a:lnTo>
                <a:lnTo>
                  <a:pt x="206058" y="6768000"/>
                </a:lnTo>
                <a:lnTo>
                  <a:pt x="204330" y="6768610"/>
                </a:lnTo>
                <a:lnTo>
                  <a:pt x="203102" y="6768161"/>
                </a:lnTo>
                <a:lnTo>
                  <a:pt x="200755" y="6766597"/>
                </a:lnTo>
                <a:lnTo>
                  <a:pt x="198520" y="6764361"/>
                </a:lnTo>
                <a:lnTo>
                  <a:pt x="197345" y="6761626"/>
                </a:lnTo>
                <a:lnTo>
                  <a:pt x="194875" y="6752920"/>
                </a:lnTo>
                <a:lnTo>
                  <a:pt x="192406" y="6744214"/>
                </a:lnTo>
                <a:lnTo>
                  <a:pt x="192523" y="6747450"/>
                </a:lnTo>
                <a:lnTo>
                  <a:pt x="192479" y="6753640"/>
                </a:lnTo>
                <a:lnTo>
                  <a:pt x="191499" y="6767472"/>
                </a:lnTo>
                <a:lnTo>
                  <a:pt x="188628" y="6784870"/>
                </a:lnTo>
                <a:lnTo>
                  <a:pt x="186987" y="6802717"/>
                </a:lnTo>
                <a:lnTo>
                  <a:pt x="186499" y="6811585"/>
                </a:lnTo>
                <a:lnTo>
                  <a:pt x="186793" y="6819674"/>
                </a:lnTo>
                <a:lnTo>
                  <a:pt x="187196" y="6827094"/>
                </a:lnTo>
                <a:lnTo>
                  <a:pt x="187990" y="6834122"/>
                </a:lnTo>
                <a:lnTo>
                  <a:pt x="189782" y="6839034"/>
                </a:lnTo>
                <a:lnTo>
                  <a:pt x="191966" y="6843557"/>
                </a:lnTo>
                <a:lnTo>
                  <a:pt x="193362" y="6844953"/>
                </a:lnTo>
                <a:lnTo>
                  <a:pt x="194870" y="6845682"/>
                </a:lnTo>
                <a:lnTo>
                  <a:pt x="197715" y="6846188"/>
                </a:lnTo>
                <a:lnTo>
                  <a:pt x="200004" y="6846136"/>
                </a:lnTo>
                <a:lnTo>
                  <a:pt x="198359" y="6857999"/>
                </a:lnTo>
                <a:lnTo>
                  <a:pt x="170662" y="6857999"/>
                </a:lnTo>
                <a:lnTo>
                  <a:pt x="160792" y="6815501"/>
                </a:lnTo>
                <a:lnTo>
                  <a:pt x="164196" y="6816566"/>
                </a:lnTo>
                <a:lnTo>
                  <a:pt x="166931" y="6817743"/>
                </a:lnTo>
                <a:lnTo>
                  <a:pt x="169498" y="6817970"/>
                </a:lnTo>
                <a:lnTo>
                  <a:pt x="171507" y="6817638"/>
                </a:lnTo>
                <a:lnTo>
                  <a:pt x="172564" y="6817139"/>
                </a:lnTo>
                <a:lnTo>
                  <a:pt x="173845" y="6815300"/>
                </a:lnTo>
                <a:lnTo>
                  <a:pt x="176125" y="6811343"/>
                </a:lnTo>
                <a:lnTo>
                  <a:pt x="180178" y="6800585"/>
                </a:lnTo>
                <a:lnTo>
                  <a:pt x="182678" y="6795290"/>
                </a:lnTo>
                <a:lnTo>
                  <a:pt x="185127" y="6792283"/>
                </a:lnTo>
                <a:lnTo>
                  <a:pt x="186517" y="6789776"/>
                </a:lnTo>
                <a:lnTo>
                  <a:pt x="185672" y="6785033"/>
                </a:lnTo>
                <a:lnTo>
                  <a:pt x="183658" y="6781459"/>
                </a:lnTo>
                <a:lnTo>
                  <a:pt x="180643" y="6780004"/>
                </a:lnTo>
                <a:lnTo>
                  <a:pt x="178577" y="6778717"/>
                </a:lnTo>
                <a:lnTo>
                  <a:pt x="175232" y="6779269"/>
                </a:lnTo>
                <a:lnTo>
                  <a:pt x="171996" y="6779152"/>
                </a:lnTo>
                <a:lnTo>
                  <a:pt x="164804" y="6781314"/>
                </a:lnTo>
                <a:lnTo>
                  <a:pt x="161739" y="6782146"/>
                </a:lnTo>
                <a:lnTo>
                  <a:pt x="158224" y="6781749"/>
                </a:lnTo>
                <a:lnTo>
                  <a:pt x="155657" y="6781522"/>
                </a:lnTo>
                <a:lnTo>
                  <a:pt x="153032" y="6779676"/>
                </a:lnTo>
                <a:lnTo>
                  <a:pt x="150517" y="6777162"/>
                </a:lnTo>
                <a:lnTo>
                  <a:pt x="149004" y="6772529"/>
                </a:lnTo>
                <a:lnTo>
                  <a:pt x="147990" y="6766838"/>
                </a:lnTo>
                <a:lnTo>
                  <a:pt x="148086" y="6758360"/>
                </a:lnTo>
                <a:lnTo>
                  <a:pt x="151094" y="6755911"/>
                </a:lnTo>
                <a:lnTo>
                  <a:pt x="152542" y="6755021"/>
                </a:lnTo>
                <a:lnTo>
                  <a:pt x="154940" y="6754301"/>
                </a:lnTo>
                <a:lnTo>
                  <a:pt x="156558" y="6754359"/>
                </a:lnTo>
                <a:lnTo>
                  <a:pt x="158064" y="6755086"/>
                </a:lnTo>
                <a:lnTo>
                  <a:pt x="159293" y="6755535"/>
                </a:lnTo>
                <a:lnTo>
                  <a:pt x="161976" y="6758998"/>
                </a:lnTo>
                <a:lnTo>
                  <a:pt x="164491" y="6761513"/>
                </a:lnTo>
                <a:lnTo>
                  <a:pt x="166895" y="6764696"/>
                </a:lnTo>
                <a:lnTo>
                  <a:pt x="168402" y="6765424"/>
                </a:lnTo>
                <a:lnTo>
                  <a:pt x="169909" y="6766152"/>
                </a:lnTo>
                <a:lnTo>
                  <a:pt x="171637" y="6765541"/>
                </a:lnTo>
                <a:lnTo>
                  <a:pt x="173645" y="6765211"/>
                </a:lnTo>
                <a:lnTo>
                  <a:pt x="169174" y="6760740"/>
                </a:lnTo>
                <a:lnTo>
                  <a:pt x="165095" y="6755880"/>
                </a:lnTo>
                <a:lnTo>
                  <a:pt x="161793" y="6750241"/>
                </a:lnTo>
                <a:lnTo>
                  <a:pt x="158662" y="6745550"/>
                </a:lnTo>
                <a:lnTo>
                  <a:pt x="155751" y="6739519"/>
                </a:lnTo>
                <a:lnTo>
                  <a:pt x="152839" y="6733491"/>
                </a:lnTo>
                <a:lnTo>
                  <a:pt x="150988" y="6726960"/>
                </a:lnTo>
                <a:lnTo>
                  <a:pt x="149415" y="6720711"/>
                </a:lnTo>
                <a:lnTo>
                  <a:pt x="148343" y="6713402"/>
                </a:lnTo>
                <a:lnTo>
                  <a:pt x="147549" y="6706373"/>
                </a:lnTo>
                <a:lnTo>
                  <a:pt x="146476" y="6699064"/>
                </a:lnTo>
                <a:lnTo>
                  <a:pt x="146353" y="6691924"/>
                </a:lnTo>
                <a:lnTo>
                  <a:pt x="147287" y="6684284"/>
                </a:lnTo>
                <a:lnTo>
                  <a:pt x="147552" y="6676755"/>
                </a:lnTo>
                <a:lnTo>
                  <a:pt x="149157" y="6669004"/>
                </a:lnTo>
                <a:close/>
                <a:moveTo>
                  <a:pt x="4159397" y="6545635"/>
                </a:moveTo>
                <a:lnTo>
                  <a:pt x="4159866" y="6551433"/>
                </a:lnTo>
                <a:lnTo>
                  <a:pt x="4160622" y="6555234"/>
                </a:lnTo>
                <a:lnTo>
                  <a:pt x="4161762" y="6556373"/>
                </a:lnTo>
                <a:lnTo>
                  <a:pt x="4162331" y="6556942"/>
                </a:lnTo>
                <a:lnTo>
                  <a:pt x="4163565" y="6557418"/>
                </a:lnTo>
                <a:lnTo>
                  <a:pt x="4165277" y="6556844"/>
                </a:lnTo>
                <a:lnTo>
                  <a:pt x="4163469" y="6560363"/>
                </a:lnTo>
                <a:lnTo>
                  <a:pt x="4162419" y="6563120"/>
                </a:lnTo>
                <a:lnTo>
                  <a:pt x="4158611" y="6569206"/>
                </a:lnTo>
                <a:lnTo>
                  <a:pt x="4157374" y="6571014"/>
                </a:lnTo>
                <a:lnTo>
                  <a:pt x="4157086" y="6573011"/>
                </a:lnTo>
                <a:lnTo>
                  <a:pt x="4157655" y="6573581"/>
                </a:lnTo>
                <a:lnTo>
                  <a:pt x="4160887" y="6573767"/>
                </a:lnTo>
                <a:lnTo>
                  <a:pt x="4160124" y="6576808"/>
                </a:lnTo>
                <a:lnTo>
                  <a:pt x="4158790" y="6579283"/>
                </a:lnTo>
                <a:lnTo>
                  <a:pt x="4156507" y="6581565"/>
                </a:lnTo>
                <a:lnTo>
                  <a:pt x="4154985" y="6583088"/>
                </a:lnTo>
                <a:lnTo>
                  <a:pt x="4153653" y="6583279"/>
                </a:lnTo>
                <a:lnTo>
                  <a:pt x="4151658" y="6583566"/>
                </a:lnTo>
                <a:lnTo>
                  <a:pt x="4149092" y="6583284"/>
                </a:lnTo>
                <a:lnTo>
                  <a:pt x="4147002" y="6581956"/>
                </a:lnTo>
                <a:lnTo>
                  <a:pt x="4143203" y="6578919"/>
                </a:lnTo>
                <a:lnTo>
                  <a:pt x="4140262" y="6574455"/>
                </a:lnTo>
                <a:lnTo>
                  <a:pt x="4138366" y="6569514"/>
                </a:lnTo>
                <a:lnTo>
                  <a:pt x="4138180" y="6566283"/>
                </a:lnTo>
                <a:lnTo>
                  <a:pt x="4137994" y="6563052"/>
                </a:lnTo>
                <a:lnTo>
                  <a:pt x="4141990" y="6557915"/>
                </a:lnTo>
                <a:lnTo>
                  <a:pt x="4147223" y="6553253"/>
                </a:lnTo>
                <a:lnTo>
                  <a:pt x="4152644" y="6549540"/>
                </a:lnTo>
                <a:close/>
                <a:moveTo>
                  <a:pt x="141409" y="6507295"/>
                </a:moveTo>
                <a:lnTo>
                  <a:pt x="140370" y="6516306"/>
                </a:lnTo>
                <a:lnTo>
                  <a:pt x="140776" y="6524442"/>
                </a:lnTo>
                <a:lnTo>
                  <a:pt x="141466" y="6532863"/>
                </a:lnTo>
                <a:lnTo>
                  <a:pt x="142544" y="6540897"/>
                </a:lnTo>
                <a:lnTo>
                  <a:pt x="145186" y="6555909"/>
                </a:lnTo>
                <a:lnTo>
                  <a:pt x="147830" y="6570920"/>
                </a:lnTo>
                <a:lnTo>
                  <a:pt x="149496" y="6577226"/>
                </a:lnTo>
                <a:lnTo>
                  <a:pt x="149332" y="6584793"/>
                </a:lnTo>
                <a:lnTo>
                  <a:pt x="150227" y="6591872"/>
                </a:lnTo>
                <a:lnTo>
                  <a:pt x="149208" y="6598584"/>
                </a:lnTo>
                <a:lnTo>
                  <a:pt x="148090" y="6605967"/>
                </a:lnTo>
                <a:lnTo>
                  <a:pt x="145728" y="6612884"/>
                </a:lnTo>
                <a:lnTo>
                  <a:pt x="142027" y="6620004"/>
                </a:lnTo>
                <a:lnTo>
                  <a:pt x="137367" y="6626940"/>
                </a:lnTo>
                <a:lnTo>
                  <a:pt x="135233" y="6619395"/>
                </a:lnTo>
                <a:lnTo>
                  <a:pt x="134725" y="6611929"/>
                </a:lnTo>
                <a:lnTo>
                  <a:pt x="133831" y="6604851"/>
                </a:lnTo>
                <a:lnTo>
                  <a:pt x="134360" y="6599195"/>
                </a:lnTo>
                <a:lnTo>
                  <a:pt x="135561" y="6593439"/>
                </a:lnTo>
                <a:lnTo>
                  <a:pt x="138002" y="6588150"/>
                </a:lnTo>
                <a:lnTo>
                  <a:pt x="141013" y="6583431"/>
                </a:lnTo>
                <a:lnTo>
                  <a:pt x="145061" y="6580522"/>
                </a:lnTo>
                <a:lnTo>
                  <a:pt x="141686" y="6572508"/>
                </a:lnTo>
                <a:lnTo>
                  <a:pt x="140079" y="6570128"/>
                </a:lnTo>
                <a:lnTo>
                  <a:pt x="138656" y="6568704"/>
                </a:lnTo>
                <a:lnTo>
                  <a:pt x="137130" y="6567952"/>
                </a:lnTo>
                <a:lnTo>
                  <a:pt x="135503" y="6567870"/>
                </a:lnTo>
                <a:lnTo>
                  <a:pt x="134161" y="6568074"/>
                </a:lnTo>
                <a:lnTo>
                  <a:pt x="133001" y="6569234"/>
                </a:lnTo>
                <a:lnTo>
                  <a:pt x="129338" y="6571757"/>
                </a:lnTo>
                <a:lnTo>
                  <a:pt x="126043" y="6576192"/>
                </a:lnTo>
                <a:lnTo>
                  <a:pt x="120835" y="6580260"/>
                </a:lnTo>
                <a:lnTo>
                  <a:pt x="118130" y="6582965"/>
                </a:lnTo>
                <a:lnTo>
                  <a:pt x="114855" y="6585101"/>
                </a:lnTo>
                <a:lnTo>
                  <a:pt x="108798" y="6545031"/>
                </a:lnTo>
                <a:lnTo>
                  <a:pt x="114106" y="6551112"/>
                </a:lnTo>
                <a:lnTo>
                  <a:pt x="118092" y="6555099"/>
                </a:lnTo>
                <a:lnTo>
                  <a:pt x="121327" y="6557560"/>
                </a:lnTo>
                <a:lnTo>
                  <a:pt x="123625" y="6557539"/>
                </a:lnTo>
                <a:lnTo>
                  <a:pt x="124296" y="6557437"/>
                </a:lnTo>
                <a:lnTo>
                  <a:pt x="125455" y="6556278"/>
                </a:lnTo>
                <a:lnTo>
                  <a:pt x="126148" y="6553877"/>
                </a:lnTo>
                <a:lnTo>
                  <a:pt x="126657" y="6550521"/>
                </a:lnTo>
                <a:lnTo>
                  <a:pt x="127369" y="6545822"/>
                </a:lnTo>
                <a:lnTo>
                  <a:pt x="128611" y="6535469"/>
                </a:lnTo>
                <a:lnTo>
                  <a:pt x="129709" y="6530383"/>
                </a:lnTo>
                <a:lnTo>
                  <a:pt x="130524" y="6525014"/>
                </a:lnTo>
                <a:lnTo>
                  <a:pt x="132396" y="6519155"/>
                </a:lnTo>
                <a:lnTo>
                  <a:pt x="134736" y="6514536"/>
                </a:lnTo>
                <a:lnTo>
                  <a:pt x="137360" y="6510204"/>
                </a:lnTo>
                <a:lnTo>
                  <a:pt x="138906" y="6508658"/>
                </a:lnTo>
                <a:close/>
                <a:moveTo>
                  <a:pt x="121329" y="6465570"/>
                </a:moveTo>
                <a:lnTo>
                  <a:pt x="126625" y="6505225"/>
                </a:lnTo>
                <a:lnTo>
                  <a:pt x="121292" y="6502233"/>
                </a:lnTo>
                <a:lnTo>
                  <a:pt x="118456" y="6501741"/>
                </a:lnTo>
                <a:lnTo>
                  <a:pt x="116730" y="6502357"/>
                </a:lnTo>
                <a:lnTo>
                  <a:pt x="115280" y="6503250"/>
                </a:lnTo>
                <a:lnTo>
                  <a:pt x="113329" y="6505202"/>
                </a:lnTo>
                <a:lnTo>
                  <a:pt x="110873" y="6508213"/>
                </a:lnTo>
                <a:lnTo>
                  <a:pt x="108305" y="6511892"/>
                </a:lnTo>
                <a:lnTo>
                  <a:pt x="104400" y="6515796"/>
                </a:lnTo>
                <a:lnTo>
                  <a:pt x="100834" y="6517696"/>
                </a:lnTo>
                <a:lnTo>
                  <a:pt x="97659" y="6519207"/>
                </a:lnTo>
                <a:lnTo>
                  <a:pt x="99960" y="6511357"/>
                </a:lnTo>
                <a:lnTo>
                  <a:pt x="100534" y="6504123"/>
                </a:lnTo>
                <a:lnTo>
                  <a:pt x="101890" y="6496107"/>
                </a:lnTo>
                <a:lnTo>
                  <a:pt x="103246" y="6488092"/>
                </a:lnTo>
                <a:lnTo>
                  <a:pt x="105156" y="6480633"/>
                </a:lnTo>
                <a:lnTo>
                  <a:pt x="107056" y="6477067"/>
                </a:lnTo>
                <a:lnTo>
                  <a:pt x="108567" y="6473891"/>
                </a:lnTo>
                <a:lnTo>
                  <a:pt x="111300" y="6471158"/>
                </a:lnTo>
                <a:lnTo>
                  <a:pt x="114033" y="6468425"/>
                </a:lnTo>
                <a:lnTo>
                  <a:pt x="117208" y="6466915"/>
                </a:lnTo>
                <a:close/>
                <a:moveTo>
                  <a:pt x="4302989" y="6383033"/>
                </a:moveTo>
                <a:lnTo>
                  <a:pt x="4309076" y="6383746"/>
                </a:lnTo>
                <a:lnTo>
                  <a:pt x="4311645" y="6384011"/>
                </a:lnTo>
                <a:lnTo>
                  <a:pt x="4314012" y="6385610"/>
                </a:lnTo>
                <a:lnTo>
                  <a:pt x="4316664" y="6387493"/>
                </a:lnTo>
                <a:lnTo>
                  <a:pt x="4318647" y="6389476"/>
                </a:lnTo>
                <a:lnTo>
                  <a:pt x="4323080" y="6394678"/>
                </a:lnTo>
                <a:lnTo>
                  <a:pt x="4326828" y="6402264"/>
                </a:lnTo>
                <a:lnTo>
                  <a:pt x="4321709" y="6399450"/>
                </a:lnTo>
                <a:lnTo>
                  <a:pt x="4317724" y="6397768"/>
                </a:lnTo>
                <a:lnTo>
                  <a:pt x="4313253" y="6397138"/>
                </a:lnTo>
                <a:lnTo>
                  <a:pt x="4308298" y="6397559"/>
                </a:lnTo>
                <a:lnTo>
                  <a:pt x="4304010" y="6397879"/>
                </a:lnTo>
                <a:lnTo>
                  <a:pt x="4299138" y="6399918"/>
                </a:lnTo>
                <a:lnTo>
                  <a:pt x="4293598" y="6402058"/>
                </a:lnTo>
                <a:lnTo>
                  <a:pt x="4289291" y="6404665"/>
                </a:lnTo>
                <a:lnTo>
                  <a:pt x="4278576" y="6410846"/>
                </a:lnTo>
                <a:lnTo>
                  <a:pt x="4267377" y="6418079"/>
                </a:lnTo>
                <a:lnTo>
                  <a:pt x="4255509" y="6425412"/>
                </a:lnTo>
                <a:lnTo>
                  <a:pt x="4249768" y="6428886"/>
                </a:lnTo>
                <a:lnTo>
                  <a:pt x="4243177" y="6431510"/>
                </a:lnTo>
                <a:lnTo>
                  <a:pt x="4247218" y="6426336"/>
                </a:lnTo>
                <a:lnTo>
                  <a:pt x="4251360" y="6420493"/>
                </a:lnTo>
                <a:lnTo>
                  <a:pt x="4255785" y="6414935"/>
                </a:lnTo>
                <a:lnTo>
                  <a:pt x="4261545" y="6409175"/>
                </a:lnTo>
                <a:lnTo>
                  <a:pt x="4266921" y="6403799"/>
                </a:lnTo>
                <a:lnTo>
                  <a:pt x="4272965" y="6398323"/>
                </a:lnTo>
                <a:lnTo>
                  <a:pt x="4278624" y="6393229"/>
                </a:lnTo>
                <a:lnTo>
                  <a:pt x="4285133" y="6388987"/>
                </a:lnTo>
                <a:lnTo>
                  <a:pt x="4290775" y="6386179"/>
                </a:lnTo>
                <a:lnTo>
                  <a:pt x="4297265" y="6384224"/>
                </a:lnTo>
                <a:close/>
                <a:moveTo>
                  <a:pt x="111192" y="6365761"/>
                </a:moveTo>
                <a:lnTo>
                  <a:pt x="112813" y="6365835"/>
                </a:lnTo>
                <a:lnTo>
                  <a:pt x="115101" y="6365804"/>
                </a:lnTo>
                <a:lnTo>
                  <a:pt x="117672" y="6366056"/>
                </a:lnTo>
                <a:lnTo>
                  <a:pt x="123453" y="6368743"/>
                </a:lnTo>
                <a:lnTo>
                  <a:pt x="122441" y="6373143"/>
                </a:lnTo>
                <a:lnTo>
                  <a:pt x="121846" y="6374867"/>
                </a:lnTo>
                <a:lnTo>
                  <a:pt x="121072" y="6375641"/>
                </a:lnTo>
                <a:lnTo>
                  <a:pt x="120686" y="6376027"/>
                </a:lnTo>
                <a:lnTo>
                  <a:pt x="119349" y="6376236"/>
                </a:lnTo>
                <a:lnTo>
                  <a:pt x="116391" y="6376371"/>
                </a:lnTo>
                <a:lnTo>
                  <a:pt x="113642" y="6375167"/>
                </a:lnTo>
                <a:lnTo>
                  <a:pt x="110403" y="6375019"/>
                </a:lnTo>
                <a:lnTo>
                  <a:pt x="106003" y="6376032"/>
                </a:lnTo>
                <a:lnTo>
                  <a:pt x="103891" y="6377013"/>
                </a:lnTo>
                <a:lnTo>
                  <a:pt x="101396" y="6378381"/>
                </a:lnTo>
                <a:lnTo>
                  <a:pt x="101482" y="6386199"/>
                </a:lnTo>
                <a:lnTo>
                  <a:pt x="102445" y="6392573"/>
                </a:lnTo>
                <a:lnTo>
                  <a:pt x="104091" y="6405042"/>
                </a:lnTo>
                <a:lnTo>
                  <a:pt x="107283" y="6415964"/>
                </a:lnTo>
                <a:lnTo>
                  <a:pt x="110683" y="6425548"/>
                </a:lnTo>
                <a:lnTo>
                  <a:pt x="112954" y="6434004"/>
                </a:lnTo>
                <a:lnTo>
                  <a:pt x="114943" y="6442177"/>
                </a:lnTo>
                <a:lnTo>
                  <a:pt x="115268" y="6446369"/>
                </a:lnTo>
                <a:lnTo>
                  <a:pt x="114642" y="6450381"/>
                </a:lnTo>
                <a:lnTo>
                  <a:pt x="114017" y="6454393"/>
                </a:lnTo>
                <a:lnTo>
                  <a:pt x="112723" y="6458510"/>
                </a:lnTo>
                <a:lnTo>
                  <a:pt x="109201" y="6458082"/>
                </a:lnTo>
                <a:lnTo>
                  <a:pt x="106169" y="6456596"/>
                </a:lnTo>
                <a:lnTo>
                  <a:pt x="100881" y="6452852"/>
                </a:lnTo>
                <a:lnTo>
                  <a:pt x="97953" y="6450698"/>
                </a:lnTo>
                <a:lnTo>
                  <a:pt x="95309" y="6448827"/>
                </a:lnTo>
                <a:lnTo>
                  <a:pt x="92455" y="6448293"/>
                </a:lnTo>
                <a:lnTo>
                  <a:pt x="88547" y="6448249"/>
                </a:lnTo>
                <a:lnTo>
                  <a:pt x="90141" y="6435928"/>
                </a:lnTo>
                <a:lnTo>
                  <a:pt x="91765" y="6421320"/>
                </a:lnTo>
                <a:lnTo>
                  <a:pt x="93881" y="6405655"/>
                </a:lnTo>
                <a:lnTo>
                  <a:pt x="95892" y="6390658"/>
                </a:lnTo>
                <a:lnTo>
                  <a:pt x="97885" y="6384149"/>
                </a:lnTo>
                <a:lnTo>
                  <a:pt x="99493" y="6378025"/>
                </a:lnTo>
                <a:lnTo>
                  <a:pt x="102229" y="6373030"/>
                </a:lnTo>
                <a:lnTo>
                  <a:pt x="105426" y="6369269"/>
                </a:lnTo>
                <a:lnTo>
                  <a:pt x="106971" y="6367724"/>
                </a:lnTo>
                <a:lnTo>
                  <a:pt x="108800" y="6366459"/>
                </a:lnTo>
                <a:close/>
                <a:moveTo>
                  <a:pt x="4378331" y="6344027"/>
                </a:moveTo>
                <a:lnTo>
                  <a:pt x="4374877" y="6349165"/>
                </a:lnTo>
                <a:lnTo>
                  <a:pt x="4369188" y="6355976"/>
                </a:lnTo>
                <a:lnTo>
                  <a:pt x="4362999" y="6363848"/>
                </a:lnTo>
                <a:lnTo>
                  <a:pt x="4355299" y="6370987"/>
                </a:lnTo>
                <a:lnTo>
                  <a:pt x="4351221" y="6373942"/>
                </a:lnTo>
                <a:lnTo>
                  <a:pt x="4348206" y="6376396"/>
                </a:lnTo>
                <a:lnTo>
                  <a:pt x="4344740" y="6377617"/>
                </a:lnTo>
                <a:lnTo>
                  <a:pt x="4341664" y="6378447"/>
                </a:lnTo>
                <a:lnTo>
                  <a:pt x="4338700" y="6378606"/>
                </a:lnTo>
                <a:lnTo>
                  <a:pt x="4336455" y="6376361"/>
                </a:lnTo>
                <a:lnTo>
                  <a:pt x="4334601" y="6373725"/>
                </a:lnTo>
                <a:lnTo>
                  <a:pt x="4333075" y="6369076"/>
                </a:lnTo>
                <a:lnTo>
                  <a:pt x="4340850" y="6367476"/>
                </a:lnTo>
                <a:lnTo>
                  <a:pt x="4346329" y="6365925"/>
                </a:lnTo>
                <a:lnTo>
                  <a:pt x="4350967" y="6363533"/>
                </a:lnTo>
                <a:lnTo>
                  <a:pt x="4355434" y="6360188"/>
                </a:lnTo>
                <a:lnTo>
                  <a:pt x="4364759" y="6353108"/>
                </a:lnTo>
                <a:lnTo>
                  <a:pt x="4370959" y="6349153"/>
                </a:lnTo>
                <a:close/>
                <a:moveTo>
                  <a:pt x="1417546" y="6342468"/>
                </a:moveTo>
                <a:lnTo>
                  <a:pt x="1423214" y="6360231"/>
                </a:lnTo>
                <a:lnTo>
                  <a:pt x="1425619" y="6368684"/>
                </a:lnTo>
                <a:lnTo>
                  <a:pt x="1427362" y="6377228"/>
                </a:lnTo>
                <a:lnTo>
                  <a:pt x="1427380" y="6381781"/>
                </a:lnTo>
                <a:lnTo>
                  <a:pt x="1427204" y="6385386"/>
                </a:lnTo>
                <a:lnTo>
                  <a:pt x="1427315" y="6389275"/>
                </a:lnTo>
                <a:lnTo>
                  <a:pt x="1425813" y="6393064"/>
                </a:lnTo>
                <a:lnTo>
                  <a:pt x="1423931" y="6397231"/>
                </a:lnTo>
                <a:lnTo>
                  <a:pt x="1421194" y="6400540"/>
                </a:lnTo>
                <a:lnTo>
                  <a:pt x="1417792" y="6403941"/>
                </a:lnTo>
                <a:lnTo>
                  <a:pt x="1413535" y="6406485"/>
                </a:lnTo>
                <a:lnTo>
                  <a:pt x="1408724" y="6389581"/>
                </a:lnTo>
                <a:lnTo>
                  <a:pt x="1406410" y="6380465"/>
                </a:lnTo>
                <a:lnTo>
                  <a:pt x="1404954" y="6372205"/>
                </a:lnTo>
                <a:lnTo>
                  <a:pt x="1404557" y="6368030"/>
                </a:lnTo>
                <a:lnTo>
                  <a:pt x="1404825" y="6363763"/>
                </a:lnTo>
                <a:lnTo>
                  <a:pt x="1405664" y="6360065"/>
                </a:lnTo>
                <a:lnTo>
                  <a:pt x="1406881" y="6355992"/>
                </a:lnTo>
                <a:lnTo>
                  <a:pt x="1408669" y="6352489"/>
                </a:lnTo>
                <a:lnTo>
                  <a:pt x="1411121" y="6348893"/>
                </a:lnTo>
                <a:lnTo>
                  <a:pt x="1413195" y="6345677"/>
                </a:lnTo>
                <a:close/>
                <a:moveTo>
                  <a:pt x="166992" y="6330011"/>
                </a:moveTo>
                <a:lnTo>
                  <a:pt x="169190" y="6332208"/>
                </a:lnTo>
                <a:lnTo>
                  <a:pt x="170733" y="6334511"/>
                </a:lnTo>
                <a:lnTo>
                  <a:pt x="172064" y="6338124"/>
                </a:lnTo>
                <a:lnTo>
                  <a:pt x="173691" y="6345835"/>
                </a:lnTo>
                <a:lnTo>
                  <a:pt x="176691" y="6345032"/>
                </a:lnTo>
                <a:lnTo>
                  <a:pt x="179036" y="6344335"/>
                </a:lnTo>
                <a:lnTo>
                  <a:pt x="181212" y="6342709"/>
                </a:lnTo>
                <a:lnTo>
                  <a:pt x="183218" y="6340153"/>
                </a:lnTo>
                <a:lnTo>
                  <a:pt x="184190" y="6338084"/>
                </a:lnTo>
                <a:lnTo>
                  <a:pt x="185541" y="6335633"/>
                </a:lnTo>
                <a:lnTo>
                  <a:pt x="186238" y="6333287"/>
                </a:lnTo>
                <a:lnTo>
                  <a:pt x="186766" y="6330013"/>
                </a:lnTo>
                <a:lnTo>
                  <a:pt x="191160" y="6334408"/>
                </a:lnTo>
                <a:lnTo>
                  <a:pt x="193695" y="6338465"/>
                </a:lnTo>
                <a:lnTo>
                  <a:pt x="194647" y="6342458"/>
                </a:lnTo>
                <a:lnTo>
                  <a:pt x="193739" y="6346113"/>
                </a:lnTo>
                <a:lnTo>
                  <a:pt x="192557" y="6349491"/>
                </a:lnTo>
                <a:lnTo>
                  <a:pt x="189515" y="6352533"/>
                </a:lnTo>
                <a:lnTo>
                  <a:pt x="186579" y="6354921"/>
                </a:lnTo>
                <a:lnTo>
                  <a:pt x="182439" y="6356863"/>
                </a:lnTo>
                <a:lnTo>
                  <a:pt x="178785" y="6357771"/>
                </a:lnTo>
                <a:lnTo>
                  <a:pt x="173926" y="6358235"/>
                </a:lnTo>
                <a:lnTo>
                  <a:pt x="169659" y="6357009"/>
                </a:lnTo>
                <a:lnTo>
                  <a:pt x="165772" y="6355403"/>
                </a:lnTo>
                <a:lnTo>
                  <a:pt x="162475" y="6352107"/>
                </a:lnTo>
                <a:lnTo>
                  <a:pt x="159665" y="6347776"/>
                </a:lnTo>
                <a:lnTo>
                  <a:pt x="157826" y="6341374"/>
                </a:lnTo>
                <a:lnTo>
                  <a:pt x="157234" y="6333178"/>
                </a:lnTo>
                <a:lnTo>
                  <a:pt x="161100" y="6330960"/>
                </a:lnTo>
                <a:lnTo>
                  <a:pt x="164098" y="6330158"/>
                </a:lnTo>
                <a:close/>
                <a:moveTo>
                  <a:pt x="4477200" y="6282105"/>
                </a:moveTo>
                <a:lnTo>
                  <a:pt x="4465569" y="6298303"/>
                </a:lnTo>
                <a:lnTo>
                  <a:pt x="4456476" y="6308537"/>
                </a:lnTo>
                <a:lnTo>
                  <a:pt x="4451838" y="6313175"/>
                </a:lnTo>
                <a:lnTo>
                  <a:pt x="4448073" y="6316369"/>
                </a:lnTo>
                <a:lnTo>
                  <a:pt x="4443923" y="6319948"/>
                </a:lnTo>
                <a:lnTo>
                  <a:pt x="4439875" y="6322856"/>
                </a:lnTo>
                <a:lnTo>
                  <a:pt x="4430430" y="6328875"/>
                </a:lnTo>
                <a:lnTo>
                  <a:pt x="4419074" y="6334524"/>
                </a:lnTo>
                <a:lnTo>
                  <a:pt x="4405011" y="6342879"/>
                </a:lnTo>
                <a:lnTo>
                  <a:pt x="4385840" y="6354629"/>
                </a:lnTo>
                <a:lnTo>
                  <a:pt x="4388095" y="6348378"/>
                </a:lnTo>
                <a:lnTo>
                  <a:pt x="4391590" y="6342600"/>
                </a:lnTo>
                <a:lnTo>
                  <a:pt x="4395475" y="6336433"/>
                </a:lnTo>
                <a:lnTo>
                  <a:pt x="4399825" y="6331511"/>
                </a:lnTo>
                <a:lnTo>
                  <a:pt x="4404852" y="6326485"/>
                </a:lnTo>
                <a:lnTo>
                  <a:pt x="4410162" y="6321746"/>
                </a:lnTo>
                <a:lnTo>
                  <a:pt x="4416042" y="6317577"/>
                </a:lnTo>
                <a:lnTo>
                  <a:pt x="4422596" y="6313307"/>
                </a:lnTo>
                <a:lnTo>
                  <a:pt x="4435314" y="6305155"/>
                </a:lnTo>
                <a:lnTo>
                  <a:pt x="4449276" y="6297472"/>
                </a:lnTo>
                <a:lnTo>
                  <a:pt x="4463238" y="6289788"/>
                </a:lnTo>
                <a:close/>
                <a:moveTo>
                  <a:pt x="4527819" y="6243052"/>
                </a:moveTo>
                <a:lnTo>
                  <a:pt x="4528142" y="6244919"/>
                </a:lnTo>
                <a:lnTo>
                  <a:pt x="4527417" y="6247288"/>
                </a:lnTo>
                <a:lnTo>
                  <a:pt x="4525807" y="6251088"/>
                </a:lnTo>
                <a:lnTo>
                  <a:pt x="4524309" y="6254229"/>
                </a:lnTo>
                <a:lnTo>
                  <a:pt x="4519059" y="6260574"/>
                </a:lnTo>
                <a:lnTo>
                  <a:pt x="4516513" y="6264215"/>
                </a:lnTo>
                <a:lnTo>
                  <a:pt x="4513422" y="6267306"/>
                </a:lnTo>
                <a:lnTo>
                  <a:pt x="4509783" y="6269851"/>
                </a:lnTo>
                <a:lnTo>
                  <a:pt x="4507301" y="6271236"/>
                </a:lnTo>
                <a:lnTo>
                  <a:pt x="4504548" y="6272347"/>
                </a:lnTo>
                <a:lnTo>
                  <a:pt x="4500860" y="6273297"/>
                </a:lnTo>
                <a:lnTo>
                  <a:pt x="4498830" y="6272041"/>
                </a:lnTo>
                <a:lnTo>
                  <a:pt x="4496801" y="6270785"/>
                </a:lnTo>
                <a:lnTo>
                  <a:pt x="4494997" y="6268209"/>
                </a:lnTo>
                <a:lnTo>
                  <a:pt x="4494080" y="6264197"/>
                </a:lnTo>
                <a:lnTo>
                  <a:pt x="4500022" y="6263183"/>
                </a:lnTo>
                <a:lnTo>
                  <a:pt x="4504097" y="6261847"/>
                </a:lnTo>
                <a:lnTo>
                  <a:pt x="4508284" y="6259850"/>
                </a:lnTo>
                <a:lnTo>
                  <a:pt x="4510878" y="6257804"/>
                </a:lnTo>
                <a:lnTo>
                  <a:pt x="4517835" y="6250846"/>
                </a:lnTo>
                <a:lnTo>
                  <a:pt x="4522248" y="6247529"/>
                </a:lnTo>
                <a:close/>
                <a:moveTo>
                  <a:pt x="4307428" y="6220555"/>
                </a:moveTo>
                <a:lnTo>
                  <a:pt x="4307037" y="6223308"/>
                </a:lnTo>
                <a:lnTo>
                  <a:pt x="4306746" y="6225371"/>
                </a:lnTo>
                <a:lnTo>
                  <a:pt x="4304786" y="6229695"/>
                </a:lnTo>
                <a:lnTo>
                  <a:pt x="4301940" y="6233132"/>
                </a:lnTo>
                <a:lnTo>
                  <a:pt x="4299191" y="6235880"/>
                </a:lnTo>
                <a:lnTo>
                  <a:pt x="4296740" y="6238923"/>
                </a:lnTo>
                <a:lnTo>
                  <a:pt x="4294189" y="6242655"/>
                </a:lnTo>
                <a:lnTo>
                  <a:pt x="4291639" y="6246387"/>
                </a:lnTo>
                <a:lnTo>
                  <a:pt x="4291642" y="6248748"/>
                </a:lnTo>
                <a:lnTo>
                  <a:pt x="4291253" y="6251499"/>
                </a:lnTo>
                <a:lnTo>
                  <a:pt x="4290564" y="6251597"/>
                </a:lnTo>
                <a:lnTo>
                  <a:pt x="4288892" y="6251497"/>
                </a:lnTo>
                <a:lnTo>
                  <a:pt x="4287415" y="6250020"/>
                </a:lnTo>
                <a:lnTo>
                  <a:pt x="4286822" y="6247068"/>
                </a:lnTo>
                <a:lnTo>
                  <a:pt x="4285636" y="6243527"/>
                </a:lnTo>
                <a:lnTo>
                  <a:pt x="4283852" y="6234676"/>
                </a:lnTo>
                <a:lnTo>
                  <a:pt x="4282660" y="6226416"/>
                </a:lnTo>
                <a:lnTo>
                  <a:pt x="4287480" y="6228095"/>
                </a:lnTo>
                <a:lnTo>
                  <a:pt x="4290528" y="6228000"/>
                </a:lnTo>
                <a:lnTo>
                  <a:pt x="4293280" y="6227612"/>
                </a:lnTo>
                <a:lnTo>
                  <a:pt x="4296425" y="6226832"/>
                </a:lnTo>
                <a:lnTo>
                  <a:pt x="4299667" y="6225361"/>
                </a:lnTo>
                <a:lnTo>
                  <a:pt x="4303694" y="6223106"/>
                </a:lnTo>
                <a:close/>
                <a:moveTo>
                  <a:pt x="4339810" y="6204808"/>
                </a:moveTo>
                <a:lnTo>
                  <a:pt x="4346083" y="6204986"/>
                </a:lnTo>
                <a:lnTo>
                  <a:pt x="4351862" y="6206195"/>
                </a:lnTo>
                <a:lnTo>
                  <a:pt x="4357148" y="6208434"/>
                </a:lnTo>
                <a:lnTo>
                  <a:pt x="4360374" y="6211660"/>
                </a:lnTo>
                <a:lnTo>
                  <a:pt x="4359544" y="6214639"/>
                </a:lnTo>
                <a:lnTo>
                  <a:pt x="4357640" y="6216543"/>
                </a:lnTo>
                <a:lnTo>
                  <a:pt x="4355578" y="6217530"/>
                </a:lnTo>
                <a:lnTo>
                  <a:pt x="4353899" y="6218135"/>
                </a:lnTo>
                <a:lnTo>
                  <a:pt x="4351680" y="6218203"/>
                </a:lnTo>
                <a:lnTo>
                  <a:pt x="4349305" y="6217351"/>
                </a:lnTo>
                <a:lnTo>
                  <a:pt x="4344287" y="6215382"/>
                </a:lnTo>
                <a:lnTo>
                  <a:pt x="4338239" y="6213904"/>
                </a:lnTo>
                <a:lnTo>
                  <a:pt x="4335216" y="6213165"/>
                </a:lnTo>
                <a:lnTo>
                  <a:pt x="4332348" y="6213345"/>
                </a:lnTo>
                <a:lnTo>
                  <a:pt x="4328449" y="6214018"/>
                </a:lnTo>
                <a:lnTo>
                  <a:pt x="4325626" y="6215766"/>
                </a:lnTo>
                <a:lnTo>
                  <a:pt x="4321772" y="6218008"/>
                </a:lnTo>
                <a:lnTo>
                  <a:pt x="4317963" y="6221817"/>
                </a:lnTo>
                <a:lnTo>
                  <a:pt x="4319553" y="6218076"/>
                </a:lnTo>
                <a:lnTo>
                  <a:pt x="4321796" y="6214221"/>
                </a:lnTo>
                <a:lnTo>
                  <a:pt x="4324462" y="6211555"/>
                </a:lnTo>
                <a:lnTo>
                  <a:pt x="4326748" y="6209269"/>
                </a:lnTo>
                <a:lnTo>
                  <a:pt x="4330221" y="6207408"/>
                </a:lnTo>
                <a:lnTo>
                  <a:pt x="4333200" y="6206579"/>
                </a:lnTo>
                <a:lnTo>
                  <a:pt x="4336179" y="6205750"/>
                </a:lnTo>
                <a:close/>
                <a:moveTo>
                  <a:pt x="145112" y="6203324"/>
                </a:moveTo>
                <a:lnTo>
                  <a:pt x="146627" y="6204068"/>
                </a:lnTo>
                <a:lnTo>
                  <a:pt x="148991" y="6205659"/>
                </a:lnTo>
                <a:lnTo>
                  <a:pt x="152663" y="6209331"/>
                </a:lnTo>
                <a:lnTo>
                  <a:pt x="155948" y="6213390"/>
                </a:lnTo>
                <a:lnTo>
                  <a:pt x="159054" y="6216496"/>
                </a:lnTo>
                <a:lnTo>
                  <a:pt x="160571" y="6217239"/>
                </a:lnTo>
                <a:lnTo>
                  <a:pt x="161628" y="6216748"/>
                </a:lnTo>
                <a:lnTo>
                  <a:pt x="162683" y="6216258"/>
                </a:lnTo>
                <a:lnTo>
                  <a:pt x="163663" y="6214147"/>
                </a:lnTo>
                <a:lnTo>
                  <a:pt x="163515" y="6210906"/>
                </a:lnTo>
                <a:lnTo>
                  <a:pt x="163961" y="6205941"/>
                </a:lnTo>
                <a:lnTo>
                  <a:pt x="168867" y="6210073"/>
                </a:lnTo>
                <a:lnTo>
                  <a:pt x="172256" y="6213462"/>
                </a:lnTo>
                <a:lnTo>
                  <a:pt x="172970" y="6217269"/>
                </a:lnTo>
                <a:lnTo>
                  <a:pt x="173401" y="6220792"/>
                </a:lnTo>
                <a:lnTo>
                  <a:pt x="172494" y="6224522"/>
                </a:lnTo>
                <a:lnTo>
                  <a:pt x="170635" y="6228076"/>
                </a:lnTo>
                <a:lnTo>
                  <a:pt x="165015" y="6234825"/>
                </a:lnTo>
                <a:lnTo>
                  <a:pt x="162488" y="6238483"/>
                </a:lnTo>
                <a:lnTo>
                  <a:pt x="159293" y="6242243"/>
                </a:lnTo>
                <a:lnTo>
                  <a:pt x="157434" y="6245797"/>
                </a:lnTo>
                <a:lnTo>
                  <a:pt x="155754" y="6250301"/>
                </a:lnTo>
                <a:lnTo>
                  <a:pt x="155517" y="6253928"/>
                </a:lnTo>
                <a:lnTo>
                  <a:pt x="156795" y="6258298"/>
                </a:lnTo>
                <a:lnTo>
                  <a:pt x="159693" y="6262743"/>
                </a:lnTo>
                <a:lnTo>
                  <a:pt x="164495" y="6267545"/>
                </a:lnTo>
                <a:lnTo>
                  <a:pt x="160482" y="6268169"/>
                </a:lnTo>
                <a:lnTo>
                  <a:pt x="156676" y="6267456"/>
                </a:lnTo>
                <a:lnTo>
                  <a:pt x="153643" y="6265970"/>
                </a:lnTo>
                <a:lnTo>
                  <a:pt x="149659" y="6264304"/>
                </a:lnTo>
                <a:lnTo>
                  <a:pt x="146730" y="6262149"/>
                </a:lnTo>
                <a:lnTo>
                  <a:pt x="144188" y="6259607"/>
                </a:lnTo>
                <a:lnTo>
                  <a:pt x="138927" y="6253572"/>
                </a:lnTo>
                <a:lnTo>
                  <a:pt x="134540" y="6246094"/>
                </a:lnTo>
                <a:lnTo>
                  <a:pt x="130156" y="6238616"/>
                </a:lnTo>
                <a:lnTo>
                  <a:pt x="125770" y="6231139"/>
                </a:lnTo>
                <a:lnTo>
                  <a:pt x="120716" y="6223766"/>
                </a:lnTo>
                <a:lnTo>
                  <a:pt x="128402" y="6226813"/>
                </a:lnTo>
                <a:lnTo>
                  <a:pt x="132876" y="6227423"/>
                </a:lnTo>
                <a:lnTo>
                  <a:pt x="137173" y="6227081"/>
                </a:lnTo>
                <a:lnTo>
                  <a:pt x="139283" y="6226099"/>
                </a:lnTo>
                <a:lnTo>
                  <a:pt x="140621" y="6225891"/>
                </a:lnTo>
                <a:lnTo>
                  <a:pt x="141602" y="6223780"/>
                </a:lnTo>
                <a:lnTo>
                  <a:pt x="142584" y="6221670"/>
                </a:lnTo>
                <a:lnTo>
                  <a:pt x="143773" y="6218221"/>
                </a:lnTo>
                <a:lnTo>
                  <a:pt x="143342" y="6214697"/>
                </a:lnTo>
                <a:lnTo>
                  <a:pt x="142733" y="6210222"/>
                </a:lnTo>
                <a:lnTo>
                  <a:pt x="141276" y="6204901"/>
                </a:lnTo>
                <a:lnTo>
                  <a:pt x="143104" y="6203637"/>
                </a:lnTo>
                <a:close/>
                <a:moveTo>
                  <a:pt x="3805497" y="6173182"/>
                </a:moveTo>
                <a:lnTo>
                  <a:pt x="3808060" y="6173425"/>
                </a:lnTo>
                <a:lnTo>
                  <a:pt x="3809849" y="6174443"/>
                </a:lnTo>
                <a:lnTo>
                  <a:pt x="3811533" y="6176126"/>
                </a:lnTo>
                <a:lnTo>
                  <a:pt x="3813217" y="6177810"/>
                </a:lnTo>
                <a:lnTo>
                  <a:pt x="3814023" y="6180934"/>
                </a:lnTo>
                <a:lnTo>
                  <a:pt x="3815213" y="6183672"/>
                </a:lnTo>
                <a:lnTo>
                  <a:pt x="3815632" y="6187182"/>
                </a:lnTo>
                <a:lnTo>
                  <a:pt x="3814891" y="6191852"/>
                </a:lnTo>
                <a:lnTo>
                  <a:pt x="3814535" y="6196136"/>
                </a:lnTo>
                <a:lnTo>
                  <a:pt x="3812147" y="6196840"/>
                </a:lnTo>
                <a:lnTo>
                  <a:pt x="3810146" y="6197158"/>
                </a:lnTo>
                <a:lnTo>
                  <a:pt x="3809198" y="6196983"/>
                </a:lnTo>
                <a:lnTo>
                  <a:pt x="3807303" y="6196634"/>
                </a:lnTo>
                <a:lnTo>
                  <a:pt x="3805338" y="6194669"/>
                </a:lnTo>
                <a:lnTo>
                  <a:pt x="3803093" y="6192424"/>
                </a:lnTo>
                <a:lnTo>
                  <a:pt x="3801621" y="6189406"/>
                </a:lnTo>
                <a:lnTo>
                  <a:pt x="3799937" y="6187722"/>
                </a:lnTo>
                <a:lnTo>
                  <a:pt x="3798042" y="6187373"/>
                </a:lnTo>
                <a:lnTo>
                  <a:pt x="3796813" y="6186918"/>
                </a:lnTo>
                <a:lnTo>
                  <a:pt x="3794812" y="6187234"/>
                </a:lnTo>
                <a:lnTo>
                  <a:pt x="3792705" y="6188220"/>
                </a:lnTo>
                <a:lnTo>
                  <a:pt x="3794007" y="6184111"/>
                </a:lnTo>
                <a:lnTo>
                  <a:pt x="3795870" y="6180564"/>
                </a:lnTo>
                <a:lnTo>
                  <a:pt x="3796962" y="6177789"/>
                </a:lnTo>
                <a:lnTo>
                  <a:pt x="3798895" y="6175856"/>
                </a:lnTo>
                <a:lnTo>
                  <a:pt x="3801389" y="6174485"/>
                </a:lnTo>
                <a:lnTo>
                  <a:pt x="3803495" y="6173501"/>
                </a:lnTo>
                <a:close/>
                <a:moveTo>
                  <a:pt x="62620" y="6171854"/>
                </a:moveTo>
                <a:lnTo>
                  <a:pt x="66942" y="6179231"/>
                </a:lnTo>
                <a:lnTo>
                  <a:pt x="70047" y="6186153"/>
                </a:lnTo>
                <a:lnTo>
                  <a:pt x="71449" y="6193663"/>
                </a:lnTo>
                <a:lnTo>
                  <a:pt x="72191" y="6201278"/>
                </a:lnTo>
                <a:lnTo>
                  <a:pt x="72449" y="6209932"/>
                </a:lnTo>
                <a:lnTo>
                  <a:pt x="72044" y="6218691"/>
                </a:lnTo>
                <a:lnTo>
                  <a:pt x="71063" y="6235270"/>
                </a:lnTo>
                <a:lnTo>
                  <a:pt x="68657" y="6252716"/>
                </a:lnTo>
                <a:lnTo>
                  <a:pt x="68357" y="6260815"/>
                </a:lnTo>
                <a:lnTo>
                  <a:pt x="68337" y="6269191"/>
                </a:lnTo>
                <a:lnTo>
                  <a:pt x="69151" y="6278404"/>
                </a:lnTo>
                <a:lnTo>
                  <a:pt x="70346" y="6287236"/>
                </a:lnTo>
                <a:lnTo>
                  <a:pt x="73141" y="6296139"/>
                </a:lnTo>
                <a:lnTo>
                  <a:pt x="77154" y="6305494"/>
                </a:lnTo>
                <a:lnTo>
                  <a:pt x="74162" y="6304030"/>
                </a:lnTo>
                <a:lnTo>
                  <a:pt x="70788" y="6302947"/>
                </a:lnTo>
                <a:lnTo>
                  <a:pt x="68179" y="6301100"/>
                </a:lnTo>
                <a:lnTo>
                  <a:pt x="65951" y="6298872"/>
                </a:lnTo>
                <a:lnTo>
                  <a:pt x="63826" y="6295984"/>
                </a:lnTo>
                <a:lnTo>
                  <a:pt x="61979" y="6293375"/>
                </a:lnTo>
                <a:lnTo>
                  <a:pt x="59257" y="6286070"/>
                </a:lnTo>
                <a:lnTo>
                  <a:pt x="57400" y="6277343"/>
                </a:lnTo>
                <a:lnTo>
                  <a:pt x="55647" y="6267955"/>
                </a:lnTo>
                <a:lnTo>
                  <a:pt x="55700" y="6257318"/>
                </a:lnTo>
                <a:lnTo>
                  <a:pt x="55752" y="6246682"/>
                </a:lnTo>
                <a:lnTo>
                  <a:pt x="57384" y="6223882"/>
                </a:lnTo>
                <a:lnTo>
                  <a:pt x="59574" y="6201639"/>
                </a:lnTo>
                <a:lnTo>
                  <a:pt x="62154" y="6185133"/>
                </a:lnTo>
                <a:lnTo>
                  <a:pt x="62630" y="6177972"/>
                </a:lnTo>
                <a:close/>
                <a:moveTo>
                  <a:pt x="3547572" y="6163367"/>
                </a:moveTo>
                <a:lnTo>
                  <a:pt x="3549047" y="6164102"/>
                </a:lnTo>
                <a:lnTo>
                  <a:pt x="3550153" y="6165207"/>
                </a:lnTo>
                <a:lnTo>
                  <a:pt x="3550519" y="6167051"/>
                </a:lnTo>
                <a:lnTo>
                  <a:pt x="3550693" y="6172403"/>
                </a:lnTo>
                <a:lnTo>
                  <a:pt x="3550222" y="6177848"/>
                </a:lnTo>
                <a:lnTo>
                  <a:pt x="3549846" y="6182646"/>
                </a:lnTo>
                <a:lnTo>
                  <a:pt x="3550487" y="6184767"/>
                </a:lnTo>
                <a:lnTo>
                  <a:pt x="3551222" y="6186242"/>
                </a:lnTo>
                <a:lnTo>
                  <a:pt x="3552698" y="6186978"/>
                </a:lnTo>
                <a:lnTo>
                  <a:pt x="3553896" y="6187437"/>
                </a:lnTo>
                <a:lnTo>
                  <a:pt x="3556850" y="6186693"/>
                </a:lnTo>
                <a:lnTo>
                  <a:pt x="3559991" y="6184658"/>
                </a:lnTo>
                <a:lnTo>
                  <a:pt x="3557586" y="6188168"/>
                </a:lnTo>
                <a:lnTo>
                  <a:pt x="3555737" y="6190017"/>
                </a:lnTo>
                <a:lnTo>
                  <a:pt x="3553888" y="6191867"/>
                </a:lnTo>
                <a:lnTo>
                  <a:pt x="3550841" y="6193255"/>
                </a:lnTo>
                <a:lnTo>
                  <a:pt x="3548533" y="6193905"/>
                </a:lnTo>
                <a:lnTo>
                  <a:pt x="3546689" y="6193539"/>
                </a:lnTo>
                <a:lnTo>
                  <a:pt x="3544844" y="6193173"/>
                </a:lnTo>
                <a:lnTo>
                  <a:pt x="3543092" y="6192161"/>
                </a:lnTo>
                <a:lnTo>
                  <a:pt x="3541711" y="6190781"/>
                </a:lnTo>
                <a:lnTo>
                  <a:pt x="3540886" y="6187736"/>
                </a:lnTo>
                <a:lnTo>
                  <a:pt x="3540243" y="6185616"/>
                </a:lnTo>
                <a:lnTo>
                  <a:pt x="3539789" y="6182203"/>
                </a:lnTo>
                <a:lnTo>
                  <a:pt x="3540348" y="6178327"/>
                </a:lnTo>
                <a:lnTo>
                  <a:pt x="3541280" y="6174080"/>
                </a:lnTo>
                <a:lnTo>
                  <a:pt x="3543595" y="6169002"/>
                </a:lnTo>
                <a:lnTo>
                  <a:pt x="3545541" y="6164292"/>
                </a:lnTo>
                <a:close/>
                <a:moveTo>
                  <a:pt x="110896" y="5991118"/>
                </a:moveTo>
                <a:lnTo>
                  <a:pt x="116782" y="5994698"/>
                </a:lnTo>
                <a:lnTo>
                  <a:pt x="121102" y="5995945"/>
                </a:lnTo>
                <a:lnTo>
                  <a:pt x="125252" y="5996250"/>
                </a:lnTo>
                <a:lnTo>
                  <a:pt x="129123" y="5996277"/>
                </a:lnTo>
                <a:lnTo>
                  <a:pt x="137010" y="5993401"/>
                </a:lnTo>
                <a:lnTo>
                  <a:pt x="141543" y="5993322"/>
                </a:lnTo>
                <a:lnTo>
                  <a:pt x="147574" y="5993971"/>
                </a:lnTo>
                <a:lnTo>
                  <a:pt x="149233" y="6017925"/>
                </a:lnTo>
                <a:lnTo>
                  <a:pt x="146304" y="6018070"/>
                </a:lnTo>
                <a:lnTo>
                  <a:pt x="144143" y="6017447"/>
                </a:lnTo>
                <a:lnTo>
                  <a:pt x="142963" y="6014729"/>
                </a:lnTo>
                <a:lnTo>
                  <a:pt x="142273" y="6010965"/>
                </a:lnTo>
                <a:lnTo>
                  <a:pt x="141451" y="6003993"/>
                </a:lnTo>
                <a:lnTo>
                  <a:pt x="140735" y="5996357"/>
                </a:lnTo>
                <a:lnTo>
                  <a:pt x="138534" y="5998001"/>
                </a:lnTo>
                <a:lnTo>
                  <a:pt x="136228" y="6000308"/>
                </a:lnTo>
                <a:lnTo>
                  <a:pt x="134584" y="6002507"/>
                </a:lnTo>
                <a:lnTo>
                  <a:pt x="132941" y="6004707"/>
                </a:lnTo>
                <a:lnTo>
                  <a:pt x="130383" y="6010605"/>
                </a:lnTo>
                <a:lnTo>
                  <a:pt x="128766" y="6016677"/>
                </a:lnTo>
                <a:lnTo>
                  <a:pt x="127706" y="6023305"/>
                </a:lnTo>
                <a:lnTo>
                  <a:pt x="127203" y="6030489"/>
                </a:lnTo>
                <a:lnTo>
                  <a:pt x="127746" y="6037183"/>
                </a:lnTo>
                <a:lnTo>
                  <a:pt x="128848" y="6044435"/>
                </a:lnTo>
                <a:lnTo>
                  <a:pt x="130054" y="6051024"/>
                </a:lnTo>
                <a:lnTo>
                  <a:pt x="132308" y="6057120"/>
                </a:lnTo>
                <a:lnTo>
                  <a:pt x="135224" y="6063112"/>
                </a:lnTo>
                <a:lnTo>
                  <a:pt x="137690" y="6067885"/>
                </a:lnTo>
                <a:lnTo>
                  <a:pt x="140925" y="6071889"/>
                </a:lnTo>
                <a:lnTo>
                  <a:pt x="144371" y="6074566"/>
                </a:lnTo>
                <a:lnTo>
                  <a:pt x="148415" y="6075534"/>
                </a:lnTo>
                <a:lnTo>
                  <a:pt x="150682" y="6075494"/>
                </a:lnTo>
                <a:lnTo>
                  <a:pt x="152948" y="6075455"/>
                </a:lnTo>
                <a:lnTo>
                  <a:pt x="150642" y="6077761"/>
                </a:lnTo>
                <a:lnTo>
                  <a:pt x="148998" y="6079962"/>
                </a:lnTo>
                <a:lnTo>
                  <a:pt x="146652" y="6084535"/>
                </a:lnTo>
                <a:lnTo>
                  <a:pt x="142027" y="6095284"/>
                </a:lnTo>
                <a:lnTo>
                  <a:pt x="139680" y="6099858"/>
                </a:lnTo>
                <a:lnTo>
                  <a:pt x="136288" y="6104921"/>
                </a:lnTo>
                <a:lnTo>
                  <a:pt x="134365" y="6106843"/>
                </a:lnTo>
                <a:lnTo>
                  <a:pt x="131887" y="6108208"/>
                </a:lnTo>
                <a:lnTo>
                  <a:pt x="129023" y="6109958"/>
                </a:lnTo>
                <a:lnTo>
                  <a:pt x="125883" y="6111428"/>
                </a:lnTo>
                <a:lnTo>
                  <a:pt x="123588" y="6091452"/>
                </a:lnTo>
                <a:lnTo>
                  <a:pt x="121810" y="6074300"/>
                </a:lnTo>
                <a:lnTo>
                  <a:pt x="120058" y="6044872"/>
                </a:lnTo>
                <a:lnTo>
                  <a:pt x="119250" y="6031761"/>
                </a:lnTo>
                <a:lnTo>
                  <a:pt x="117392" y="6019143"/>
                </a:lnTo>
                <a:lnTo>
                  <a:pt x="114700" y="6005688"/>
                </a:lnTo>
                <a:close/>
                <a:moveTo>
                  <a:pt x="78332" y="5859794"/>
                </a:moveTo>
                <a:lnTo>
                  <a:pt x="81455" y="5860599"/>
                </a:lnTo>
                <a:lnTo>
                  <a:pt x="87598" y="5862875"/>
                </a:lnTo>
                <a:lnTo>
                  <a:pt x="83452" y="5866460"/>
                </a:lnTo>
                <a:lnTo>
                  <a:pt x="79867" y="5870606"/>
                </a:lnTo>
                <a:lnTo>
                  <a:pt x="78391" y="5873767"/>
                </a:lnTo>
                <a:lnTo>
                  <a:pt x="76807" y="5877595"/>
                </a:lnTo>
                <a:lnTo>
                  <a:pt x="76839" y="5881491"/>
                </a:lnTo>
                <a:lnTo>
                  <a:pt x="76976" y="5884721"/>
                </a:lnTo>
                <a:lnTo>
                  <a:pt x="78760" y="5891918"/>
                </a:lnTo>
                <a:lnTo>
                  <a:pt x="80439" y="5899781"/>
                </a:lnTo>
                <a:lnTo>
                  <a:pt x="81138" y="5903572"/>
                </a:lnTo>
                <a:lnTo>
                  <a:pt x="81837" y="5907363"/>
                </a:lnTo>
                <a:lnTo>
                  <a:pt x="81763" y="5911927"/>
                </a:lnTo>
                <a:lnTo>
                  <a:pt x="81022" y="5916596"/>
                </a:lnTo>
                <a:lnTo>
                  <a:pt x="79334" y="5921092"/>
                </a:lnTo>
                <a:lnTo>
                  <a:pt x="76871" y="5926361"/>
                </a:lnTo>
                <a:lnTo>
                  <a:pt x="73890" y="5922607"/>
                </a:lnTo>
                <a:lnTo>
                  <a:pt x="71190" y="5919133"/>
                </a:lnTo>
                <a:lnTo>
                  <a:pt x="68526" y="5913378"/>
                </a:lnTo>
                <a:lnTo>
                  <a:pt x="66425" y="5908183"/>
                </a:lnTo>
                <a:lnTo>
                  <a:pt x="64920" y="5901268"/>
                </a:lnTo>
                <a:lnTo>
                  <a:pt x="63310" y="5895020"/>
                </a:lnTo>
                <a:lnTo>
                  <a:pt x="62649" y="5888947"/>
                </a:lnTo>
                <a:lnTo>
                  <a:pt x="62373" y="5882487"/>
                </a:lnTo>
                <a:lnTo>
                  <a:pt x="62379" y="5876308"/>
                </a:lnTo>
                <a:lnTo>
                  <a:pt x="63787" y="5871532"/>
                </a:lnTo>
                <a:lnTo>
                  <a:pt x="65195" y="5866756"/>
                </a:lnTo>
                <a:lnTo>
                  <a:pt x="66461" y="5864929"/>
                </a:lnTo>
                <a:lnTo>
                  <a:pt x="68006" y="5863383"/>
                </a:lnTo>
                <a:lnTo>
                  <a:pt x="69553" y="5861837"/>
                </a:lnTo>
                <a:lnTo>
                  <a:pt x="71379" y="5860572"/>
                </a:lnTo>
                <a:lnTo>
                  <a:pt x="73768" y="5859867"/>
                </a:lnTo>
                <a:lnTo>
                  <a:pt x="75662" y="5860217"/>
                </a:lnTo>
                <a:close/>
                <a:moveTo>
                  <a:pt x="0" y="5820065"/>
                </a:moveTo>
                <a:lnTo>
                  <a:pt x="750" y="5820097"/>
                </a:lnTo>
                <a:lnTo>
                  <a:pt x="2270" y="5820838"/>
                </a:lnTo>
                <a:lnTo>
                  <a:pt x="3683" y="5822251"/>
                </a:lnTo>
                <a:lnTo>
                  <a:pt x="5797" y="5827482"/>
                </a:lnTo>
                <a:lnTo>
                  <a:pt x="8088" y="5833667"/>
                </a:lnTo>
                <a:lnTo>
                  <a:pt x="8716" y="5842081"/>
                </a:lnTo>
                <a:lnTo>
                  <a:pt x="9625" y="5850778"/>
                </a:lnTo>
                <a:lnTo>
                  <a:pt x="9084" y="5860360"/>
                </a:lnTo>
                <a:lnTo>
                  <a:pt x="7871" y="5870050"/>
                </a:lnTo>
                <a:lnTo>
                  <a:pt x="6657" y="5879739"/>
                </a:lnTo>
                <a:lnTo>
                  <a:pt x="3924" y="5888689"/>
                </a:lnTo>
                <a:lnTo>
                  <a:pt x="1405" y="5896293"/>
                </a:lnTo>
                <a:lnTo>
                  <a:pt x="0" y="5898749"/>
                </a:lnTo>
                <a:lnTo>
                  <a:pt x="0" y="5843345"/>
                </a:lnTo>
                <a:lnTo>
                  <a:pt x="1156" y="5836078"/>
                </a:lnTo>
                <a:lnTo>
                  <a:pt x="3536" y="5825221"/>
                </a:lnTo>
                <a:lnTo>
                  <a:pt x="0" y="5826514"/>
                </a:lnTo>
                <a:close/>
                <a:moveTo>
                  <a:pt x="1268233" y="5783476"/>
                </a:moveTo>
                <a:lnTo>
                  <a:pt x="1270042" y="5784495"/>
                </a:lnTo>
                <a:lnTo>
                  <a:pt x="1273547" y="5787209"/>
                </a:lnTo>
                <a:lnTo>
                  <a:pt x="1276544" y="5790998"/>
                </a:lnTo>
                <a:lnTo>
                  <a:pt x="1279315" y="5796142"/>
                </a:lnTo>
                <a:lnTo>
                  <a:pt x="1281974" y="5801964"/>
                </a:lnTo>
                <a:lnTo>
                  <a:pt x="1284350" y="5807505"/>
                </a:lnTo>
                <a:lnTo>
                  <a:pt x="1286218" y="5814118"/>
                </a:lnTo>
                <a:lnTo>
                  <a:pt x="1288651" y="5825254"/>
                </a:lnTo>
                <a:lnTo>
                  <a:pt x="1289219" y="5829776"/>
                </a:lnTo>
                <a:lnTo>
                  <a:pt x="1288938" y="5833450"/>
                </a:lnTo>
                <a:lnTo>
                  <a:pt x="1288316" y="5835202"/>
                </a:lnTo>
                <a:lnTo>
                  <a:pt x="1287921" y="5835597"/>
                </a:lnTo>
                <a:lnTo>
                  <a:pt x="1287073" y="5834749"/>
                </a:lnTo>
                <a:lnTo>
                  <a:pt x="1285377" y="5833053"/>
                </a:lnTo>
                <a:lnTo>
                  <a:pt x="1282209" y="5828305"/>
                </a:lnTo>
                <a:lnTo>
                  <a:pt x="1281529" y="5824461"/>
                </a:lnTo>
                <a:lnTo>
                  <a:pt x="1281020" y="5821577"/>
                </a:lnTo>
                <a:lnTo>
                  <a:pt x="1279436" y="5819203"/>
                </a:lnTo>
                <a:lnTo>
                  <a:pt x="1278532" y="5816716"/>
                </a:lnTo>
                <a:lnTo>
                  <a:pt x="1273782" y="5813549"/>
                </a:lnTo>
                <a:lnTo>
                  <a:pt x="1269994" y="5810552"/>
                </a:lnTo>
                <a:lnTo>
                  <a:pt x="1265924" y="5807272"/>
                </a:lnTo>
                <a:lnTo>
                  <a:pt x="1264623" y="5805180"/>
                </a:lnTo>
                <a:lnTo>
                  <a:pt x="1263039" y="5802806"/>
                </a:lnTo>
                <a:lnTo>
                  <a:pt x="1261964" y="5799358"/>
                </a:lnTo>
                <a:lnTo>
                  <a:pt x="1261285" y="5795513"/>
                </a:lnTo>
                <a:lnTo>
                  <a:pt x="1261792" y="5790483"/>
                </a:lnTo>
                <a:lnTo>
                  <a:pt x="1262015" y="5785171"/>
                </a:lnTo>
                <a:lnTo>
                  <a:pt x="1263880" y="5783871"/>
                </a:lnTo>
                <a:lnTo>
                  <a:pt x="1265916" y="5783533"/>
                </a:lnTo>
                <a:close/>
                <a:moveTo>
                  <a:pt x="14805" y="5762251"/>
                </a:moveTo>
                <a:lnTo>
                  <a:pt x="12784" y="5768658"/>
                </a:lnTo>
                <a:lnTo>
                  <a:pt x="8794" y="5775389"/>
                </a:lnTo>
                <a:lnTo>
                  <a:pt x="4911" y="5781465"/>
                </a:lnTo>
                <a:lnTo>
                  <a:pt x="1138" y="5786883"/>
                </a:lnTo>
                <a:lnTo>
                  <a:pt x="0" y="5788663"/>
                </a:lnTo>
                <a:lnTo>
                  <a:pt x="0" y="5771069"/>
                </a:lnTo>
                <a:lnTo>
                  <a:pt x="3037" y="5769633"/>
                </a:lnTo>
                <a:close/>
                <a:moveTo>
                  <a:pt x="37569" y="5761362"/>
                </a:moveTo>
                <a:lnTo>
                  <a:pt x="43197" y="5761413"/>
                </a:lnTo>
                <a:lnTo>
                  <a:pt x="48311" y="5762542"/>
                </a:lnTo>
                <a:lnTo>
                  <a:pt x="51549" y="5764982"/>
                </a:lnTo>
                <a:lnTo>
                  <a:pt x="54672" y="5768105"/>
                </a:lnTo>
                <a:lnTo>
                  <a:pt x="57395" y="5771625"/>
                </a:lnTo>
                <a:lnTo>
                  <a:pt x="58356" y="5775774"/>
                </a:lnTo>
                <a:lnTo>
                  <a:pt x="59202" y="5780606"/>
                </a:lnTo>
                <a:lnTo>
                  <a:pt x="59535" y="5786518"/>
                </a:lnTo>
                <a:lnTo>
                  <a:pt x="59121" y="5798854"/>
                </a:lnTo>
                <a:lnTo>
                  <a:pt x="58477" y="5812555"/>
                </a:lnTo>
                <a:lnTo>
                  <a:pt x="56752" y="5826770"/>
                </a:lnTo>
                <a:lnTo>
                  <a:pt x="56392" y="5840756"/>
                </a:lnTo>
                <a:lnTo>
                  <a:pt x="55480" y="5842234"/>
                </a:lnTo>
                <a:lnTo>
                  <a:pt x="54284" y="5843430"/>
                </a:lnTo>
                <a:lnTo>
                  <a:pt x="53602" y="5843545"/>
                </a:lnTo>
                <a:lnTo>
                  <a:pt x="52352" y="5843091"/>
                </a:lnTo>
                <a:lnTo>
                  <a:pt x="51331" y="5841274"/>
                </a:lnTo>
                <a:lnTo>
                  <a:pt x="50255" y="5837808"/>
                </a:lnTo>
                <a:lnTo>
                  <a:pt x="47995" y="5827578"/>
                </a:lnTo>
                <a:lnTo>
                  <a:pt x="46423" y="5813255"/>
                </a:lnTo>
                <a:lnTo>
                  <a:pt x="44398" y="5797680"/>
                </a:lnTo>
                <a:lnTo>
                  <a:pt x="42657" y="5782390"/>
                </a:lnTo>
                <a:lnTo>
                  <a:pt x="40571" y="5769148"/>
                </a:lnTo>
                <a:lnTo>
                  <a:pt x="39326" y="5764715"/>
                </a:lnTo>
                <a:close/>
                <a:moveTo>
                  <a:pt x="1283996" y="5702573"/>
                </a:moveTo>
                <a:lnTo>
                  <a:pt x="1286596" y="5704399"/>
                </a:lnTo>
                <a:lnTo>
                  <a:pt x="1288532" y="5706335"/>
                </a:lnTo>
                <a:lnTo>
                  <a:pt x="1290358" y="5708934"/>
                </a:lnTo>
                <a:lnTo>
                  <a:pt x="1290748" y="5712416"/>
                </a:lnTo>
                <a:lnTo>
                  <a:pt x="1290751" y="5716285"/>
                </a:lnTo>
                <a:lnTo>
                  <a:pt x="1290755" y="5720154"/>
                </a:lnTo>
                <a:lnTo>
                  <a:pt x="1289105" y="5730100"/>
                </a:lnTo>
                <a:lnTo>
                  <a:pt x="1287622" y="5740986"/>
                </a:lnTo>
                <a:lnTo>
                  <a:pt x="1286912" y="5751099"/>
                </a:lnTo>
                <a:lnTo>
                  <a:pt x="1287249" y="5756847"/>
                </a:lnTo>
                <a:lnTo>
                  <a:pt x="1287309" y="5762318"/>
                </a:lnTo>
                <a:lnTo>
                  <a:pt x="1289082" y="5767183"/>
                </a:lnTo>
                <a:lnTo>
                  <a:pt x="1290854" y="5772047"/>
                </a:lnTo>
                <a:lnTo>
                  <a:pt x="1287592" y="5770332"/>
                </a:lnTo>
                <a:lnTo>
                  <a:pt x="1284826" y="5767567"/>
                </a:lnTo>
                <a:lnTo>
                  <a:pt x="1282448" y="5764414"/>
                </a:lnTo>
                <a:lnTo>
                  <a:pt x="1281118" y="5760766"/>
                </a:lnTo>
                <a:lnTo>
                  <a:pt x="1279898" y="5756454"/>
                </a:lnTo>
                <a:lnTo>
                  <a:pt x="1279341" y="5752032"/>
                </a:lnTo>
                <a:lnTo>
                  <a:pt x="1280437" y="5741533"/>
                </a:lnTo>
                <a:lnTo>
                  <a:pt x="1281148" y="5731419"/>
                </a:lnTo>
                <a:lnTo>
                  <a:pt x="1282907" y="5720810"/>
                </a:lnTo>
                <a:lnTo>
                  <a:pt x="1283894" y="5710973"/>
                </a:lnTo>
                <a:close/>
                <a:moveTo>
                  <a:pt x="117258" y="5663713"/>
                </a:moveTo>
                <a:lnTo>
                  <a:pt x="119102" y="5666339"/>
                </a:lnTo>
                <a:lnTo>
                  <a:pt x="119884" y="5669467"/>
                </a:lnTo>
                <a:lnTo>
                  <a:pt x="120388" y="5676227"/>
                </a:lnTo>
                <a:lnTo>
                  <a:pt x="120499" y="5683378"/>
                </a:lnTo>
                <a:lnTo>
                  <a:pt x="119047" y="5692093"/>
                </a:lnTo>
                <a:lnTo>
                  <a:pt x="116534" y="5701310"/>
                </a:lnTo>
                <a:lnTo>
                  <a:pt x="113350" y="5710639"/>
                </a:lnTo>
                <a:lnTo>
                  <a:pt x="105586" y="5731812"/>
                </a:lnTo>
                <a:lnTo>
                  <a:pt x="96257" y="5754549"/>
                </a:lnTo>
                <a:lnTo>
                  <a:pt x="92068" y="5766002"/>
                </a:lnTo>
                <a:lnTo>
                  <a:pt x="88269" y="5777063"/>
                </a:lnTo>
                <a:lnTo>
                  <a:pt x="83857" y="5789855"/>
                </a:lnTo>
                <a:lnTo>
                  <a:pt x="81009" y="5801084"/>
                </a:lnTo>
                <a:lnTo>
                  <a:pt x="78606" y="5813542"/>
                </a:lnTo>
                <a:lnTo>
                  <a:pt x="77378" y="5824827"/>
                </a:lnTo>
                <a:lnTo>
                  <a:pt x="74919" y="5816112"/>
                </a:lnTo>
                <a:lnTo>
                  <a:pt x="73801" y="5807173"/>
                </a:lnTo>
                <a:lnTo>
                  <a:pt x="72907" y="5796894"/>
                </a:lnTo>
                <a:lnTo>
                  <a:pt x="73074" y="5786112"/>
                </a:lnTo>
                <a:lnTo>
                  <a:pt x="74192" y="5775497"/>
                </a:lnTo>
                <a:lnTo>
                  <a:pt x="76090" y="5764102"/>
                </a:lnTo>
                <a:lnTo>
                  <a:pt x="78268" y="5752984"/>
                </a:lnTo>
                <a:lnTo>
                  <a:pt x="81787" y="5741644"/>
                </a:lnTo>
                <a:lnTo>
                  <a:pt x="85474" y="5731253"/>
                </a:lnTo>
                <a:lnTo>
                  <a:pt x="89384" y="5719522"/>
                </a:lnTo>
                <a:lnTo>
                  <a:pt x="93628" y="5709690"/>
                </a:lnTo>
                <a:lnTo>
                  <a:pt x="97986" y="5699187"/>
                </a:lnTo>
                <a:lnTo>
                  <a:pt x="107706" y="5679969"/>
                </a:lnTo>
                <a:close/>
                <a:moveTo>
                  <a:pt x="64674" y="5570929"/>
                </a:moveTo>
                <a:lnTo>
                  <a:pt x="60729" y="5585537"/>
                </a:lnTo>
                <a:lnTo>
                  <a:pt x="58367" y="5596317"/>
                </a:lnTo>
                <a:lnTo>
                  <a:pt x="57096" y="5604325"/>
                </a:lnTo>
                <a:lnTo>
                  <a:pt x="57160" y="5612118"/>
                </a:lnTo>
                <a:lnTo>
                  <a:pt x="57717" y="5618858"/>
                </a:lnTo>
                <a:lnTo>
                  <a:pt x="59395" y="5626721"/>
                </a:lnTo>
                <a:lnTo>
                  <a:pt x="65870" y="5649432"/>
                </a:lnTo>
                <a:lnTo>
                  <a:pt x="43500" y="5657209"/>
                </a:lnTo>
                <a:lnTo>
                  <a:pt x="44548" y="5662896"/>
                </a:lnTo>
                <a:lnTo>
                  <a:pt x="44823" y="5669356"/>
                </a:lnTo>
                <a:lnTo>
                  <a:pt x="44257" y="5674974"/>
                </a:lnTo>
                <a:lnTo>
                  <a:pt x="43410" y="5680311"/>
                </a:lnTo>
                <a:lnTo>
                  <a:pt x="42282" y="5685367"/>
                </a:lnTo>
                <a:lnTo>
                  <a:pt x="41155" y="5690425"/>
                </a:lnTo>
                <a:lnTo>
                  <a:pt x="39185" y="5694639"/>
                </a:lnTo>
                <a:lnTo>
                  <a:pt x="36829" y="5699241"/>
                </a:lnTo>
                <a:lnTo>
                  <a:pt x="49017" y="5692103"/>
                </a:lnTo>
                <a:lnTo>
                  <a:pt x="53618" y="5689747"/>
                </a:lnTo>
                <a:lnTo>
                  <a:pt x="57833" y="5687777"/>
                </a:lnTo>
                <a:lnTo>
                  <a:pt x="61942" y="5686475"/>
                </a:lnTo>
                <a:lnTo>
                  <a:pt x="65241" y="5688228"/>
                </a:lnTo>
                <a:lnTo>
                  <a:pt x="69487" y="5690155"/>
                </a:lnTo>
                <a:lnTo>
                  <a:pt x="73030" y="5694471"/>
                </a:lnTo>
                <a:lnTo>
                  <a:pt x="76085" y="5693660"/>
                </a:lnTo>
                <a:lnTo>
                  <a:pt x="78193" y="5692675"/>
                </a:lnTo>
                <a:lnTo>
                  <a:pt x="79178" y="5690568"/>
                </a:lnTo>
                <a:lnTo>
                  <a:pt x="80162" y="5688460"/>
                </a:lnTo>
                <a:lnTo>
                  <a:pt x="81009" y="5683123"/>
                </a:lnTo>
                <a:lnTo>
                  <a:pt x="81014" y="5676944"/>
                </a:lnTo>
                <a:lnTo>
                  <a:pt x="81300" y="5671046"/>
                </a:lnTo>
                <a:lnTo>
                  <a:pt x="82005" y="5668657"/>
                </a:lnTo>
                <a:lnTo>
                  <a:pt x="83269" y="5666831"/>
                </a:lnTo>
                <a:lnTo>
                  <a:pt x="84816" y="5665284"/>
                </a:lnTo>
                <a:lnTo>
                  <a:pt x="87310" y="5663913"/>
                </a:lnTo>
                <a:lnTo>
                  <a:pt x="90927" y="5663665"/>
                </a:lnTo>
                <a:lnTo>
                  <a:pt x="94718" y="5664364"/>
                </a:lnTo>
                <a:lnTo>
                  <a:pt x="73395" y="5718800"/>
                </a:lnTo>
                <a:lnTo>
                  <a:pt x="71293" y="5713606"/>
                </a:lnTo>
                <a:lnTo>
                  <a:pt x="69366" y="5709360"/>
                </a:lnTo>
                <a:lnTo>
                  <a:pt x="67227" y="5706447"/>
                </a:lnTo>
                <a:lnTo>
                  <a:pt x="64982" y="5704202"/>
                </a:lnTo>
                <a:lnTo>
                  <a:pt x="62805" y="5703573"/>
                </a:lnTo>
                <a:lnTo>
                  <a:pt x="59963" y="5703048"/>
                </a:lnTo>
                <a:lnTo>
                  <a:pt x="57187" y="5704139"/>
                </a:lnTo>
                <a:lnTo>
                  <a:pt x="54026" y="5705615"/>
                </a:lnTo>
                <a:lnTo>
                  <a:pt x="47880" y="5709518"/>
                </a:lnTo>
                <a:lnTo>
                  <a:pt x="40466" y="5715247"/>
                </a:lnTo>
                <a:lnTo>
                  <a:pt x="32387" y="5721082"/>
                </a:lnTo>
                <a:lnTo>
                  <a:pt x="22479" y="5728182"/>
                </a:lnTo>
                <a:lnTo>
                  <a:pt x="26874" y="5720982"/>
                </a:lnTo>
                <a:lnTo>
                  <a:pt x="28283" y="5716205"/>
                </a:lnTo>
                <a:lnTo>
                  <a:pt x="28357" y="5711641"/>
                </a:lnTo>
                <a:lnTo>
                  <a:pt x="27939" y="5708131"/>
                </a:lnTo>
                <a:lnTo>
                  <a:pt x="25032" y="5699812"/>
                </a:lnTo>
                <a:lnTo>
                  <a:pt x="23210" y="5694899"/>
                </a:lnTo>
                <a:lnTo>
                  <a:pt x="22654" y="5688158"/>
                </a:lnTo>
                <a:lnTo>
                  <a:pt x="17597" y="5689286"/>
                </a:lnTo>
                <a:lnTo>
                  <a:pt x="13102" y="5690976"/>
                </a:lnTo>
                <a:lnTo>
                  <a:pt x="9448" y="5693506"/>
                </a:lnTo>
                <a:lnTo>
                  <a:pt x="7130" y="5695825"/>
                </a:lnTo>
                <a:lnTo>
                  <a:pt x="4879" y="5699758"/>
                </a:lnTo>
                <a:lnTo>
                  <a:pt x="3015" y="5703307"/>
                </a:lnTo>
                <a:lnTo>
                  <a:pt x="1713" y="5707416"/>
                </a:lnTo>
                <a:lnTo>
                  <a:pt x="1358" y="5711700"/>
                </a:lnTo>
                <a:lnTo>
                  <a:pt x="543" y="5720934"/>
                </a:lnTo>
                <a:lnTo>
                  <a:pt x="1236" y="5730904"/>
                </a:lnTo>
                <a:lnTo>
                  <a:pt x="876" y="5741367"/>
                </a:lnTo>
                <a:lnTo>
                  <a:pt x="903" y="5751443"/>
                </a:lnTo>
                <a:lnTo>
                  <a:pt x="0" y="5751277"/>
                </a:lnTo>
                <a:lnTo>
                  <a:pt x="0" y="5698391"/>
                </a:lnTo>
                <a:lnTo>
                  <a:pt x="351" y="5697552"/>
                </a:lnTo>
                <a:lnTo>
                  <a:pt x="4715" y="5686452"/>
                </a:lnTo>
                <a:lnTo>
                  <a:pt x="7532" y="5676901"/>
                </a:lnTo>
                <a:lnTo>
                  <a:pt x="12164" y="5678443"/>
                </a:lnTo>
                <a:lnTo>
                  <a:pt x="16903" y="5679315"/>
                </a:lnTo>
                <a:lnTo>
                  <a:pt x="23083" y="5679310"/>
                </a:lnTo>
                <a:lnTo>
                  <a:pt x="25751" y="5678887"/>
                </a:lnTo>
                <a:lnTo>
                  <a:pt x="29474" y="5677971"/>
                </a:lnTo>
                <a:lnTo>
                  <a:pt x="26984" y="5673163"/>
                </a:lnTo>
                <a:lnTo>
                  <a:pt x="25058" y="5668917"/>
                </a:lnTo>
                <a:lnTo>
                  <a:pt x="24639" y="5665407"/>
                </a:lnTo>
                <a:lnTo>
                  <a:pt x="24501" y="5662176"/>
                </a:lnTo>
                <a:lnTo>
                  <a:pt x="25311" y="5659121"/>
                </a:lnTo>
                <a:lnTo>
                  <a:pt x="26683" y="5656626"/>
                </a:lnTo>
                <a:lnTo>
                  <a:pt x="29389" y="5653921"/>
                </a:lnTo>
                <a:lnTo>
                  <a:pt x="31147" y="5651040"/>
                </a:lnTo>
                <a:lnTo>
                  <a:pt x="36944" y="5645243"/>
                </a:lnTo>
                <a:lnTo>
                  <a:pt x="42742" y="5639445"/>
                </a:lnTo>
                <a:lnTo>
                  <a:pt x="45167" y="5636460"/>
                </a:lnTo>
                <a:lnTo>
                  <a:pt x="47137" y="5632244"/>
                </a:lnTo>
                <a:lnTo>
                  <a:pt x="49107" y="5628030"/>
                </a:lnTo>
                <a:lnTo>
                  <a:pt x="50234" y="5622972"/>
                </a:lnTo>
                <a:lnTo>
                  <a:pt x="49710" y="5620129"/>
                </a:lnTo>
                <a:lnTo>
                  <a:pt x="47921" y="5619113"/>
                </a:lnTo>
                <a:lnTo>
                  <a:pt x="45076" y="5618588"/>
                </a:lnTo>
                <a:lnTo>
                  <a:pt x="42515" y="5618344"/>
                </a:lnTo>
                <a:lnTo>
                  <a:pt x="40338" y="5617715"/>
                </a:lnTo>
                <a:lnTo>
                  <a:pt x="37881" y="5616804"/>
                </a:lnTo>
                <a:lnTo>
                  <a:pt x="36478" y="5615401"/>
                </a:lnTo>
                <a:lnTo>
                  <a:pt x="35780" y="5611609"/>
                </a:lnTo>
                <a:lnTo>
                  <a:pt x="35541" y="5602867"/>
                </a:lnTo>
                <a:lnTo>
                  <a:pt x="35652" y="5596022"/>
                </a:lnTo>
                <a:lnTo>
                  <a:pt x="36182" y="5592685"/>
                </a:lnTo>
                <a:lnTo>
                  <a:pt x="37378" y="5589244"/>
                </a:lnTo>
                <a:lnTo>
                  <a:pt x="38855" y="5586083"/>
                </a:lnTo>
                <a:lnTo>
                  <a:pt x="40894" y="5583483"/>
                </a:lnTo>
                <a:lnTo>
                  <a:pt x="42546" y="5581269"/>
                </a:lnTo>
                <a:lnTo>
                  <a:pt x="45251" y="5578564"/>
                </a:lnTo>
                <a:lnTo>
                  <a:pt x="47464" y="5576912"/>
                </a:lnTo>
                <a:lnTo>
                  <a:pt x="50065" y="5574873"/>
                </a:lnTo>
                <a:lnTo>
                  <a:pt x="53226" y="5573396"/>
                </a:lnTo>
                <a:lnTo>
                  <a:pt x="56667" y="5572200"/>
                </a:lnTo>
                <a:close/>
                <a:moveTo>
                  <a:pt x="2936658" y="5552531"/>
                </a:moveTo>
                <a:lnTo>
                  <a:pt x="2938770" y="5553825"/>
                </a:lnTo>
                <a:lnTo>
                  <a:pt x="2939906" y="5554961"/>
                </a:lnTo>
                <a:lnTo>
                  <a:pt x="2942461" y="5557515"/>
                </a:lnTo>
                <a:lnTo>
                  <a:pt x="2944072" y="5561581"/>
                </a:lnTo>
                <a:lnTo>
                  <a:pt x="2946660" y="5565806"/>
                </a:lnTo>
                <a:lnTo>
                  <a:pt x="2949405" y="5571008"/>
                </a:lnTo>
                <a:lnTo>
                  <a:pt x="2952436" y="5576494"/>
                </a:lnTo>
                <a:lnTo>
                  <a:pt x="2948311" y="5578916"/>
                </a:lnTo>
                <a:lnTo>
                  <a:pt x="2945128" y="5579828"/>
                </a:lnTo>
                <a:lnTo>
                  <a:pt x="2941945" y="5580739"/>
                </a:lnTo>
                <a:lnTo>
                  <a:pt x="2939016" y="5580263"/>
                </a:lnTo>
                <a:lnTo>
                  <a:pt x="2937186" y="5579253"/>
                </a:lnTo>
                <a:lnTo>
                  <a:pt x="2935358" y="5578243"/>
                </a:lnTo>
                <a:lnTo>
                  <a:pt x="2932644" y="5574712"/>
                </a:lnTo>
                <a:lnTo>
                  <a:pt x="2930591" y="5569385"/>
                </a:lnTo>
                <a:lnTo>
                  <a:pt x="2928822" y="5564340"/>
                </a:lnTo>
                <a:lnTo>
                  <a:pt x="2927053" y="5559297"/>
                </a:lnTo>
                <a:lnTo>
                  <a:pt x="2924466" y="5555072"/>
                </a:lnTo>
                <a:lnTo>
                  <a:pt x="2931523" y="5553125"/>
                </a:lnTo>
                <a:lnTo>
                  <a:pt x="2934295" y="5552624"/>
                </a:lnTo>
                <a:close/>
                <a:moveTo>
                  <a:pt x="3081309" y="5539460"/>
                </a:moveTo>
                <a:lnTo>
                  <a:pt x="3083430" y="5540785"/>
                </a:lnTo>
                <a:lnTo>
                  <a:pt x="3084865" y="5542221"/>
                </a:lnTo>
                <a:lnTo>
                  <a:pt x="3085904" y="5544054"/>
                </a:lnTo>
                <a:lnTo>
                  <a:pt x="3073684" y="5551679"/>
                </a:lnTo>
                <a:lnTo>
                  <a:pt x="3067484" y="5555007"/>
                </a:lnTo>
                <a:lnTo>
                  <a:pt x="3062079" y="5557541"/>
                </a:lnTo>
                <a:lnTo>
                  <a:pt x="3057467" y="5559280"/>
                </a:lnTo>
                <a:lnTo>
                  <a:pt x="3052282" y="5560447"/>
                </a:lnTo>
                <a:lnTo>
                  <a:pt x="3047889" y="5560819"/>
                </a:lnTo>
                <a:lnTo>
                  <a:pt x="3044579" y="5560683"/>
                </a:lnTo>
                <a:lnTo>
                  <a:pt x="3047755" y="5557507"/>
                </a:lnTo>
                <a:lnTo>
                  <a:pt x="3051505" y="5554905"/>
                </a:lnTo>
                <a:lnTo>
                  <a:pt x="3054639" y="5554069"/>
                </a:lnTo>
                <a:lnTo>
                  <a:pt x="3058566" y="5552439"/>
                </a:lnTo>
                <a:lnTo>
                  <a:pt x="3061303" y="5552000"/>
                </a:lnTo>
                <a:lnTo>
                  <a:pt x="3063861" y="5550590"/>
                </a:lnTo>
                <a:lnTo>
                  <a:pt x="3065272" y="5548031"/>
                </a:lnTo>
                <a:lnTo>
                  <a:pt x="3065425" y="5545006"/>
                </a:lnTo>
                <a:lnTo>
                  <a:pt x="3069749" y="5542979"/>
                </a:lnTo>
                <a:lnTo>
                  <a:pt x="3073389" y="5541063"/>
                </a:lnTo>
                <a:lnTo>
                  <a:pt x="3076523" y="5540225"/>
                </a:lnTo>
                <a:lnTo>
                  <a:pt x="3079260" y="5539786"/>
                </a:lnTo>
                <a:close/>
                <a:moveTo>
                  <a:pt x="42202" y="5514261"/>
                </a:moveTo>
                <a:lnTo>
                  <a:pt x="49960" y="5515164"/>
                </a:lnTo>
                <a:lnTo>
                  <a:pt x="56303" y="5516938"/>
                </a:lnTo>
                <a:lnTo>
                  <a:pt x="58038" y="5517910"/>
                </a:lnTo>
                <a:lnTo>
                  <a:pt x="59391" y="5519263"/>
                </a:lnTo>
                <a:lnTo>
                  <a:pt x="60633" y="5521268"/>
                </a:lnTo>
                <a:lnTo>
                  <a:pt x="60954" y="5523112"/>
                </a:lnTo>
                <a:lnTo>
                  <a:pt x="61595" y="5526801"/>
                </a:lnTo>
                <a:lnTo>
                  <a:pt x="60554" y="5531089"/>
                </a:lnTo>
                <a:lnTo>
                  <a:pt x="58370" y="5536520"/>
                </a:lnTo>
                <a:lnTo>
                  <a:pt x="55645" y="5541410"/>
                </a:lnTo>
                <a:lnTo>
                  <a:pt x="46988" y="5553315"/>
                </a:lnTo>
                <a:lnTo>
                  <a:pt x="39253" y="5565379"/>
                </a:lnTo>
                <a:lnTo>
                  <a:pt x="35386" y="5571412"/>
                </a:lnTo>
                <a:lnTo>
                  <a:pt x="32170" y="5577334"/>
                </a:lnTo>
                <a:lnTo>
                  <a:pt x="29876" y="5583416"/>
                </a:lnTo>
                <a:lnTo>
                  <a:pt x="28344" y="5588737"/>
                </a:lnTo>
                <a:lnTo>
                  <a:pt x="24335" y="5586252"/>
                </a:lnTo>
                <a:lnTo>
                  <a:pt x="21087" y="5583004"/>
                </a:lnTo>
                <a:lnTo>
                  <a:pt x="20066" y="5579697"/>
                </a:lnTo>
                <a:lnTo>
                  <a:pt x="19803" y="5575629"/>
                </a:lnTo>
                <a:lnTo>
                  <a:pt x="21116" y="5571610"/>
                </a:lnTo>
                <a:lnTo>
                  <a:pt x="22157" y="5567321"/>
                </a:lnTo>
                <a:lnTo>
                  <a:pt x="25043" y="5563353"/>
                </a:lnTo>
                <a:lnTo>
                  <a:pt x="27658" y="5559114"/>
                </a:lnTo>
                <a:lnTo>
                  <a:pt x="30815" y="5555416"/>
                </a:lnTo>
                <a:lnTo>
                  <a:pt x="34622" y="5551609"/>
                </a:lnTo>
                <a:lnTo>
                  <a:pt x="42888" y="5543885"/>
                </a:lnTo>
                <a:lnTo>
                  <a:pt x="50173" y="5538223"/>
                </a:lnTo>
                <a:lnTo>
                  <a:pt x="56807" y="5532671"/>
                </a:lnTo>
                <a:lnTo>
                  <a:pt x="54802" y="5531429"/>
                </a:lnTo>
                <a:lnTo>
                  <a:pt x="51875" y="5530025"/>
                </a:lnTo>
                <a:lnTo>
                  <a:pt x="47596" y="5527269"/>
                </a:lnTo>
                <a:lnTo>
                  <a:pt x="44670" y="5525866"/>
                </a:lnTo>
                <a:lnTo>
                  <a:pt x="43537" y="5523210"/>
                </a:lnTo>
                <a:lnTo>
                  <a:pt x="42624" y="5519251"/>
                </a:lnTo>
                <a:close/>
                <a:moveTo>
                  <a:pt x="3035699" y="5434304"/>
                </a:moveTo>
                <a:lnTo>
                  <a:pt x="3034677" y="5440401"/>
                </a:lnTo>
                <a:lnTo>
                  <a:pt x="3034727" y="5445989"/>
                </a:lnTo>
                <a:lnTo>
                  <a:pt x="3036360" y="5449994"/>
                </a:lnTo>
                <a:lnTo>
                  <a:pt x="3037430" y="5453436"/>
                </a:lnTo>
                <a:lnTo>
                  <a:pt x="3039967" y="5455974"/>
                </a:lnTo>
                <a:lnTo>
                  <a:pt x="3042222" y="5458228"/>
                </a:lnTo>
                <a:lnTo>
                  <a:pt x="3047919" y="5461553"/>
                </a:lnTo>
                <a:lnTo>
                  <a:pt x="3053221" y="5465272"/>
                </a:lnTo>
                <a:lnTo>
                  <a:pt x="3054798" y="5467642"/>
                </a:lnTo>
                <a:lnTo>
                  <a:pt x="3056094" y="5469728"/>
                </a:lnTo>
                <a:lnTo>
                  <a:pt x="3056767" y="5473567"/>
                </a:lnTo>
                <a:lnTo>
                  <a:pt x="3055973" y="5478308"/>
                </a:lnTo>
                <a:lnTo>
                  <a:pt x="3054104" y="5483559"/>
                </a:lnTo>
                <a:lnTo>
                  <a:pt x="3050541" y="5491070"/>
                </a:lnTo>
                <a:lnTo>
                  <a:pt x="3055905" y="5488524"/>
                </a:lnTo>
                <a:lnTo>
                  <a:pt x="3059574" y="5488238"/>
                </a:lnTo>
                <a:lnTo>
                  <a:pt x="3062961" y="5487671"/>
                </a:lnTo>
                <a:lnTo>
                  <a:pt x="3065840" y="5488175"/>
                </a:lnTo>
                <a:lnTo>
                  <a:pt x="3067531" y="5489867"/>
                </a:lnTo>
                <a:lnTo>
                  <a:pt x="3069222" y="5491558"/>
                </a:lnTo>
                <a:lnTo>
                  <a:pt x="3070519" y="5493645"/>
                </a:lnTo>
                <a:lnTo>
                  <a:pt x="3071024" y="5496522"/>
                </a:lnTo>
                <a:lnTo>
                  <a:pt x="3071639" y="5502674"/>
                </a:lnTo>
                <a:lnTo>
                  <a:pt x="3071575" y="5508939"/>
                </a:lnTo>
                <a:lnTo>
                  <a:pt x="3071230" y="5514923"/>
                </a:lnTo>
                <a:lnTo>
                  <a:pt x="3072863" y="5518929"/>
                </a:lnTo>
                <a:lnTo>
                  <a:pt x="3068798" y="5519610"/>
                </a:lnTo>
                <a:lnTo>
                  <a:pt x="3066597" y="5518992"/>
                </a:lnTo>
                <a:lnTo>
                  <a:pt x="3063438" y="5518205"/>
                </a:lnTo>
                <a:lnTo>
                  <a:pt x="3060841" y="5517982"/>
                </a:lnTo>
                <a:lnTo>
                  <a:pt x="3057062" y="5514995"/>
                </a:lnTo>
                <a:lnTo>
                  <a:pt x="3053793" y="5510934"/>
                </a:lnTo>
                <a:lnTo>
                  <a:pt x="3051598" y="5506364"/>
                </a:lnTo>
                <a:lnTo>
                  <a:pt x="3049910" y="5500722"/>
                </a:lnTo>
                <a:lnTo>
                  <a:pt x="3046421" y="5490114"/>
                </a:lnTo>
                <a:lnTo>
                  <a:pt x="3044619" y="5485150"/>
                </a:lnTo>
                <a:lnTo>
                  <a:pt x="3042538" y="5479902"/>
                </a:lnTo>
                <a:lnTo>
                  <a:pt x="3039382" y="5475165"/>
                </a:lnTo>
                <a:lnTo>
                  <a:pt x="3035717" y="5471500"/>
                </a:lnTo>
                <a:lnTo>
                  <a:pt x="3033121" y="5471276"/>
                </a:lnTo>
                <a:lnTo>
                  <a:pt x="3030752" y="5469698"/>
                </a:lnTo>
                <a:lnTo>
                  <a:pt x="3027478" y="5469589"/>
                </a:lnTo>
                <a:lnTo>
                  <a:pt x="3023923" y="5469197"/>
                </a:lnTo>
                <a:lnTo>
                  <a:pt x="3020535" y="5469766"/>
                </a:lnTo>
                <a:lnTo>
                  <a:pt x="3016189" y="5470165"/>
                </a:lnTo>
                <a:lnTo>
                  <a:pt x="3011052" y="5471356"/>
                </a:lnTo>
                <a:lnTo>
                  <a:pt x="3006480" y="5473109"/>
                </a:lnTo>
                <a:lnTo>
                  <a:pt x="3011733" y="5467291"/>
                </a:lnTo>
                <a:lnTo>
                  <a:pt x="3014446" y="5462887"/>
                </a:lnTo>
                <a:lnTo>
                  <a:pt x="3016879" y="5458199"/>
                </a:lnTo>
                <a:lnTo>
                  <a:pt x="3018520" y="5454303"/>
                </a:lnTo>
                <a:lnTo>
                  <a:pt x="3020952" y="5449616"/>
                </a:lnTo>
                <a:lnTo>
                  <a:pt x="3023947" y="5445492"/>
                </a:lnTo>
                <a:lnTo>
                  <a:pt x="3028525" y="5439787"/>
                </a:lnTo>
                <a:close/>
                <a:moveTo>
                  <a:pt x="3016455" y="5414813"/>
                </a:moveTo>
                <a:lnTo>
                  <a:pt x="3020556" y="5415202"/>
                </a:lnTo>
                <a:lnTo>
                  <a:pt x="3023543" y="5416705"/>
                </a:lnTo>
                <a:lnTo>
                  <a:pt x="3026160" y="5418578"/>
                </a:lnTo>
                <a:lnTo>
                  <a:pt x="3028314" y="5421476"/>
                </a:lnTo>
                <a:lnTo>
                  <a:pt x="3031971" y="5427360"/>
                </a:lnTo>
                <a:lnTo>
                  <a:pt x="3027972" y="5428554"/>
                </a:lnTo>
                <a:lnTo>
                  <a:pt x="3024342" y="5429376"/>
                </a:lnTo>
                <a:lnTo>
                  <a:pt x="3020341" y="5430572"/>
                </a:lnTo>
                <a:lnTo>
                  <a:pt x="3016431" y="5431114"/>
                </a:lnTo>
                <a:lnTo>
                  <a:pt x="3012710" y="5432590"/>
                </a:lnTo>
                <a:lnTo>
                  <a:pt x="3009742" y="5435558"/>
                </a:lnTo>
                <a:lnTo>
                  <a:pt x="3008258" y="5437042"/>
                </a:lnTo>
                <a:lnTo>
                  <a:pt x="3007336" y="5439087"/>
                </a:lnTo>
                <a:lnTo>
                  <a:pt x="3005398" y="5443830"/>
                </a:lnTo>
                <a:lnTo>
                  <a:pt x="3001317" y="5447912"/>
                </a:lnTo>
                <a:lnTo>
                  <a:pt x="3000294" y="5448374"/>
                </a:lnTo>
                <a:lnTo>
                  <a:pt x="3000104" y="5447442"/>
                </a:lnTo>
                <a:lnTo>
                  <a:pt x="3000556" y="5444183"/>
                </a:lnTo>
                <a:lnTo>
                  <a:pt x="3002493" y="5439440"/>
                </a:lnTo>
                <a:lnTo>
                  <a:pt x="3004700" y="5432742"/>
                </a:lnTo>
                <a:lnTo>
                  <a:pt x="3006537" y="5426416"/>
                </a:lnTo>
                <a:lnTo>
                  <a:pt x="3006899" y="5423809"/>
                </a:lnTo>
                <a:lnTo>
                  <a:pt x="3006889" y="5421573"/>
                </a:lnTo>
                <a:lnTo>
                  <a:pt x="3006138" y="5420080"/>
                </a:lnTo>
                <a:lnTo>
                  <a:pt x="3004734" y="5418676"/>
                </a:lnTo>
                <a:lnTo>
                  <a:pt x="3010872" y="5415906"/>
                </a:lnTo>
                <a:close/>
                <a:moveTo>
                  <a:pt x="3199751" y="5357242"/>
                </a:moveTo>
                <a:lnTo>
                  <a:pt x="3202344" y="5357455"/>
                </a:lnTo>
                <a:lnTo>
                  <a:pt x="3204424" y="5358742"/>
                </a:lnTo>
                <a:lnTo>
                  <a:pt x="3205828" y="5360146"/>
                </a:lnTo>
                <a:lnTo>
                  <a:pt x="3206834" y="5361945"/>
                </a:lnTo>
                <a:lnTo>
                  <a:pt x="3208121" y="5364026"/>
                </a:lnTo>
                <a:lnTo>
                  <a:pt x="3207939" y="5367015"/>
                </a:lnTo>
                <a:lnTo>
                  <a:pt x="3207756" y="5370003"/>
                </a:lnTo>
                <a:lnTo>
                  <a:pt x="3205921" y="5376890"/>
                </a:lnTo>
                <a:lnTo>
                  <a:pt x="3203408" y="5383893"/>
                </a:lnTo>
                <a:lnTo>
                  <a:pt x="3194589" y="5389345"/>
                </a:lnTo>
                <a:lnTo>
                  <a:pt x="3188989" y="5393260"/>
                </a:lnTo>
                <a:lnTo>
                  <a:pt x="3182762" y="5398926"/>
                </a:lnTo>
                <a:lnTo>
                  <a:pt x="3188050" y="5389148"/>
                </a:lnTo>
                <a:lnTo>
                  <a:pt x="3190049" y="5383220"/>
                </a:lnTo>
                <a:lnTo>
                  <a:pt x="3191075" y="5381072"/>
                </a:lnTo>
                <a:lnTo>
                  <a:pt x="3191141" y="5378761"/>
                </a:lnTo>
                <a:lnTo>
                  <a:pt x="3191488" y="5376730"/>
                </a:lnTo>
                <a:lnTo>
                  <a:pt x="3190365" y="5375608"/>
                </a:lnTo>
                <a:lnTo>
                  <a:pt x="3188120" y="5373363"/>
                </a:lnTo>
                <a:lnTo>
                  <a:pt x="3185083" y="5371910"/>
                </a:lnTo>
                <a:lnTo>
                  <a:pt x="3181319" y="5368939"/>
                </a:lnTo>
                <a:lnTo>
                  <a:pt x="3176993" y="5365407"/>
                </a:lnTo>
                <a:lnTo>
                  <a:pt x="3183154" y="5362052"/>
                </a:lnTo>
                <a:lnTo>
                  <a:pt x="3188522" y="5359491"/>
                </a:lnTo>
                <a:lnTo>
                  <a:pt x="3192700" y="5358119"/>
                </a:lnTo>
                <a:lnTo>
                  <a:pt x="3196763" y="5357423"/>
                </a:lnTo>
                <a:close/>
                <a:moveTo>
                  <a:pt x="3269" y="5330915"/>
                </a:moveTo>
                <a:lnTo>
                  <a:pt x="7147" y="5330948"/>
                </a:lnTo>
                <a:lnTo>
                  <a:pt x="11199" y="5331923"/>
                </a:lnTo>
                <a:lnTo>
                  <a:pt x="10394" y="5334964"/>
                </a:lnTo>
                <a:lnTo>
                  <a:pt x="8645" y="5337830"/>
                </a:lnTo>
                <a:lnTo>
                  <a:pt x="6722" y="5339753"/>
                </a:lnTo>
                <a:lnTo>
                  <a:pt x="3192" y="5341607"/>
                </a:lnTo>
                <a:lnTo>
                  <a:pt x="0" y="5342592"/>
                </a:lnTo>
                <a:lnTo>
                  <a:pt x="0" y="5332266"/>
                </a:lnTo>
                <a:close/>
                <a:moveTo>
                  <a:pt x="3167048" y="5325437"/>
                </a:moveTo>
                <a:lnTo>
                  <a:pt x="3168589" y="5326195"/>
                </a:lnTo>
                <a:lnTo>
                  <a:pt x="3170806" y="5326848"/>
                </a:lnTo>
                <a:lnTo>
                  <a:pt x="3172922" y="5328179"/>
                </a:lnTo>
                <a:lnTo>
                  <a:pt x="3173965" y="5330007"/>
                </a:lnTo>
                <a:lnTo>
                  <a:pt x="3174906" y="5332512"/>
                </a:lnTo>
                <a:lnTo>
                  <a:pt x="3176237" y="5334627"/>
                </a:lnTo>
                <a:lnTo>
                  <a:pt x="3176107" y="5337629"/>
                </a:lnTo>
                <a:lnTo>
                  <a:pt x="3175586" y="5341021"/>
                </a:lnTo>
                <a:lnTo>
                  <a:pt x="3176839" y="5341491"/>
                </a:lnTo>
                <a:lnTo>
                  <a:pt x="3177908" y="5340996"/>
                </a:lnTo>
                <a:lnTo>
                  <a:pt x="3181510" y="5339116"/>
                </a:lnTo>
                <a:lnTo>
                  <a:pt x="3190488" y="5332437"/>
                </a:lnTo>
                <a:lnTo>
                  <a:pt x="3191636" y="5333585"/>
                </a:lnTo>
                <a:lnTo>
                  <a:pt x="3192498" y="5334447"/>
                </a:lnTo>
                <a:lnTo>
                  <a:pt x="3192785" y="5334734"/>
                </a:lnTo>
                <a:lnTo>
                  <a:pt x="3192576" y="5336092"/>
                </a:lnTo>
                <a:lnTo>
                  <a:pt x="3191872" y="5338518"/>
                </a:lnTo>
                <a:lnTo>
                  <a:pt x="3190385" y="5341729"/>
                </a:lnTo>
                <a:lnTo>
                  <a:pt x="3188323" y="5344365"/>
                </a:lnTo>
                <a:lnTo>
                  <a:pt x="3187619" y="5346792"/>
                </a:lnTo>
                <a:lnTo>
                  <a:pt x="3187410" y="5348149"/>
                </a:lnTo>
                <a:lnTo>
                  <a:pt x="3187593" y="5349115"/>
                </a:lnTo>
                <a:lnTo>
                  <a:pt x="3188168" y="5349689"/>
                </a:lnTo>
                <a:lnTo>
                  <a:pt x="3189316" y="5350838"/>
                </a:lnTo>
                <a:lnTo>
                  <a:pt x="3183263" y="5355743"/>
                </a:lnTo>
                <a:lnTo>
                  <a:pt x="3178095" y="5359187"/>
                </a:lnTo>
                <a:lnTo>
                  <a:pt x="3174493" y="5361066"/>
                </a:lnTo>
                <a:lnTo>
                  <a:pt x="3172354" y="5362057"/>
                </a:lnTo>
                <a:lnTo>
                  <a:pt x="3171493" y="5361196"/>
                </a:lnTo>
                <a:lnTo>
                  <a:pt x="3171414" y="5359551"/>
                </a:lnTo>
                <a:lnTo>
                  <a:pt x="3172326" y="5355767"/>
                </a:lnTo>
                <a:lnTo>
                  <a:pt x="3174021" y="5351200"/>
                </a:lnTo>
                <a:lnTo>
                  <a:pt x="3174909" y="5349739"/>
                </a:lnTo>
                <a:lnTo>
                  <a:pt x="3174439" y="5348486"/>
                </a:lnTo>
                <a:lnTo>
                  <a:pt x="3173761" y="5348589"/>
                </a:lnTo>
                <a:lnTo>
                  <a:pt x="3171621" y="5349581"/>
                </a:lnTo>
                <a:lnTo>
                  <a:pt x="3168593" y="5352034"/>
                </a:lnTo>
                <a:lnTo>
                  <a:pt x="3164679" y="5355948"/>
                </a:lnTo>
                <a:lnTo>
                  <a:pt x="3158833" y="5359497"/>
                </a:lnTo>
                <a:lnTo>
                  <a:pt x="3157372" y="5360383"/>
                </a:lnTo>
                <a:lnTo>
                  <a:pt x="3156407" y="5360201"/>
                </a:lnTo>
                <a:lnTo>
                  <a:pt x="3156120" y="5359913"/>
                </a:lnTo>
                <a:lnTo>
                  <a:pt x="3155832" y="5359626"/>
                </a:lnTo>
                <a:lnTo>
                  <a:pt x="3156536" y="5357199"/>
                </a:lnTo>
                <a:lnTo>
                  <a:pt x="3158415" y="5353597"/>
                </a:lnTo>
                <a:lnTo>
                  <a:pt x="3161650" y="5349788"/>
                </a:lnTo>
                <a:lnTo>
                  <a:pt x="3164782" y="5346656"/>
                </a:lnTo>
                <a:lnTo>
                  <a:pt x="3168200" y="5343812"/>
                </a:lnTo>
                <a:lnTo>
                  <a:pt x="3165250" y="5339297"/>
                </a:lnTo>
                <a:lnTo>
                  <a:pt x="3163840" y="5335538"/>
                </a:lnTo>
                <a:lnTo>
                  <a:pt x="3163004" y="5332354"/>
                </a:lnTo>
                <a:lnTo>
                  <a:pt x="3163134" y="5329351"/>
                </a:lnTo>
                <a:lnTo>
                  <a:pt x="3163056" y="5327707"/>
                </a:lnTo>
                <a:lnTo>
                  <a:pt x="3164229" y="5326533"/>
                </a:lnTo>
                <a:lnTo>
                  <a:pt x="3165012" y="5325751"/>
                </a:lnTo>
                <a:close/>
                <a:moveTo>
                  <a:pt x="3165101" y="5296277"/>
                </a:moveTo>
                <a:lnTo>
                  <a:pt x="3166871" y="5297251"/>
                </a:lnTo>
                <a:lnTo>
                  <a:pt x="3168917" y="5298498"/>
                </a:lnTo>
                <a:lnTo>
                  <a:pt x="3170164" y="5300544"/>
                </a:lnTo>
                <a:lnTo>
                  <a:pt x="3171462" y="5305831"/>
                </a:lnTo>
                <a:lnTo>
                  <a:pt x="3164904" y="5309646"/>
                </a:lnTo>
                <a:lnTo>
                  <a:pt x="3160614" y="5311740"/>
                </a:lnTo>
                <a:lnTo>
                  <a:pt x="3158594" y="5312113"/>
                </a:lnTo>
                <a:lnTo>
                  <a:pt x="3157646" y="5311964"/>
                </a:lnTo>
                <a:lnTo>
                  <a:pt x="3156000" y="5310318"/>
                </a:lnTo>
                <a:lnTo>
                  <a:pt x="3154752" y="5308272"/>
                </a:lnTo>
                <a:lnTo>
                  <a:pt x="3154303" y="5305429"/>
                </a:lnTo>
                <a:lnTo>
                  <a:pt x="3153454" y="5302985"/>
                </a:lnTo>
                <a:lnTo>
                  <a:pt x="3152332" y="5300265"/>
                </a:lnTo>
                <a:lnTo>
                  <a:pt x="3157968" y="5297923"/>
                </a:lnTo>
                <a:lnTo>
                  <a:pt x="3162133" y="5296502"/>
                </a:lnTo>
                <a:close/>
                <a:moveTo>
                  <a:pt x="3165711" y="5275965"/>
                </a:moveTo>
                <a:lnTo>
                  <a:pt x="3168896" y="5276057"/>
                </a:lnTo>
                <a:lnTo>
                  <a:pt x="3171147" y="5275990"/>
                </a:lnTo>
                <a:lnTo>
                  <a:pt x="3170919" y="5277310"/>
                </a:lnTo>
                <a:lnTo>
                  <a:pt x="3171738" y="5278128"/>
                </a:lnTo>
                <a:lnTo>
                  <a:pt x="3171172" y="5281426"/>
                </a:lnTo>
                <a:lnTo>
                  <a:pt x="3164441" y="5287064"/>
                </a:lnTo>
                <a:lnTo>
                  <a:pt x="3158711" y="5290610"/>
                </a:lnTo>
                <a:lnTo>
                  <a:pt x="3154526" y="5292611"/>
                </a:lnTo>
                <a:lnTo>
                  <a:pt x="3151342" y="5292518"/>
                </a:lnTo>
                <a:lnTo>
                  <a:pt x="3149590" y="5291539"/>
                </a:lnTo>
                <a:lnTo>
                  <a:pt x="3148225" y="5290174"/>
                </a:lnTo>
                <a:lnTo>
                  <a:pt x="3148019" y="5287649"/>
                </a:lnTo>
                <a:lnTo>
                  <a:pt x="3147153" y="5285238"/>
                </a:lnTo>
                <a:lnTo>
                  <a:pt x="3157729" y="5279578"/>
                </a:lnTo>
                <a:lnTo>
                  <a:pt x="3161913" y="5277578"/>
                </a:lnTo>
                <a:close/>
                <a:moveTo>
                  <a:pt x="3070924" y="5272397"/>
                </a:moveTo>
                <a:lnTo>
                  <a:pt x="3079670" y="5273413"/>
                </a:lnTo>
                <a:lnTo>
                  <a:pt x="3088991" y="5275004"/>
                </a:lnTo>
                <a:lnTo>
                  <a:pt x="3093122" y="5276042"/>
                </a:lnTo>
                <a:lnTo>
                  <a:pt x="3095806" y="5277953"/>
                </a:lnTo>
                <a:lnTo>
                  <a:pt x="3098104" y="5280250"/>
                </a:lnTo>
                <a:lnTo>
                  <a:pt x="3098379" y="5282847"/>
                </a:lnTo>
                <a:lnTo>
                  <a:pt x="3098468" y="5284481"/>
                </a:lnTo>
                <a:lnTo>
                  <a:pt x="3097596" y="5285927"/>
                </a:lnTo>
                <a:lnTo>
                  <a:pt x="3095363" y="5289882"/>
                </a:lnTo>
                <a:lnTo>
                  <a:pt x="3090727" y="5294519"/>
                </a:lnTo>
                <a:lnTo>
                  <a:pt x="3084454" y="5299069"/>
                </a:lnTo>
                <a:lnTo>
                  <a:pt x="3083403" y="5297248"/>
                </a:lnTo>
                <a:lnTo>
                  <a:pt x="3084663" y="5295414"/>
                </a:lnTo>
                <a:lnTo>
                  <a:pt x="3086022" y="5292906"/>
                </a:lnTo>
                <a:lnTo>
                  <a:pt x="3089886" y="5289042"/>
                </a:lnTo>
                <a:lnTo>
                  <a:pt x="3088826" y="5289528"/>
                </a:lnTo>
                <a:lnTo>
                  <a:pt x="3087579" y="5289052"/>
                </a:lnTo>
                <a:lnTo>
                  <a:pt x="3085359" y="5290699"/>
                </a:lnTo>
                <a:lnTo>
                  <a:pt x="3083039" y="5293018"/>
                </a:lnTo>
                <a:lnTo>
                  <a:pt x="3082940" y="5293691"/>
                </a:lnTo>
                <a:lnTo>
                  <a:pt x="3082554" y="5294078"/>
                </a:lnTo>
                <a:lnTo>
                  <a:pt x="3079086" y="5295247"/>
                </a:lnTo>
                <a:lnTo>
                  <a:pt x="3076877" y="5294586"/>
                </a:lnTo>
                <a:lnTo>
                  <a:pt x="3074954" y="5294210"/>
                </a:lnTo>
                <a:lnTo>
                  <a:pt x="3073519" y="5292775"/>
                </a:lnTo>
                <a:lnTo>
                  <a:pt x="3072370" y="5291626"/>
                </a:lnTo>
                <a:lnTo>
                  <a:pt x="3071708" y="5289417"/>
                </a:lnTo>
                <a:lnTo>
                  <a:pt x="3070383" y="5284999"/>
                </a:lnTo>
                <a:lnTo>
                  <a:pt x="3069444" y="5280195"/>
                </a:lnTo>
                <a:lnTo>
                  <a:pt x="3067731" y="5276164"/>
                </a:lnTo>
                <a:lnTo>
                  <a:pt x="3066682" y="5274341"/>
                </a:lnTo>
                <a:lnTo>
                  <a:pt x="3065147" y="5273580"/>
                </a:lnTo>
                <a:lnTo>
                  <a:pt x="3062938" y="5272916"/>
                </a:lnTo>
                <a:lnTo>
                  <a:pt x="3063998" y="5272431"/>
                </a:lnTo>
                <a:close/>
                <a:moveTo>
                  <a:pt x="3164224" y="5235053"/>
                </a:moveTo>
                <a:lnTo>
                  <a:pt x="3162953" y="5240814"/>
                </a:lnTo>
                <a:lnTo>
                  <a:pt x="3161398" y="5246298"/>
                </a:lnTo>
                <a:lnTo>
                  <a:pt x="3157672" y="5255075"/>
                </a:lnTo>
                <a:lnTo>
                  <a:pt x="3154897" y="5264024"/>
                </a:lnTo>
                <a:lnTo>
                  <a:pt x="3153065" y="5269223"/>
                </a:lnTo>
                <a:lnTo>
                  <a:pt x="3152353" y="5275547"/>
                </a:lnTo>
                <a:lnTo>
                  <a:pt x="3146932" y="5278724"/>
                </a:lnTo>
                <a:lnTo>
                  <a:pt x="3143465" y="5279946"/>
                </a:lnTo>
                <a:lnTo>
                  <a:pt x="3142123" y="5280165"/>
                </a:lnTo>
                <a:lnTo>
                  <a:pt x="3141563" y="5279604"/>
                </a:lnTo>
                <a:lnTo>
                  <a:pt x="3141220" y="5277701"/>
                </a:lnTo>
                <a:lnTo>
                  <a:pt x="3141490" y="5274063"/>
                </a:lnTo>
                <a:lnTo>
                  <a:pt x="3142321" y="5270987"/>
                </a:lnTo>
                <a:lnTo>
                  <a:pt x="3145658" y="5262600"/>
                </a:lnTo>
                <a:lnTo>
                  <a:pt x="3146598" y="5258852"/>
                </a:lnTo>
                <a:lnTo>
                  <a:pt x="3147541" y="5255104"/>
                </a:lnTo>
                <a:lnTo>
                  <a:pt x="3147199" y="5253199"/>
                </a:lnTo>
                <a:lnTo>
                  <a:pt x="3147139" y="5251577"/>
                </a:lnTo>
                <a:lnTo>
                  <a:pt x="3145516" y="5251516"/>
                </a:lnTo>
                <a:lnTo>
                  <a:pt x="3144844" y="5251626"/>
                </a:lnTo>
                <a:lnTo>
                  <a:pt x="3142830" y="5251957"/>
                </a:lnTo>
                <a:lnTo>
                  <a:pt x="3138582" y="5253959"/>
                </a:lnTo>
                <a:lnTo>
                  <a:pt x="3132098" y="5257637"/>
                </a:lnTo>
                <a:lnTo>
                  <a:pt x="3122769" y="5264721"/>
                </a:lnTo>
                <a:lnTo>
                  <a:pt x="3127067" y="5260423"/>
                </a:lnTo>
                <a:lnTo>
                  <a:pt x="3130975" y="5256514"/>
                </a:lnTo>
                <a:lnTo>
                  <a:pt x="3142649" y="5247086"/>
                </a:lnTo>
                <a:lnTo>
                  <a:pt x="3148571" y="5242847"/>
                </a:lnTo>
                <a:lnTo>
                  <a:pt x="3154382" y="5239282"/>
                </a:lnTo>
                <a:lnTo>
                  <a:pt x="3159695" y="5236775"/>
                </a:lnTo>
                <a:close/>
                <a:moveTo>
                  <a:pt x="2940810" y="5209484"/>
                </a:moveTo>
                <a:lnTo>
                  <a:pt x="2944251" y="5209890"/>
                </a:lnTo>
                <a:lnTo>
                  <a:pt x="2945076" y="5210715"/>
                </a:lnTo>
                <a:lnTo>
                  <a:pt x="2945246" y="5211645"/>
                </a:lnTo>
                <a:lnTo>
                  <a:pt x="2944933" y="5213607"/>
                </a:lnTo>
                <a:lnTo>
                  <a:pt x="2945275" y="5215464"/>
                </a:lnTo>
                <a:lnTo>
                  <a:pt x="2940316" y="5216575"/>
                </a:lnTo>
                <a:lnTo>
                  <a:pt x="2935632" y="5217959"/>
                </a:lnTo>
                <a:lnTo>
                  <a:pt x="2925128" y="5221866"/>
                </a:lnTo>
                <a:lnTo>
                  <a:pt x="2920928" y="5222217"/>
                </a:lnTo>
                <a:lnTo>
                  <a:pt x="2917278" y="5223119"/>
                </a:lnTo>
                <a:lnTo>
                  <a:pt x="2916453" y="5222294"/>
                </a:lnTo>
                <a:lnTo>
                  <a:pt x="2915353" y="5221194"/>
                </a:lnTo>
                <a:lnTo>
                  <a:pt x="2915562" y="5219886"/>
                </a:lnTo>
                <a:lnTo>
                  <a:pt x="2915117" y="5218681"/>
                </a:lnTo>
                <a:lnTo>
                  <a:pt x="2927518" y="5212879"/>
                </a:lnTo>
                <a:lnTo>
                  <a:pt x="2932580" y="5211114"/>
                </a:lnTo>
                <a:lnTo>
                  <a:pt x="2937264" y="5209730"/>
                </a:lnTo>
                <a:close/>
                <a:moveTo>
                  <a:pt x="3100808" y="5171637"/>
                </a:moveTo>
                <a:lnTo>
                  <a:pt x="3098762" y="5174230"/>
                </a:lnTo>
                <a:lnTo>
                  <a:pt x="3094623" y="5177822"/>
                </a:lnTo>
                <a:lnTo>
                  <a:pt x="3086071" y="5184730"/>
                </a:lnTo>
                <a:lnTo>
                  <a:pt x="3082319" y="5187936"/>
                </a:lnTo>
                <a:lnTo>
                  <a:pt x="3078566" y="5191141"/>
                </a:lnTo>
                <a:lnTo>
                  <a:pt x="3076134" y="5194120"/>
                </a:lnTo>
                <a:lnTo>
                  <a:pt x="3075635" y="5195166"/>
                </a:lnTo>
                <a:lnTo>
                  <a:pt x="3075023" y="5196875"/>
                </a:lnTo>
                <a:lnTo>
                  <a:pt x="3069676" y="5200031"/>
                </a:lnTo>
                <a:lnTo>
                  <a:pt x="3065715" y="5200707"/>
                </a:lnTo>
                <a:lnTo>
                  <a:pt x="3062800" y="5200884"/>
                </a:lnTo>
                <a:lnTo>
                  <a:pt x="3061316" y="5200177"/>
                </a:lnTo>
                <a:lnTo>
                  <a:pt x="3059947" y="5198808"/>
                </a:lnTo>
                <a:lnTo>
                  <a:pt x="3058692" y="5196778"/>
                </a:lnTo>
                <a:lnTo>
                  <a:pt x="3058161" y="5192380"/>
                </a:lnTo>
                <a:lnTo>
                  <a:pt x="3065329" y="5187951"/>
                </a:lnTo>
                <a:lnTo>
                  <a:pt x="3071610" y="5184955"/>
                </a:lnTo>
                <a:lnTo>
                  <a:pt x="3081030" y="5180464"/>
                </a:lnTo>
                <a:lnTo>
                  <a:pt x="3090613" y="5176903"/>
                </a:lnTo>
                <a:lnTo>
                  <a:pt x="3095574" y="5174133"/>
                </a:lnTo>
                <a:close/>
                <a:moveTo>
                  <a:pt x="2931921" y="5167412"/>
                </a:moveTo>
                <a:lnTo>
                  <a:pt x="2933963" y="5168680"/>
                </a:lnTo>
                <a:lnTo>
                  <a:pt x="2935506" y="5170997"/>
                </a:lnTo>
                <a:lnTo>
                  <a:pt x="2936663" y="5173699"/>
                </a:lnTo>
                <a:lnTo>
                  <a:pt x="2938207" y="5176016"/>
                </a:lnTo>
                <a:lnTo>
                  <a:pt x="2939750" y="5178332"/>
                </a:lnTo>
                <a:lnTo>
                  <a:pt x="2932134" y="5181538"/>
                </a:lnTo>
                <a:lnTo>
                  <a:pt x="2927771" y="5182590"/>
                </a:lnTo>
                <a:lnTo>
                  <a:pt x="2924021" y="5181930"/>
                </a:lnTo>
                <a:lnTo>
                  <a:pt x="2921318" y="5180773"/>
                </a:lnTo>
                <a:lnTo>
                  <a:pt x="2919388" y="5178843"/>
                </a:lnTo>
                <a:lnTo>
                  <a:pt x="2918507" y="5176416"/>
                </a:lnTo>
                <a:lnTo>
                  <a:pt x="2917351" y="5173713"/>
                </a:lnTo>
                <a:lnTo>
                  <a:pt x="2915916" y="5170735"/>
                </a:lnTo>
                <a:lnTo>
                  <a:pt x="2922375" y="5168688"/>
                </a:lnTo>
                <a:lnTo>
                  <a:pt x="2927673" y="5167801"/>
                </a:lnTo>
                <a:close/>
                <a:moveTo>
                  <a:pt x="3113013" y="5166690"/>
                </a:moveTo>
                <a:lnTo>
                  <a:pt x="3117813" y="5166913"/>
                </a:lnTo>
                <a:lnTo>
                  <a:pt x="3121645" y="5169220"/>
                </a:lnTo>
                <a:lnTo>
                  <a:pt x="3125860" y="5171146"/>
                </a:lnTo>
                <a:lnTo>
                  <a:pt x="3130075" y="5173071"/>
                </a:lnTo>
                <a:lnTo>
                  <a:pt x="3133423" y="5176421"/>
                </a:lnTo>
                <a:lnTo>
                  <a:pt x="3135628" y="5180914"/>
                </a:lnTo>
                <a:lnTo>
                  <a:pt x="3137553" y="5185128"/>
                </a:lnTo>
                <a:lnTo>
                  <a:pt x="3138819" y="5189444"/>
                </a:lnTo>
                <a:lnTo>
                  <a:pt x="3139601" y="5194802"/>
                </a:lnTo>
                <a:lnTo>
                  <a:pt x="3138783" y="5200085"/>
                </a:lnTo>
                <a:lnTo>
                  <a:pt x="3137304" y="5205471"/>
                </a:lnTo>
                <a:lnTo>
                  <a:pt x="3134123" y="5211444"/>
                </a:lnTo>
                <a:lnTo>
                  <a:pt x="3128960" y="5217723"/>
                </a:lnTo>
                <a:lnTo>
                  <a:pt x="3123416" y="5224383"/>
                </a:lnTo>
                <a:lnTo>
                  <a:pt x="3115714" y="5230410"/>
                </a:lnTo>
                <a:lnTo>
                  <a:pt x="3115602" y="5239452"/>
                </a:lnTo>
                <a:lnTo>
                  <a:pt x="3115901" y="5245852"/>
                </a:lnTo>
                <a:lnTo>
                  <a:pt x="3116199" y="5252253"/>
                </a:lnTo>
                <a:lnTo>
                  <a:pt x="3115966" y="5255834"/>
                </a:lnTo>
                <a:lnTo>
                  <a:pt x="3115529" y="5260736"/>
                </a:lnTo>
                <a:lnTo>
                  <a:pt x="3110069" y="5260614"/>
                </a:lnTo>
                <a:lnTo>
                  <a:pt x="3105093" y="5259452"/>
                </a:lnTo>
                <a:lnTo>
                  <a:pt x="3100599" y="5257248"/>
                </a:lnTo>
                <a:lnTo>
                  <a:pt x="3096868" y="5254279"/>
                </a:lnTo>
                <a:lnTo>
                  <a:pt x="3093519" y="5250931"/>
                </a:lnTo>
                <a:lnTo>
                  <a:pt x="3090449" y="5247861"/>
                </a:lnTo>
                <a:lnTo>
                  <a:pt x="3088244" y="5243367"/>
                </a:lnTo>
                <a:lnTo>
                  <a:pt x="3085659" y="5239254"/>
                </a:lnTo>
                <a:lnTo>
                  <a:pt x="3082012" y="5229506"/>
                </a:lnTo>
                <a:lnTo>
                  <a:pt x="3079964" y="5219832"/>
                </a:lnTo>
                <a:lnTo>
                  <a:pt x="3078476" y="5210715"/>
                </a:lnTo>
                <a:lnTo>
                  <a:pt x="3077620" y="5203757"/>
                </a:lnTo>
                <a:lnTo>
                  <a:pt x="3081684" y="5202483"/>
                </a:lnTo>
                <a:lnTo>
                  <a:pt x="3084606" y="5202353"/>
                </a:lnTo>
                <a:lnTo>
                  <a:pt x="3087322" y="5203543"/>
                </a:lnTo>
                <a:lnTo>
                  <a:pt x="3089275" y="5205498"/>
                </a:lnTo>
                <a:lnTo>
                  <a:pt x="3090569" y="5207553"/>
                </a:lnTo>
                <a:lnTo>
                  <a:pt x="3091378" y="5210651"/>
                </a:lnTo>
                <a:lnTo>
                  <a:pt x="3092235" y="5217609"/>
                </a:lnTo>
                <a:lnTo>
                  <a:pt x="3093268" y="5225507"/>
                </a:lnTo>
                <a:lnTo>
                  <a:pt x="3093640" y="5233507"/>
                </a:lnTo>
                <a:lnTo>
                  <a:pt x="3094217" y="5240186"/>
                </a:lnTo>
                <a:lnTo>
                  <a:pt x="3094645" y="5243665"/>
                </a:lnTo>
                <a:lnTo>
                  <a:pt x="3095278" y="5245823"/>
                </a:lnTo>
                <a:lnTo>
                  <a:pt x="3099064" y="5244270"/>
                </a:lnTo>
                <a:lnTo>
                  <a:pt x="3102012" y="5241880"/>
                </a:lnTo>
                <a:lnTo>
                  <a:pt x="3104580" y="5239870"/>
                </a:lnTo>
                <a:lnTo>
                  <a:pt x="3107249" y="5237200"/>
                </a:lnTo>
                <a:lnTo>
                  <a:pt x="3112310" y="5231582"/>
                </a:lnTo>
                <a:lnTo>
                  <a:pt x="3117090" y="5225685"/>
                </a:lnTo>
                <a:lnTo>
                  <a:pt x="3124597" y="5212597"/>
                </a:lnTo>
                <a:lnTo>
                  <a:pt x="3128057" y="5206904"/>
                </a:lnTo>
                <a:lnTo>
                  <a:pt x="3132839" y="5201006"/>
                </a:lnTo>
                <a:lnTo>
                  <a:pt x="3129331" y="5202839"/>
                </a:lnTo>
                <a:lnTo>
                  <a:pt x="3125545" y="5204392"/>
                </a:lnTo>
                <a:lnTo>
                  <a:pt x="3123666" y="5204039"/>
                </a:lnTo>
                <a:lnTo>
                  <a:pt x="3121126" y="5203787"/>
                </a:lnTo>
                <a:lnTo>
                  <a:pt x="3119452" y="5202113"/>
                </a:lnTo>
                <a:lnTo>
                  <a:pt x="3117777" y="5200439"/>
                </a:lnTo>
                <a:lnTo>
                  <a:pt x="3115675" y="5195284"/>
                </a:lnTo>
                <a:lnTo>
                  <a:pt x="3114158" y="5188429"/>
                </a:lnTo>
                <a:lnTo>
                  <a:pt x="3112745" y="5180912"/>
                </a:lnTo>
                <a:lnTo>
                  <a:pt x="3110669" y="5173498"/>
                </a:lnTo>
                <a:lnTo>
                  <a:pt x="3108492" y="5166745"/>
                </a:lnTo>
                <a:close/>
                <a:moveTo>
                  <a:pt x="3004558" y="5154595"/>
                </a:moveTo>
                <a:lnTo>
                  <a:pt x="3007416" y="5154600"/>
                </a:lnTo>
                <a:lnTo>
                  <a:pt x="3009631" y="5154673"/>
                </a:lnTo>
                <a:lnTo>
                  <a:pt x="3010777" y="5155817"/>
                </a:lnTo>
                <a:lnTo>
                  <a:pt x="3011635" y="5156676"/>
                </a:lnTo>
                <a:lnTo>
                  <a:pt x="3012066" y="5158534"/>
                </a:lnTo>
                <a:lnTo>
                  <a:pt x="3011923" y="5159821"/>
                </a:lnTo>
                <a:lnTo>
                  <a:pt x="3011144" y="5164035"/>
                </a:lnTo>
                <a:lnTo>
                  <a:pt x="3009719" y="5168320"/>
                </a:lnTo>
                <a:lnTo>
                  <a:pt x="3008724" y="5171605"/>
                </a:lnTo>
                <a:lnTo>
                  <a:pt x="3008727" y="5174463"/>
                </a:lnTo>
                <a:lnTo>
                  <a:pt x="3005156" y="5175173"/>
                </a:lnTo>
                <a:lnTo>
                  <a:pt x="3003011" y="5174457"/>
                </a:lnTo>
                <a:lnTo>
                  <a:pt x="3001154" y="5174025"/>
                </a:lnTo>
                <a:lnTo>
                  <a:pt x="3000295" y="5173166"/>
                </a:lnTo>
                <a:lnTo>
                  <a:pt x="2999863" y="5171309"/>
                </a:lnTo>
                <a:lnTo>
                  <a:pt x="2999361" y="5170094"/>
                </a:lnTo>
                <a:lnTo>
                  <a:pt x="3000714" y="5166452"/>
                </a:lnTo>
                <a:lnTo>
                  <a:pt x="3001711" y="5163166"/>
                </a:lnTo>
                <a:lnTo>
                  <a:pt x="3002065" y="5159951"/>
                </a:lnTo>
                <a:lnTo>
                  <a:pt x="3001920" y="5158379"/>
                </a:lnTo>
                <a:lnTo>
                  <a:pt x="3001062" y="5157521"/>
                </a:lnTo>
                <a:lnTo>
                  <a:pt x="2999203" y="5157090"/>
                </a:lnTo>
                <a:lnTo>
                  <a:pt x="2997344" y="5156659"/>
                </a:lnTo>
                <a:lnTo>
                  <a:pt x="3001631" y="5155235"/>
                </a:lnTo>
                <a:close/>
                <a:moveTo>
                  <a:pt x="3094620" y="5153840"/>
                </a:moveTo>
                <a:lnTo>
                  <a:pt x="3095829" y="5154289"/>
                </a:lnTo>
                <a:lnTo>
                  <a:pt x="3096279" y="5155498"/>
                </a:lnTo>
                <a:lnTo>
                  <a:pt x="3097077" y="5158573"/>
                </a:lnTo>
                <a:lnTo>
                  <a:pt x="3098634" y="5160888"/>
                </a:lnTo>
                <a:lnTo>
                  <a:pt x="3093938" y="5162265"/>
                </a:lnTo>
                <a:lnTo>
                  <a:pt x="3089900" y="5163538"/>
                </a:lnTo>
                <a:lnTo>
                  <a:pt x="3086033" y="5165744"/>
                </a:lnTo>
                <a:lnTo>
                  <a:pt x="3083204" y="5167468"/>
                </a:lnTo>
                <a:lnTo>
                  <a:pt x="3080547" y="5170125"/>
                </a:lnTo>
                <a:lnTo>
                  <a:pt x="3078926" y="5172299"/>
                </a:lnTo>
                <a:lnTo>
                  <a:pt x="3078238" y="5174647"/>
                </a:lnTo>
                <a:lnTo>
                  <a:pt x="3078481" y="5177169"/>
                </a:lnTo>
                <a:lnTo>
                  <a:pt x="3073991" y="5177233"/>
                </a:lnTo>
                <a:lnTo>
                  <a:pt x="3067984" y="5178815"/>
                </a:lnTo>
                <a:lnTo>
                  <a:pt x="3056523" y="5182533"/>
                </a:lnTo>
                <a:lnTo>
                  <a:pt x="3050515" y="5184116"/>
                </a:lnTo>
                <a:lnTo>
                  <a:pt x="3045645" y="5184560"/>
                </a:lnTo>
                <a:lnTo>
                  <a:pt x="3043781" y="5184213"/>
                </a:lnTo>
                <a:lnTo>
                  <a:pt x="3041915" y="5183865"/>
                </a:lnTo>
                <a:lnTo>
                  <a:pt x="3040809" y="5182759"/>
                </a:lnTo>
                <a:lnTo>
                  <a:pt x="3040462" y="5180893"/>
                </a:lnTo>
                <a:lnTo>
                  <a:pt x="3048675" y="5175446"/>
                </a:lnTo>
                <a:lnTo>
                  <a:pt x="3054785" y="5173208"/>
                </a:lnTo>
                <a:lnTo>
                  <a:pt x="3058445" y="5172313"/>
                </a:lnTo>
                <a:lnTo>
                  <a:pt x="3061521" y="5173110"/>
                </a:lnTo>
                <a:lnTo>
                  <a:pt x="3063283" y="5174114"/>
                </a:lnTo>
                <a:lnTo>
                  <a:pt x="3064666" y="5175497"/>
                </a:lnTo>
                <a:lnTo>
                  <a:pt x="3067463" y="5176017"/>
                </a:lnTo>
                <a:lnTo>
                  <a:pt x="3070364" y="5175882"/>
                </a:lnTo>
                <a:lnTo>
                  <a:pt x="3075954" y="5170845"/>
                </a:lnTo>
                <a:lnTo>
                  <a:pt x="3080991" y="5165256"/>
                </a:lnTo>
                <a:lnTo>
                  <a:pt x="3085269" y="5160425"/>
                </a:lnTo>
                <a:lnTo>
                  <a:pt x="3088613" y="5155421"/>
                </a:lnTo>
                <a:lnTo>
                  <a:pt x="3091996" y="5154250"/>
                </a:lnTo>
                <a:close/>
                <a:moveTo>
                  <a:pt x="2980505" y="5009609"/>
                </a:moveTo>
                <a:lnTo>
                  <a:pt x="2983508" y="5011048"/>
                </a:lnTo>
                <a:lnTo>
                  <a:pt x="2985729" y="5013269"/>
                </a:lnTo>
                <a:lnTo>
                  <a:pt x="2987560" y="5015880"/>
                </a:lnTo>
                <a:lnTo>
                  <a:pt x="2988607" y="5019275"/>
                </a:lnTo>
                <a:lnTo>
                  <a:pt x="2988986" y="5022783"/>
                </a:lnTo>
                <a:lnTo>
                  <a:pt x="2988696" y="5026405"/>
                </a:lnTo>
                <a:lnTo>
                  <a:pt x="2986941" y="5034822"/>
                </a:lnTo>
                <a:lnTo>
                  <a:pt x="2984405" y="5044022"/>
                </a:lnTo>
                <a:lnTo>
                  <a:pt x="2981427" y="5051996"/>
                </a:lnTo>
                <a:lnTo>
                  <a:pt x="2975811" y="5065941"/>
                </a:lnTo>
                <a:lnTo>
                  <a:pt x="2972695" y="5065170"/>
                </a:lnTo>
                <a:lnTo>
                  <a:pt x="2970474" y="5062949"/>
                </a:lnTo>
                <a:lnTo>
                  <a:pt x="2969477" y="5061170"/>
                </a:lnTo>
                <a:lnTo>
                  <a:pt x="2969262" y="5058609"/>
                </a:lnTo>
                <a:lnTo>
                  <a:pt x="2969553" y="5054986"/>
                </a:lnTo>
                <a:lnTo>
                  <a:pt x="2970512" y="5051251"/>
                </a:lnTo>
                <a:lnTo>
                  <a:pt x="2973490" y="5043276"/>
                </a:lnTo>
                <a:lnTo>
                  <a:pt x="2977250" y="5034519"/>
                </a:lnTo>
                <a:lnTo>
                  <a:pt x="2980063" y="5025597"/>
                </a:lnTo>
                <a:lnTo>
                  <a:pt x="2981023" y="5021862"/>
                </a:lnTo>
                <a:lnTo>
                  <a:pt x="2981818" y="5017180"/>
                </a:lnTo>
                <a:lnTo>
                  <a:pt x="2981161" y="5013395"/>
                </a:lnTo>
                <a:close/>
                <a:moveTo>
                  <a:pt x="4134047" y="4924718"/>
                </a:moveTo>
                <a:lnTo>
                  <a:pt x="4134560" y="4925231"/>
                </a:lnTo>
                <a:lnTo>
                  <a:pt x="4135073" y="4925744"/>
                </a:lnTo>
                <a:lnTo>
                  <a:pt x="4135106" y="4927250"/>
                </a:lnTo>
                <a:lnTo>
                  <a:pt x="4136011" y="4934043"/>
                </a:lnTo>
                <a:lnTo>
                  <a:pt x="4136478" y="4938195"/>
                </a:lnTo>
                <a:lnTo>
                  <a:pt x="4135776" y="4940435"/>
                </a:lnTo>
                <a:lnTo>
                  <a:pt x="4135663" y="4941062"/>
                </a:lnTo>
                <a:lnTo>
                  <a:pt x="4135406" y="4940805"/>
                </a:lnTo>
                <a:lnTo>
                  <a:pt x="4134637" y="4940037"/>
                </a:lnTo>
                <a:lnTo>
                  <a:pt x="4133610" y="4939009"/>
                </a:lnTo>
                <a:lnTo>
                  <a:pt x="4133030" y="4935484"/>
                </a:lnTo>
                <a:lnTo>
                  <a:pt x="4131671" y="4936330"/>
                </a:lnTo>
                <a:lnTo>
                  <a:pt x="4130420" y="4936556"/>
                </a:lnTo>
                <a:lnTo>
                  <a:pt x="4130163" y="4936299"/>
                </a:lnTo>
                <a:lnTo>
                  <a:pt x="4129761" y="4935160"/>
                </a:lnTo>
                <a:lnTo>
                  <a:pt x="4129473" y="4933397"/>
                </a:lnTo>
                <a:lnTo>
                  <a:pt x="4130655" y="4930162"/>
                </a:lnTo>
                <a:lnTo>
                  <a:pt x="4132351" y="4927440"/>
                </a:lnTo>
                <a:lnTo>
                  <a:pt x="4133310" y="4925455"/>
                </a:lnTo>
                <a:close/>
                <a:moveTo>
                  <a:pt x="2980326" y="4318309"/>
                </a:moveTo>
                <a:lnTo>
                  <a:pt x="2979056" y="4326315"/>
                </a:lnTo>
                <a:lnTo>
                  <a:pt x="2979207" y="4324326"/>
                </a:lnTo>
                <a:close/>
                <a:moveTo>
                  <a:pt x="3067600" y="4282671"/>
                </a:moveTo>
                <a:lnTo>
                  <a:pt x="3069495" y="4283787"/>
                </a:lnTo>
                <a:lnTo>
                  <a:pt x="3071002" y="4285293"/>
                </a:lnTo>
                <a:lnTo>
                  <a:pt x="3071816" y="4286887"/>
                </a:lnTo>
                <a:lnTo>
                  <a:pt x="3072466" y="4289853"/>
                </a:lnTo>
                <a:lnTo>
                  <a:pt x="3072122" y="4292604"/>
                </a:lnTo>
                <a:lnTo>
                  <a:pt x="3071697" y="4296042"/>
                </a:lnTo>
                <a:lnTo>
                  <a:pt x="3069893" y="4299652"/>
                </a:lnTo>
                <a:lnTo>
                  <a:pt x="3068780" y="4303175"/>
                </a:lnTo>
                <a:lnTo>
                  <a:pt x="3064185" y="4310179"/>
                </a:lnTo>
                <a:lnTo>
                  <a:pt x="3061395" y="4313572"/>
                </a:lnTo>
                <a:lnTo>
                  <a:pt x="3058301" y="4316665"/>
                </a:lnTo>
                <a:lnTo>
                  <a:pt x="3055209" y="4319758"/>
                </a:lnTo>
                <a:lnTo>
                  <a:pt x="3051987" y="4321173"/>
                </a:lnTo>
                <a:lnTo>
                  <a:pt x="3048680" y="4323275"/>
                </a:lnTo>
                <a:lnTo>
                  <a:pt x="3045155" y="4324391"/>
                </a:lnTo>
                <a:lnTo>
                  <a:pt x="3045884" y="4321252"/>
                </a:lnTo>
                <a:lnTo>
                  <a:pt x="3046224" y="4318502"/>
                </a:lnTo>
                <a:lnTo>
                  <a:pt x="3047981" y="4312530"/>
                </a:lnTo>
                <a:lnTo>
                  <a:pt x="3051329" y="4307374"/>
                </a:lnTo>
                <a:lnTo>
                  <a:pt x="3055280" y="4302821"/>
                </a:lnTo>
                <a:lnTo>
                  <a:pt x="3059231" y="4298267"/>
                </a:lnTo>
                <a:lnTo>
                  <a:pt x="3062884" y="4293411"/>
                </a:lnTo>
                <a:lnTo>
                  <a:pt x="3065927" y="4287958"/>
                </a:lnTo>
                <a:lnTo>
                  <a:pt x="3066873" y="4285807"/>
                </a:lnTo>
                <a:close/>
                <a:moveTo>
                  <a:pt x="3317524" y="4136019"/>
                </a:moveTo>
                <a:lnTo>
                  <a:pt x="3320008" y="4138502"/>
                </a:lnTo>
                <a:lnTo>
                  <a:pt x="3321035" y="4141888"/>
                </a:lnTo>
                <a:lnTo>
                  <a:pt x="3322338" y="4145551"/>
                </a:lnTo>
                <a:lnTo>
                  <a:pt x="3322575" y="4149727"/>
                </a:lnTo>
                <a:lnTo>
                  <a:pt x="3322580" y="4155241"/>
                </a:lnTo>
                <a:lnTo>
                  <a:pt x="3322425" y="4159809"/>
                </a:lnTo>
                <a:lnTo>
                  <a:pt x="3319597" y="4170362"/>
                </a:lnTo>
                <a:lnTo>
                  <a:pt x="3316259" y="4181978"/>
                </a:lnTo>
                <a:lnTo>
                  <a:pt x="3312761" y="4192648"/>
                </a:lnTo>
                <a:lnTo>
                  <a:pt x="3309264" y="4203318"/>
                </a:lnTo>
                <a:lnTo>
                  <a:pt x="3306789" y="4211862"/>
                </a:lnTo>
                <a:lnTo>
                  <a:pt x="3305133" y="4210207"/>
                </a:lnTo>
                <a:lnTo>
                  <a:pt x="3304658" y="4207371"/>
                </a:lnTo>
                <a:lnTo>
                  <a:pt x="3303907" y="4204260"/>
                </a:lnTo>
                <a:lnTo>
                  <a:pt x="3304614" y="4200242"/>
                </a:lnTo>
                <a:lnTo>
                  <a:pt x="3305985" y="4190595"/>
                </a:lnTo>
                <a:lnTo>
                  <a:pt x="3308656" y="4179097"/>
                </a:lnTo>
                <a:lnTo>
                  <a:pt x="3313602" y="4156494"/>
                </a:lnTo>
                <a:lnTo>
                  <a:pt x="3316155" y="4145666"/>
                </a:lnTo>
                <a:close/>
                <a:moveTo>
                  <a:pt x="3045478" y="4104352"/>
                </a:moveTo>
                <a:lnTo>
                  <a:pt x="3044447" y="4119256"/>
                </a:lnTo>
                <a:lnTo>
                  <a:pt x="3043909" y="4124788"/>
                </a:lnTo>
                <a:lnTo>
                  <a:pt x="3044639" y="4126279"/>
                </a:lnTo>
                <a:lnTo>
                  <a:pt x="3045372" y="4127765"/>
                </a:lnTo>
                <a:lnTo>
                  <a:pt x="3045720" y="4129637"/>
                </a:lnTo>
                <a:lnTo>
                  <a:pt x="3047592" y="4129986"/>
                </a:lnTo>
                <a:lnTo>
                  <a:pt x="3049460" y="4130337"/>
                </a:lnTo>
                <a:lnTo>
                  <a:pt x="3051430" y="4130033"/>
                </a:lnTo>
                <a:lnTo>
                  <a:pt x="3057649" y="4127143"/>
                </a:lnTo>
                <a:lnTo>
                  <a:pt x="3065762" y="4122360"/>
                </a:lnTo>
                <a:lnTo>
                  <a:pt x="3062597" y="4128300"/>
                </a:lnTo>
                <a:lnTo>
                  <a:pt x="3060467" y="4133759"/>
                </a:lnTo>
                <a:lnTo>
                  <a:pt x="3058894" y="4139771"/>
                </a:lnTo>
                <a:lnTo>
                  <a:pt x="3058078" y="4145027"/>
                </a:lnTo>
                <a:lnTo>
                  <a:pt x="3058476" y="4150733"/>
                </a:lnTo>
                <a:lnTo>
                  <a:pt x="3057936" y="4156269"/>
                </a:lnTo>
                <a:lnTo>
                  <a:pt x="3059283" y="4168240"/>
                </a:lnTo>
                <a:lnTo>
                  <a:pt x="3061391" y="4179451"/>
                </a:lnTo>
                <a:lnTo>
                  <a:pt x="3064534" y="4190182"/>
                </a:lnTo>
                <a:lnTo>
                  <a:pt x="3070440" y="4212024"/>
                </a:lnTo>
                <a:lnTo>
                  <a:pt x="3065186" y="4212839"/>
                </a:lnTo>
                <a:lnTo>
                  <a:pt x="3061142" y="4214108"/>
                </a:lnTo>
                <a:lnTo>
                  <a:pt x="3058790" y="4214795"/>
                </a:lnTo>
                <a:lnTo>
                  <a:pt x="3057274" y="4216311"/>
                </a:lnTo>
                <a:lnTo>
                  <a:pt x="3057449" y="4217245"/>
                </a:lnTo>
                <a:lnTo>
                  <a:pt x="3057624" y="4218180"/>
                </a:lnTo>
                <a:lnTo>
                  <a:pt x="3059641" y="4221713"/>
                </a:lnTo>
                <a:lnTo>
                  <a:pt x="3062139" y="4224210"/>
                </a:lnTo>
                <a:lnTo>
                  <a:pt x="3062869" y="4225700"/>
                </a:lnTo>
                <a:lnTo>
                  <a:pt x="3063598" y="4227190"/>
                </a:lnTo>
                <a:lnTo>
                  <a:pt x="3063015" y="4228883"/>
                </a:lnTo>
                <a:lnTo>
                  <a:pt x="3061499" y="4230400"/>
                </a:lnTo>
                <a:lnTo>
                  <a:pt x="3059324" y="4232020"/>
                </a:lnTo>
                <a:lnTo>
                  <a:pt x="3055558" y="4233566"/>
                </a:lnTo>
                <a:lnTo>
                  <a:pt x="3053793" y="4232556"/>
                </a:lnTo>
                <a:lnTo>
                  <a:pt x="3051090" y="4231374"/>
                </a:lnTo>
                <a:lnTo>
                  <a:pt x="3049703" y="4229987"/>
                </a:lnTo>
                <a:lnTo>
                  <a:pt x="3047760" y="4228044"/>
                </a:lnTo>
                <a:lnTo>
                  <a:pt x="3045947" y="4223198"/>
                </a:lnTo>
                <a:lnTo>
                  <a:pt x="3045377" y="4216555"/>
                </a:lnTo>
                <a:lnTo>
                  <a:pt x="3044804" y="4209912"/>
                </a:lnTo>
                <a:lnTo>
                  <a:pt x="3044815" y="4201577"/>
                </a:lnTo>
                <a:lnTo>
                  <a:pt x="3045875" y="4184423"/>
                </a:lnTo>
                <a:lnTo>
                  <a:pt x="3046278" y="4167372"/>
                </a:lnTo>
                <a:lnTo>
                  <a:pt x="3046288" y="4159036"/>
                </a:lnTo>
                <a:lnTo>
                  <a:pt x="3045264" y="4151183"/>
                </a:lnTo>
                <a:lnTo>
                  <a:pt x="3043376" y="4144746"/>
                </a:lnTo>
                <a:lnTo>
                  <a:pt x="3040455" y="4138788"/>
                </a:lnTo>
                <a:lnTo>
                  <a:pt x="3038614" y="4136189"/>
                </a:lnTo>
                <a:lnTo>
                  <a:pt x="3036015" y="4134348"/>
                </a:lnTo>
                <a:lnTo>
                  <a:pt x="3033038" y="4132885"/>
                </a:lnTo>
                <a:lnTo>
                  <a:pt x="3030438" y="4131046"/>
                </a:lnTo>
                <a:lnTo>
                  <a:pt x="3026949" y="4132868"/>
                </a:lnTo>
                <a:lnTo>
                  <a:pt x="3025227" y="4135701"/>
                </a:lnTo>
                <a:lnTo>
                  <a:pt x="3023507" y="4138532"/>
                </a:lnTo>
                <a:lnTo>
                  <a:pt x="3023275" y="4142093"/>
                </a:lnTo>
                <a:lnTo>
                  <a:pt x="3022533" y="4148940"/>
                </a:lnTo>
                <a:lnTo>
                  <a:pt x="3022067" y="4156065"/>
                </a:lnTo>
                <a:lnTo>
                  <a:pt x="3019617" y="4157405"/>
                </a:lnTo>
                <a:lnTo>
                  <a:pt x="3017369" y="4157434"/>
                </a:lnTo>
                <a:lnTo>
                  <a:pt x="3015704" y="4155769"/>
                </a:lnTo>
                <a:lnTo>
                  <a:pt x="3015455" y="4153243"/>
                </a:lnTo>
                <a:lnTo>
                  <a:pt x="3015306" y="4150061"/>
                </a:lnTo>
                <a:lnTo>
                  <a:pt x="3016019" y="4145465"/>
                </a:lnTo>
                <a:lnTo>
                  <a:pt x="3016354" y="4141245"/>
                </a:lnTo>
                <a:lnTo>
                  <a:pt x="3018104" y="4136164"/>
                </a:lnTo>
                <a:lnTo>
                  <a:pt x="3020335" y="4130048"/>
                </a:lnTo>
                <a:lnTo>
                  <a:pt x="3023398" y="4124767"/>
                </a:lnTo>
                <a:lnTo>
                  <a:pt x="3026083" y="4119861"/>
                </a:lnTo>
                <a:lnTo>
                  <a:pt x="3029701" y="4115133"/>
                </a:lnTo>
                <a:lnTo>
                  <a:pt x="3032560" y="4111164"/>
                </a:lnTo>
                <a:lnTo>
                  <a:pt x="3037289" y="4107546"/>
                </a:lnTo>
                <a:lnTo>
                  <a:pt x="3040879" y="4105065"/>
                </a:lnTo>
                <a:close/>
                <a:moveTo>
                  <a:pt x="3061755" y="4010128"/>
                </a:moveTo>
                <a:lnTo>
                  <a:pt x="3062590" y="4017149"/>
                </a:lnTo>
                <a:lnTo>
                  <a:pt x="3063767" y="4038423"/>
                </a:lnTo>
                <a:lnTo>
                  <a:pt x="3065974" y="4042952"/>
                </a:lnTo>
                <a:lnTo>
                  <a:pt x="3068394" y="4046145"/>
                </a:lnTo>
                <a:lnTo>
                  <a:pt x="3071376" y="4049898"/>
                </a:lnTo>
                <a:lnTo>
                  <a:pt x="3073689" y="4053759"/>
                </a:lnTo>
                <a:lnTo>
                  <a:pt x="3075510" y="4058673"/>
                </a:lnTo>
                <a:lnTo>
                  <a:pt x="3076385" y="4063410"/>
                </a:lnTo>
                <a:lnTo>
                  <a:pt x="3076661" y="4069870"/>
                </a:lnTo>
                <a:lnTo>
                  <a:pt x="3075110" y="4077595"/>
                </a:lnTo>
                <a:lnTo>
                  <a:pt x="3053829" y="4082600"/>
                </a:lnTo>
                <a:lnTo>
                  <a:pt x="3055024" y="4079158"/>
                </a:lnTo>
                <a:lnTo>
                  <a:pt x="3056647" y="4073046"/>
                </a:lnTo>
                <a:lnTo>
                  <a:pt x="3058197" y="4065323"/>
                </a:lnTo>
                <a:lnTo>
                  <a:pt x="3058414" y="4057808"/>
                </a:lnTo>
                <a:lnTo>
                  <a:pt x="3059833" y="4040674"/>
                </a:lnTo>
                <a:lnTo>
                  <a:pt x="3060092" y="4024699"/>
                </a:lnTo>
                <a:lnTo>
                  <a:pt x="3061224" y="4013465"/>
                </a:lnTo>
                <a:lnTo>
                  <a:pt x="3061367" y="4010515"/>
                </a:lnTo>
                <a:close/>
                <a:moveTo>
                  <a:pt x="3333953" y="3942231"/>
                </a:moveTo>
                <a:lnTo>
                  <a:pt x="3336794" y="3942720"/>
                </a:lnTo>
                <a:lnTo>
                  <a:pt x="3338853" y="3943991"/>
                </a:lnTo>
                <a:lnTo>
                  <a:pt x="3340240" y="3945378"/>
                </a:lnTo>
                <a:lnTo>
                  <a:pt x="3341512" y="3947437"/>
                </a:lnTo>
                <a:lnTo>
                  <a:pt x="3341332" y="3950392"/>
                </a:lnTo>
                <a:lnTo>
                  <a:pt x="3341148" y="3953351"/>
                </a:lnTo>
                <a:lnTo>
                  <a:pt x="3340939" y="3960218"/>
                </a:lnTo>
                <a:lnTo>
                  <a:pt x="3337737" y="3975075"/>
                </a:lnTo>
                <a:lnTo>
                  <a:pt x="3337142" y="3982329"/>
                </a:lnTo>
                <a:lnTo>
                  <a:pt x="3337236" y="3985565"/>
                </a:lnTo>
                <a:lnTo>
                  <a:pt x="3337444" y="3988131"/>
                </a:lnTo>
                <a:lnTo>
                  <a:pt x="3334439" y="3986697"/>
                </a:lnTo>
                <a:lnTo>
                  <a:pt x="3331320" y="3985932"/>
                </a:lnTo>
                <a:lnTo>
                  <a:pt x="3329655" y="3984267"/>
                </a:lnTo>
                <a:lnTo>
                  <a:pt x="3327712" y="3982325"/>
                </a:lnTo>
                <a:lnTo>
                  <a:pt x="3326165" y="3979987"/>
                </a:lnTo>
                <a:lnTo>
                  <a:pt x="3325672" y="3977150"/>
                </a:lnTo>
                <a:lnTo>
                  <a:pt x="3325304" y="3973633"/>
                </a:lnTo>
                <a:lnTo>
                  <a:pt x="3325488" y="3970675"/>
                </a:lnTo>
                <a:lnTo>
                  <a:pt x="3326360" y="3963698"/>
                </a:lnTo>
                <a:lnTo>
                  <a:pt x="3328576" y="3956488"/>
                </a:lnTo>
                <a:lnTo>
                  <a:pt x="3331184" y="3948884"/>
                </a:lnTo>
                <a:close/>
                <a:moveTo>
                  <a:pt x="3320049" y="3839390"/>
                </a:moveTo>
                <a:lnTo>
                  <a:pt x="3322428" y="3840979"/>
                </a:lnTo>
                <a:lnTo>
                  <a:pt x="3323846" y="3842397"/>
                </a:lnTo>
                <a:lnTo>
                  <a:pt x="3324472" y="3844604"/>
                </a:lnTo>
                <a:lnTo>
                  <a:pt x="3324024" y="3847321"/>
                </a:lnTo>
                <a:lnTo>
                  <a:pt x="3322793" y="3854789"/>
                </a:lnTo>
                <a:lnTo>
                  <a:pt x="3320485" y="3862767"/>
                </a:lnTo>
                <a:lnTo>
                  <a:pt x="3317558" y="3872496"/>
                </a:lnTo>
                <a:lnTo>
                  <a:pt x="3315706" y="3881718"/>
                </a:lnTo>
                <a:lnTo>
                  <a:pt x="3314923" y="3886470"/>
                </a:lnTo>
                <a:lnTo>
                  <a:pt x="3314422" y="3891507"/>
                </a:lnTo>
                <a:lnTo>
                  <a:pt x="3314712" y="3895752"/>
                </a:lnTo>
                <a:lnTo>
                  <a:pt x="3315681" y="3899885"/>
                </a:lnTo>
                <a:lnTo>
                  <a:pt x="3311659" y="3898238"/>
                </a:lnTo>
                <a:lnTo>
                  <a:pt x="3308824" y="3895403"/>
                </a:lnTo>
                <a:lnTo>
                  <a:pt x="3307065" y="3892060"/>
                </a:lnTo>
                <a:lnTo>
                  <a:pt x="3305588" y="3889001"/>
                </a:lnTo>
                <a:lnTo>
                  <a:pt x="3304790" y="3885831"/>
                </a:lnTo>
                <a:lnTo>
                  <a:pt x="3305067" y="3882153"/>
                </a:lnTo>
                <a:lnTo>
                  <a:pt x="3306023" y="3878361"/>
                </a:lnTo>
                <a:lnTo>
                  <a:pt x="3306695" y="3874288"/>
                </a:lnTo>
                <a:lnTo>
                  <a:pt x="3309681" y="3866200"/>
                </a:lnTo>
                <a:lnTo>
                  <a:pt x="3313063" y="3857716"/>
                </a:lnTo>
                <a:lnTo>
                  <a:pt x="3316839" y="3848837"/>
                </a:lnTo>
                <a:close/>
                <a:moveTo>
                  <a:pt x="3350855" y="3809222"/>
                </a:moveTo>
                <a:lnTo>
                  <a:pt x="3356365" y="3812358"/>
                </a:lnTo>
                <a:lnTo>
                  <a:pt x="3360796" y="3815999"/>
                </a:lnTo>
                <a:lnTo>
                  <a:pt x="3365046" y="3818665"/>
                </a:lnTo>
                <a:lnTo>
                  <a:pt x="3367030" y="3823023"/>
                </a:lnTo>
                <a:lnTo>
                  <a:pt x="3367786" y="3824572"/>
                </a:lnTo>
                <a:lnTo>
                  <a:pt x="3367754" y="3826911"/>
                </a:lnTo>
                <a:lnTo>
                  <a:pt x="3366746" y="3829071"/>
                </a:lnTo>
                <a:lnTo>
                  <a:pt x="3366030" y="3831517"/>
                </a:lnTo>
                <a:lnTo>
                  <a:pt x="3364918" y="3834358"/>
                </a:lnTo>
                <a:lnTo>
                  <a:pt x="3362437" y="3837415"/>
                </a:lnTo>
                <a:lnTo>
                  <a:pt x="3359272" y="3840580"/>
                </a:lnTo>
                <a:lnTo>
                  <a:pt x="3356107" y="3843745"/>
                </a:lnTo>
                <a:lnTo>
                  <a:pt x="3354881" y="3840936"/>
                </a:lnTo>
                <a:lnTo>
                  <a:pt x="3353368" y="3837838"/>
                </a:lnTo>
                <a:lnTo>
                  <a:pt x="3350124" y="3833012"/>
                </a:lnTo>
                <a:lnTo>
                  <a:pt x="3342736" y="3824835"/>
                </a:lnTo>
                <a:lnTo>
                  <a:pt x="3340538" y="3821845"/>
                </a:lnTo>
                <a:lnTo>
                  <a:pt x="3340572" y="3819505"/>
                </a:lnTo>
                <a:lnTo>
                  <a:pt x="3341183" y="3817742"/>
                </a:lnTo>
                <a:lnTo>
                  <a:pt x="3342187" y="3815585"/>
                </a:lnTo>
                <a:lnTo>
                  <a:pt x="3343877" y="3813318"/>
                </a:lnTo>
                <a:lnTo>
                  <a:pt x="3346933" y="3810839"/>
                </a:lnTo>
                <a:close/>
                <a:moveTo>
                  <a:pt x="3397398" y="3764434"/>
                </a:moveTo>
                <a:lnTo>
                  <a:pt x="3396690" y="3768363"/>
                </a:lnTo>
                <a:lnTo>
                  <a:pt x="3395828" y="3771372"/>
                </a:lnTo>
                <a:lnTo>
                  <a:pt x="3393661" y="3774614"/>
                </a:lnTo>
                <a:lnTo>
                  <a:pt x="3391995" y="3776816"/>
                </a:lnTo>
                <a:lnTo>
                  <a:pt x="3390095" y="3780326"/>
                </a:lnTo>
                <a:lnTo>
                  <a:pt x="3388970" y="3783062"/>
                </a:lnTo>
                <a:lnTo>
                  <a:pt x="3388109" y="3786071"/>
                </a:lnTo>
                <a:lnTo>
                  <a:pt x="3387787" y="3789614"/>
                </a:lnTo>
                <a:lnTo>
                  <a:pt x="3366474" y="3795358"/>
                </a:lnTo>
                <a:lnTo>
                  <a:pt x="3369416" y="3791342"/>
                </a:lnTo>
                <a:lnTo>
                  <a:pt x="3372208" y="3786402"/>
                </a:lnTo>
                <a:lnTo>
                  <a:pt x="3374613" y="3781850"/>
                </a:lnTo>
                <a:lnTo>
                  <a:pt x="3377018" y="3777298"/>
                </a:lnTo>
                <a:lnTo>
                  <a:pt x="3379693" y="3773012"/>
                </a:lnTo>
                <a:lnTo>
                  <a:pt x="3382011" y="3770693"/>
                </a:lnTo>
                <a:lnTo>
                  <a:pt x="3384210" y="3769032"/>
                </a:lnTo>
                <a:lnTo>
                  <a:pt x="3386950" y="3767903"/>
                </a:lnTo>
                <a:lnTo>
                  <a:pt x="3390074" y="3766389"/>
                </a:lnTo>
                <a:lnTo>
                  <a:pt x="3393081" y="3765530"/>
                </a:lnTo>
                <a:close/>
                <a:moveTo>
                  <a:pt x="3087368" y="3720336"/>
                </a:moveTo>
                <a:lnTo>
                  <a:pt x="3088483" y="3723768"/>
                </a:lnTo>
                <a:lnTo>
                  <a:pt x="3088744" y="3726349"/>
                </a:lnTo>
                <a:lnTo>
                  <a:pt x="3088336" y="3729031"/>
                </a:lnTo>
                <a:lnTo>
                  <a:pt x="3087539" y="3732102"/>
                </a:lnTo>
                <a:lnTo>
                  <a:pt x="3084808" y="3737104"/>
                </a:lnTo>
                <a:lnTo>
                  <a:pt x="3081513" y="3741537"/>
                </a:lnTo>
                <a:lnTo>
                  <a:pt x="3078889" y="3745867"/>
                </a:lnTo>
                <a:lnTo>
                  <a:pt x="3078014" y="3747310"/>
                </a:lnTo>
                <a:lnTo>
                  <a:pt x="3078091" y="3748937"/>
                </a:lnTo>
                <a:lnTo>
                  <a:pt x="3078172" y="3750562"/>
                </a:lnTo>
                <a:lnTo>
                  <a:pt x="3079309" y="3751698"/>
                </a:lnTo>
                <a:lnTo>
                  <a:pt x="3081891" y="3751958"/>
                </a:lnTo>
                <a:lnTo>
                  <a:pt x="3085424" y="3752403"/>
                </a:lnTo>
                <a:lnTo>
                  <a:pt x="3082230" y="3756166"/>
                </a:lnTo>
                <a:lnTo>
                  <a:pt x="3079524" y="3758871"/>
                </a:lnTo>
                <a:lnTo>
                  <a:pt x="3077309" y="3760518"/>
                </a:lnTo>
                <a:lnTo>
                  <a:pt x="3075296" y="3760827"/>
                </a:lnTo>
                <a:lnTo>
                  <a:pt x="3074159" y="3759690"/>
                </a:lnTo>
                <a:lnTo>
                  <a:pt x="3073795" y="3757780"/>
                </a:lnTo>
                <a:lnTo>
                  <a:pt x="3071544" y="3753211"/>
                </a:lnTo>
                <a:lnTo>
                  <a:pt x="3069112" y="3747685"/>
                </a:lnTo>
                <a:lnTo>
                  <a:pt x="3068282" y="3744538"/>
                </a:lnTo>
                <a:lnTo>
                  <a:pt x="3066679" y="3742162"/>
                </a:lnTo>
                <a:lnTo>
                  <a:pt x="3064974" y="3740457"/>
                </a:lnTo>
                <a:lnTo>
                  <a:pt x="3062883" y="3739138"/>
                </a:lnTo>
                <a:lnTo>
                  <a:pt x="3060302" y="3738876"/>
                </a:lnTo>
                <a:lnTo>
                  <a:pt x="3057803" y="3740238"/>
                </a:lnTo>
                <a:lnTo>
                  <a:pt x="3058803" y="3735829"/>
                </a:lnTo>
                <a:lnTo>
                  <a:pt x="3060553" y="3732942"/>
                </a:lnTo>
                <a:lnTo>
                  <a:pt x="3063644" y="3729850"/>
                </a:lnTo>
                <a:lnTo>
                  <a:pt x="3067019" y="3727044"/>
                </a:lnTo>
                <a:lnTo>
                  <a:pt x="3070964" y="3724804"/>
                </a:lnTo>
                <a:lnTo>
                  <a:pt x="3075861" y="3722748"/>
                </a:lnTo>
                <a:lnTo>
                  <a:pt x="3081231" y="3721926"/>
                </a:lnTo>
                <a:close/>
                <a:moveTo>
                  <a:pt x="3364275" y="3626184"/>
                </a:moveTo>
                <a:lnTo>
                  <a:pt x="3364271" y="3630817"/>
                </a:lnTo>
                <a:lnTo>
                  <a:pt x="3364362" y="3634776"/>
                </a:lnTo>
                <a:lnTo>
                  <a:pt x="3364266" y="3637766"/>
                </a:lnTo>
                <a:lnTo>
                  <a:pt x="3363488" y="3640859"/>
                </a:lnTo>
                <a:lnTo>
                  <a:pt x="3361262" y="3647134"/>
                </a:lnTo>
                <a:lnTo>
                  <a:pt x="3358554" y="3652156"/>
                </a:lnTo>
                <a:lnTo>
                  <a:pt x="3355847" y="3657179"/>
                </a:lnTo>
                <a:lnTo>
                  <a:pt x="3354103" y="3662394"/>
                </a:lnTo>
                <a:lnTo>
                  <a:pt x="3353328" y="3665483"/>
                </a:lnTo>
                <a:lnTo>
                  <a:pt x="3352937" y="3668189"/>
                </a:lnTo>
                <a:lnTo>
                  <a:pt x="3353421" y="3671756"/>
                </a:lnTo>
                <a:lnTo>
                  <a:pt x="3353898" y="3675329"/>
                </a:lnTo>
                <a:lnTo>
                  <a:pt x="3348782" y="3676394"/>
                </a:lnTo>
                <a:lnTo>
                  <a:pt x="3344826" y="3676300"/>
                </a:lnTo>
                <a:lnTo>
                  <a:pt x="3342605" y="3675628"/>
                </a:lnTo>
                <a:lnTo>
                  <a:pt x="3341159" y="3674182"/>
                </a:lnTo>
                <a:lnTo>
                  <a:pt x="3340581" y="3671288"/>
                </a:lnTo>
                <a:lnTo>
                  <a:pt x="3340971" y="3668582"/>
                </a:lnTo>
                <a:lnTo>
                  <a:pt x="3342615" y="3661731"/>
                </a:lnTo>
                <a:lnTo>
                  <a:pt x="3345039" y="3654099"/>
                </a:lnTo>
                <a:lnTo>
                  <a:pt x="3346299" y="3649946"/>
                </a:lnTo>
                <a:lnTo>
                  <a:pt x="3346589" y="3645605"/>
                </a:lnTo>
                <a:lnTo>
                  <a:pt x="3346497" y="3641646"/>
                </a:lnTo>
                <a:lnTo>
                  <a:pt x="3345729" y="3637786"/>
                </a:lnTo>
                <a:lnTo>
                  <a:pt x="3344865" y="3634600"/>
                </a:lnTo>
                <a:lnTo>
                  <a:pt x="3342070" y="3631029"/>
                </a:lnTo>
                <a:close/>
                <a:moveTo>
                  <a:pt x="3267876" y="3600858"/>
                </a:moveTo>
                <a:lnTo>
                  <a:pt x="3270616" y="3602079"/>
                </a:lnTo>
                <a:lnTo>
                  <a:pt x="3273648" y="3603575"/>
                </a:lnTo>
                <a:lnTo>
                  <a:pt x="3276195" y="3606121"/>
                </a:lnTo>
                <a:lnTo>
                  <a:pt x="3277880" y="3610097"/>
                </a:lnTo>
                <a:lnTo>
                  <a:pt x="3279471" y="3614731"/>
                </a:lnTo>
                <a:lnTo>
                  <a:pt x="3280954" y="3620039"/>
                </a:lnTo>
                <a:lnTo>
                  <a:pt x="3281401" y="3625818"/>
                </a:lnTo>
                <a:lnTo>
                  <a:pt x="3281745" y="3632265"/>
                </a:lnTo>
                <a:lnTo>
                  <a:pt x="3281330" y="3639473"/>
                </a:lnTo>
                <a:lnTo>
                  <a:pt x="3279685" y="3646212"/>
                </a:lnTo>
                <a:lnTo>
                  <a:pt x="3277659" y="3653332"/>
                </a:lnTo>
                <a:lnTo>
                  <a:pt x="3275454" y="3657234"/>
                </a:lnTo>
                <a:lnTo>
                  <a:pt x="3273267" y="3658856"/>
                </a:lnTo>
                <a:lnTo>
                  <a:pt x="3272417" y="3658007"/>
                </a:lnTo>
                <a:lnTo>
                  <a:pt x="3271665" y="3656497"/>
                </a:lnTo>
                <a:lnTo>
                  <a:pt x="3271616" y="3648054"/>
                </a:lnTo>
                <a:lnTo>
                  <a:pt x="3271958" y="3636958"/>
                </a:lnTo>
                <a:lnTo>
                  <a:pt x="3271417" y="3631840"/>
                </a:lnTo>
                <a:lnTo>
                  <a:pt x="3271255" y="3626343"/>
                </a:lnTo>
                <a:lnTo>
                  <a:pt x="3269665" y="3621707"/>
                </a:lnTo>
                <a:lnTo>
                  <a:pt x="3267879" y="3618399"/>
                </a:lnTo>
                <a:lnTo>
                  <a:pt x="3265615" y="3616135"/>
                </a:lnTo>
                <a:lnTo>
                  <a:pt x="3264105" y="3615382"/>
                </a:lnTo>
                <a:lnTo>
                  <a:pt x="3262590" y="3614633"/>
                </a:lnTo>
                <a:lnTo>
                  <a:pt x="3259935" y="3615023"/>
                </a:lnTo>
                <a:lnTo>
                  <a:pt x="3257558" y="3615702"/>
                </a:lnTo>
                <a:lnTo>
                  <a:pt x="3254991" y="3617703"/>
                </a:lnTo>
                <a:lnTo>
                  <a:pt x="3251853" y="3619144"/>
                </a:lnTo>
                <a:lnTo>
                  <a:pt x="3255112" y="3612489"/>
                </a:lnTo>
                <a:lnTo>
                  <a:pt x="3258453" y="3607449"/>
                </a:lnTo>
                <a:lnTo>
                  <a:pt x="3261604" y="3603733"/>
                </a:lnTo>
                <a:lnTo>
                  <a:pt x="3265119" y="3601916"/>
                </a:lnTo>
                <a:close/>
                <a:moveTo>
                  <a:pt x="3389589" y="3492740"/>
                </a:moveTo>
                <a:lnTo>
                  <a:pt x="3393076" y="3493291"/>
                </a:lnTo>
                <a:lnTo>
                  <a:pt x="3394885" y="3494366"/>
                </a:lnTo>
                <a:lnTo>
                  <a:pt x="3397637" y="3495650"/>
                </a:lnTo>
                <a:lnTo>
                  <a:pt x="3398633" y="3498114"/>
                </a:lnTo>
                <a:lnTo>
                  <a:pt x="3400285" y="3500500"/>
                </a:lnTo>
                <a:lnTo>
                  <a:pt x="3401124" y="3504274"/>
                </a:lnTo>
                <a:lnTo>
                  <a:pt x="3402149" y="3511900"/>
                </a:lnTo>
                <a:lnTo>
                  <a:pt x="3401781" y="3520342"/>
                </a:lnTo>
                <a:lnTo>
                  <a:pt x="3400527" y="3538897"/>
                </a:lnTo>
                <a:lnTo>
                  <a:pt x="3398930" y="3538765"/>
                </a:lnTo>
                <a:lnTo>
                  <a:pt x="3397042" y="3538346"/>
                </a:lnTo>
                <a:lnTo>
                  <a:pt x="3396046" y="3535881"/>
                </a:lnTo>
                <a:lnTo>
                  <a:pt x="3395260" y="3534361"/>
                </a:lnTo>
                <a:lnTo>
                  <a:pt x="3394944" y="3528909"/>
                </a:lnTo>
                <a:lnTo>
                  <a:pt x="3393895" y="3524191"/>
                </a:lnTo>
                <a:lnTo>
                  <a:pt x="3393920" y="3521283"/>
                </a:lnTo>
                <a:lnTo>
                  <a:pt x="3392768" y="3520129"/>
                </a:lnTo>
                <a:lnTo>
                  <a:pt x="3391823" y="3519919"/>
                </a:lnTo>
                <a:lnTo>
                  <a:pt x="3390225" y="3519788"/>
                </a:lnTo>
                <a:lnTo>
                  <a:pt x="3389490" y="3520522"/>
                </a:lnTo>
                <a:lnTo>
                  <a:pt x="3388311" y="3522277"/>
                </a:lnTo>
                <a:lnTo>
                  <a:pt x="3387788" y="3523954"/>
                </a:lnTo>
                <a:lnTo>
                  <a:pt x="3387263" y="3525634"/>
                </a:lnTo>
                <a:lnTo>
                  <a:pt x="3385377" y="3525212"/>
                </a:lnTo>
                <a:lnTo>
                  <a:pt x="3384224" y="3524058"/>
                </a:lnTo>
                <a:lnTo>
                  <a:pt x="3382493" y="3522328"/>
                </a:lnTo>
                <a:lnTo>
                  <a:pt x="3381653" y="3518555"/>
                </a:lnTo>
                <a:lnTo>
                  <a:pt x="3381181" y="3514414"/>
                </a:lnTo>
                <a:lnTo>
                  <a:pt x="3381049" y="3504741"/>
                </a:lnTo>
                <a:lnTo>
                  <a:pt x="3381203" y="3495360"/>
                </a:lnTo>
                <a:lnTo>
                  <a:pt x="3385581" y="3493865"/>
                </a:lnTo>
                <a:close/>
                <a:moveTo>
                  <a:pt x="3272668" y="3402376"/>
                </a:moveTo>
                <a:lnTo>
                  <a:pt x="3276163" y="3402777"/>
                </a:lnTo>
                <a:lnTo>
                  <a:pt x="3278776" y="3404617"/>
                </a:lnTo>
                <a:lnTo>
                  <a:pt x="3280447" y="3406287"/>
                </a:lnTo>
                <a:lnTo>
                  <a:pt x="3282286" y="3408900"/>
                </a:lnTo>
                <a:lnTo>
                  <a:pt x="3283076" y="3412008"/>
                </a:lnTo>
                <a:lnTo>
                  <a:pt x="3284435" y="3419554"/>
                </a:lnTo>
                <a:lnTo>
                  <a:pt x="3283972" y="3428366"/>
                </a:lnTo>
                <a:lnTo>
                  <a:pt x="3284729" y="3437629"/>
                </a:lnTo>
                <a:lnTo>
                  <a:pt x="3284652" y="3446055"/>
                </a:lnTo>
                <a:lnTo>
                  <a:pt x="3286012" y="3453601"/>
                </a:lnTo>
                <a:lnTo>
                  <a:pt x="3257376" y="3460529"/>
                </a:lnTo>
                <a:lnTo>
                  <a:pt x="3258752" y="3458040"/>
                </a:lnTo>
                <a:lnTo>
                  <a:pt x="3260406" y="3455828"/>
                </a:lnTo>
                <a:lnTo>
                  <a:pt x="3263097" y="3449241"/>
                </a:lnTo>
                <a:lnTo>
                  <a:pt x="3264844" y="3442485"/>
                </a:lnTo>
                <a:lnTo>
                  <a:pt x="3266701" y="3435062"/>
                </a:lnTo>
                <a:lnTo>
                  <a:pt x="3267692" y="3419042"/>
                </a:lnTo>
                <a:lnTo>
                  <a:pt x="3269346" y="3402915"/>
                </a:lnTo>
                <a:close/>
                <a:moveTo>
                  <a:pt x="3436830" y="3138894"/>
                </a:moveTo>
                <a:lnTo>
                  <a:pt x="3440485" y="3140291"/>
                </a:lnTo>
                <a:lnTo>
                  <a:pt x="3444419" y="3141970"/>
                </a:lnTo>
                <a:lnTo>
                  <a:pt x="3447602" y="3144399"/>
                </a:lnTo>
                <a:lnTo>
                  <a:pt x="3450504" y="3146549"/>
                </a:lnTo>
                <a:lnTo>
                  <a:pt x="3453215" y="3150011"/>
                </a:lnTo>
                <a:lnTo>
                  <a:pt x="3455925" y="3153476"/>
                </a:lnTo>
                <a:lnTo>
                  <a:pt x="3457228" y="3157785"/>
                </a:lnTo>
                <a:lnTo>
                  <a:pt x="3458810" y="3162377"/>
                </a:lnTo>
                <a:lnTo>
                  <a:pt x="3460566" y="3172407"/>
                </a:lnTo>
                <a:lnTo>
                  <a:pt x="3462037" y="3184408"/>
                </a:lnTo>
                <a:lnTo>
                  <a:pt x="3461440" y="3197352"/>
                </a:lnTo>
                <a:lnTo>
                  <a:pt x="3460277" y="3211985"/>
                </a:lnTo>
                <a:lnTo>
                  <a:pt x="3447802" y="3176191"/>
                </a:lnTo>
                <a:lnTo>
                  <a:pt x="3442033" y="3158387"/>
                </a:lnTo>
                <a:close/>
                <a:moveTo>
                  <a:pt x="3139891" y="3048559"/>
                </a:moveTo>
                <a:lnTo>
                  <a:pt x="3142762" y="3049056"/>
                </a:lnTo>
                <a:lnTo>
                  <a:pt x="3143884" y="3050178"/>
                </a:lnTo>
                <a:lnTo>
                  <a:pt x="3144497" y="3052372"/>
                </a:lnTo>
                <a:lnTo>
                  <a:pt x="3144828" y="3054286"/>
                </a:lnTo>
                <a:lnTo>
                  <a:pt x="3143578" y="3057781"/>
                </a:lnTo>
                <a:lnTo>
                  <a:pt x="3142723" y="3060882"/>
                </a:lnTo>
                <a:lnTo>
                  <a:pt x="3139826" y="3068269"/>
                </a:lnTo>
                <a:lnTo>
                  <a:pt x="3136139" y="3076446"/>
                </a:lnTo>
                <a:lnTo>
                  <a:pt x="3133128" y="3084509"/>
                </a:lnTo>
                <a:lnTo>
                  <a:pt x="3130792" y="3092457"/>
                </a:lnTo>
                <a:lnTo>
                  <a:pt x="3130103" y="3096514"/>
                </a:lnTo>
                <a:lnTo>
                  <a:pt x="3130205" y="3099779"/>
                </a:lnTo>
                <a:lnTo>
                  <a:pt x="3127501" y="3100239"/>
                </a:lnTo>
                <a:lnTo>
                  <a:pt x="3125306" y="3099626"/>
                </a:lnTo>
                <a:lnTo>
                  <a:pt x="3123903" y="3098224"/>
                </a:lnTo>
                <a:lnTo>
                  <a:pt x="3123291" y="3096030"/>
                </a:lnTo>
                <a:lnTo>
                  <a:pt x="3122793" y="3093159"/>
                </a:lnTo>
                <a:lnTo>
                  <a:pt x="3122692" y="3089893"/>
                </a:lnTo>
                <a:lnTo>
                  <a:pt x="3122883" y="3082966"/>
                </a:lnTo>
                <a:lnTo>
                  <a:pt x="3125360" y="3066458"/>
                </a:lnTo>
                <a:lnTo>
                  <a:pt x="3126343" y="3058740"/>
                </a:lnTo>
                <a:lnTo>
                  <a:pt x="3125169" y="3055985"/>
                </a:lnTo>
                <a:lnTo>
                  <a:pt x="3125348" y="3052999"/>
                </a:lnTo>
                <a:lnTo>
                  <a:pt x="3129903" y="3055180"/>
                </a:lnTo>
                <a:lnTo>
                  <a:pt x="3132096" y="3055792"/>
                </a:lnTo>
                <a:lnTo>
                  <a:pt x="3134010" y="3056125"/>
                </a:lnTo>
                <a:lnTo>
                  <a:pt x="3136434" y="3055383"/>
                </a:lnTo>
                <a:lnTo>
                  <a:pt x="3137225" y="3054592"/>
                </a:lnTo>
                <a:lnTo>
                  <a:pt x="3139037" y="3051659"/>
                </a:lnTo>
                <a:close/>
                <a:moveTo>
                  <a:pt x="3406231" y="3031941"/>
                </a:moveTo>
                <a:lnTo>
                  <a:pt x="3408584" y="3033491"/>
                </a:lnTo>
                <a:lnTo>
                  <a:pt x="3409979" y="3034885"/>
                </a:lnTo>
                <a:lnTo>
                  <a:pt x="3411529" y="3037239"/>
                </a:lnTo>
                <a:lnTo>
                  <a:pt x="3411998" y="3040113"/>
                </a:lnTo>
                <a:lnTo>
                  <a:pt x="3413375" y="3047102"/>
                </a:lnTo>
                <a:lnTo>
                  <a:pt x="3415430" y="3053968"/>
                </a:lnTo>
                <a:lnTo>
                  <a:pt x="3416458" y="3057400"/>
                </a:lnTo>
                <a:lnTo>
                  <a:pt x="3418009" y="3059753"/>
                </a:lnTo>
                <a:lnTo>
                  <a:pt x="3420797" y="3062541"/>
                </a:lnTo>
                <a:lnTo>
                  <a:pt x="3424109" y="3064248"/>
                </a:lnTo>
                <a:lnTo>
                  <a:pt x="3427942" y="3064875"/>
                </a:lnTo>
                <a:lnTo>
                  <a:pt x="3433534" y="3064859"/>
                </a:lnTo>
                <a:lnTo>
                  <a:pt x="3432523" y="3081483"/>
                </a:lnTo>
                <a:lnTo>
                  <a:pt x="3430764" y="3082126"/>
                </a:lnTo>
                <a:lnTo>
                  <a:pt x="3428324" y="3082893"/>
                </a:lnTo>
                <a:lnTo>
                  <a:pt x="3427120" y="3084097"/>
                </a:lnTo>
                <a:lnTo>
                  <a:pt x="3426598" y="3085176"/>
                </a:lnTo>
                <a:lnTo>
                  <a:pt x="3425029" y="3088418"/>
                </a:lnTo>
                <a:lnTo>
                  <a:pt x="3424575" y="3092775"/>
                </a:lnTo>
                <a:lnTo>
                  <a:pt x="3421005" y="3085195"/>
                </a:lnTo>
                <a:lnTo>
                  <a:pt x="3417309" y="3078295"/>
                </a:lnTo>
                <a:lnTo>
                  <a:pt x="3408999" y="3065975"/>
                </a:lnTo>
                <a:lnTo>
                  <a:pt x="3405585" y="3059352"/>
                </a:lnTo>
                <a:lnTo>
                  <a:pt x="3402691" y="3051651"/>
                </a:lnTo>
                <a:lnTo>
                  <a:pt x="3400323" y="3042868"/>
                </a:lnTo>
                <a:lnTo>
                  <a:pt x="3398754" y="3033284"/>
                </a:lnTo>
                <a:lnTo>
                  <a:pt x="3403234" y="3032150"/>
                </a:lnTo>
                <a:close/>
                <a:moveTo>
                  <a:pt x="3495171" y="2405784"/>
                </a:moveTo>
                <a:lnTo>
                  <a:pt x="3494915" y="2593593"/>
                </a:lnTo>
                <a:lnTo>
                  <a:pt x="3494585" y="2638150"/>
                </a:lnTo>
                <a:lnTo>
                  <a:pt x="3492700" y="2674187"/>
                </a:lnTo>
                <a:lnTo>
                  <a:pt x="3489143" y="2744927"/>
                </a:lnTo>
                <a:lnTo>
                  <a:pt x="3486251" y="2815561"/>
                </a:lnTo>
                <a:lnTo>
                  <a:pt x="3484588" y="2886647"/>
                </a:lnTo>
                <a:lnTo>
                  <a:pt x="3483272" y="2959625"/>
                </a:lnTo>
                <a:lnTo>
                  <a:pt x="3483699" y="3035898"/>
                </a:lnTo>
                <a:lnTo>
                  <a:pt x="3480472" y="3035766"/>
                </a:lnTo>
                <a:lnTo>
                  <a:pt x="3477912" y="3035527"/>
                </a:lnTo>
                <a:lnTo>
                  <a:pt x="3476019" y="3035180"/>
                </a:lnTo>
                <a:lnTo>
                  <a:pt x="3474619" y="3033781"/>
                </a:lnTo>
                <a:lnTo>
                  <a:pt x="3471540" y="3030701"/>
                </a:lnTo>
                <a:lnTo>
                  <a:pt x="3470288" y="3026355"/>
                </a:lnTo>
                <a:lnTo>
                  <a:pt x="3469422" y="3021621"/>
                </a:lnTo>
                <a:lnTo>
                  <a:pt x="3468946" y="3016500"/>
                </a:lnTo>
                <a:lnTo>
                  <a:pt x="3469736" y="3009551"/>
                </a:lnTo>
                <a:lnTo>
                  <a:pt x="3470700" y="3003548"/>
                </a:lnTo>
                <a:lnTo>
                  <a:pt x="3472839" y="2990212"/>
                </a:lnTo>
                <a:lnTo>
                  <a:pt x="3474660" y="2978874"/>
                </a:lnTo>
                <a:lnTo>
                  <a:pt x="3474849" y="2973646"/>
                </a:lnTo>
                <a:lnTo>
                  <a:pt x="3474824" y="2969752"/>
                </a:lnTo>
                <a:lnTo>
                  <a:pt x="3473745" y="2966352"/>
                </a:lnTo>
                <a:lnTo>
                  <a:pt x="3471786" y="2964392"/>
                </a:lnTo>
                <a:lnTo>
                  <a:pt x="3468518" y="2966541"/>
                </a:lnTo>
                <a:lnTo>
                  <a:pt x="3465742" y="2967636"/>
                </a:lnTo>
                <a:lnTo>
                  <a:pt x="3463034" y="2970345"/>
                </a:lnTo>
                <a:lnTo>
                  <a:pt x="3461379" y="2972560"/>
                </a:lnTo>
                <a:lnTo>
                  <a:pt x="3459510" y="2976108"/>
                </a:lnTo>
                <a:lnTo>
                  <a:pt x="3458415" y="2978883"/>
                </a:lnTo>
                <a:lnTo>
                  <a:pt x="3456958" y="2985938"/>
                </a:lnTo>
                <a:lnTo>
                  <a:pt x="3455673" y="2993941"/>
                </a:lnTo>
                <a:lnTo>
                  <a:pt x="3456003" y="3002010"/>
                </a:lnTo>
                <a:lnTo>
                  <a:pt x="3455221" y="3019027"/>
                </a:lnTo>
                <a:lnTo>
                  <a:pt x="3452875" y="3017455"/>
                </a:lnTo>
                <a:lnTo>
                  <a:pt x="3449474" y="3016377"/>
                </a:lnTo>
                <a:lnTo>
                  <a:pt x="3446460" y="3014911"/>
                </a:lnTo>
                <a:lnTo>
                  <a:pt x="3443514" y="3015058"/>
                </a:lnTo>
                <a:lnTo>
                  <a:pt x="3439792" y="3015981"/>
                </a:lnTo>
                <a:lnTo>
                  <a:pt x="3436909" y="3017744"/>
                </a:lnTo>
                <a:lnTo>
                  <a:pt x="3435749" y="3018904"/>
                </a:lnTo>
                <a:lnTo>
                  <a:pt x="3434762" y="3021011"/>
                </a:lnTo>
                <a:lnTo>
                  <a:pt x="3434268" y="3022065"/>
                </a:lnTo>
                <a:lnTo>
                  <a:pt x="3433839" y="3024733"/>
                </a:lnTo>
                <a:lnTo>
                  <a:pt x="3428800" y="3019695"/>
                </a:lnTo>
                <a:lnTo>
                  <a:pt x="3425870" y="3013668"/>
                </a:lnTo>
                <a:lnTo>
                  <a:pt x="3424272" y="3007427"/>
                </a:lnTo>
                <a:lnTo>
                  <a:pt x="3424289" y="3001252"/>
                </a:lnTo>
                <a:lnTo>
                  <a:pt x="3425186" y="2993637"/>
                </a:lnTo>
                <a:lnTo>
                  <a:pt x="3426257" y="2986967"/>
                </a:lnTo>
                <a:lnTo>
                  <a:pt x="3431387" y="2971200"/>
                </a:lnTo>
                <a:lnTo>
                  <a:pt x="3436622" y="2954768"/>
                </a:lnTo>
                <a:lnTo>
                  <a:pt x="3438960" y="2946271"/>
                </a:lnTo>
                <a:lnTo>
                  <a:pt x="3441405" y="2937108"/>
                </a:lnTo>
                <a:lnTo>
                  <a:pt x="3442131" y="2928545"/>
                </a:lnTo>
                <a:lnTo>
                  <a:pt x="3441348" y="2919250"/>
                </a:lnTo>
                <a:lnTo>
                  <a:pt x="3440565" y="2909955"/>
                </a:lnTo>
                <a:lnTo>
                  <a:pt x="3438169" y="2900593"/>
                </a:lnTo>
                <a:lnTo>
                  <a:pt x="3433683" y="2912358"/>
                </a:lnTo>
                <a:lnTo>
                  <a:pt x="3428462" y="2922618"/>
                </a:lnTo>
                <a:lnTo>
                  <a:pt x="3423737" y="2931822"/>
                </a:lnTo>
                <a:lnTo>
                  <a:pt x="3418905" y="2941693"/>
                </a:lnTo>
                <a:lnTo>
                  <a:pt x="3414244" y="2952512"/>
                </a:lnTo>
                <a:lnTo>
                  <a:pt x="3412614" y="2958620"/>
                </a:lnTo>
                <a:lnTo>
                  <a:pt x="3410597" y="2965116"/>
                </a:lnTo>
                <a:lnTo>
                  <a:pt x="3409033" y="2972839"/>
                </a:lnTo>
                <a:lnTo>
                  <a:pt x="3407469" y="2980562"/>
                </a:lnTo>
                <a:lnTo>
                  <a:pt x="3406637" y="2989791"/>
                </a:lnTo>
                <a:lnTo>
                  <a:pt x="3405698" y="2999688"/>
                </a:lnTo>
                <a:lnTo>
                  <a:pt x="3403731" y="2987658"/>
                </a:lnTo>
                <a:lnTo>
                  <a:pt x="3401376" y="2976017"/>
                </a:lnTo>
                <a:lnTo>
                  <a:pt x="3400076" y="2963881"/>
                </a:lnTo>
                <a:lnTo>
                  <a:pt x="3399441" y="2951640"/>
                </a:lnTo>
                <a:lnTo>
                  <a:pt x="3398700" y="2940062"/>
                </a:lnTo>
                <a:lnTo>
                  <a:pt x="3399013" y="2927993"/>
                </a:lnTo>
                <a:lnTo>
                  <a:pt x="3399605" y="2916203"/>
                </a:lnTo>
                <a:lnTo>
                  <a:pt x="3401359" y="2903253"/>
                </a:lnTo>
                <a:lnTo>
                  <a:pt x="3402339" y="2891075"/>
                </a:lnTo>
                <a:lnTo>
                  <a:pt x="3405039" y="2878298"/>
                </a:lnTo>
                <a:lnTo>
                  <a:pt x="3407461" y="2865240"/>
                </a:lnTo>
                <a:lnTo>
                  <a:pt x="3410547" y="2852075"/>
                </a:lnTo>
                <a:lnTo>
                  <a:pt x="3413635" y="2838910"/>
                </a:lnTo>
                <a:lnTo>
                  <a:pt x="3418163" y="2824864"/>
                </a:lnTo>
                <a:lnTo>
                  <a:pt x="3427887" y="2796665"/>
                </a:lnTo>
                <a:lnTo>
                  <a:pt x="3422041" y="2804751"/>
                </a:lnTo>
                <a:lnTo>
                  <a:pt x="3419010" y="2809460"/>
                </a:lnTo>
                <a:lnTo>
                  <a:pt x="3416302" y="2812169"/>
                </a:lnTo>
                <a:lnTo>
                  <a:pt x="3415529" y="2812942"/>
                </a:lnTo>
                <a:lnTo>
                  <a:pt x="3414969" y="2812383"/>
                </a:lnTo>
                <a:lnTo>
                  <a:pt x="3413849" y="2811263"/>
                </a:lnTo>
                <a:lnTo>
                  <a:pt x="3414277" y="2808596"/>
                </a:lnTo>
                <a:lnTo>
                  <a:pt x="3415668" y="2799926"/>
                </a:lnTo>
                <a:lnTo>
                  <a:pt x="3418155" y="2788482"/>
                </a:lnTo>
                <a:lnTo>
                  <a:pt x="3419506" y="2782092"/>
                </a:lnTo>
                <a:lnTo>
                  <a:pt x="3419695" y="2776864"/>
                </a:lnTo>
                <a:lnTo>
                  <a:pt x="3419324" y="2771077"/>
                </a:lnTo>
                <a:lnTo>
                  <a:pt x="3418740" y="2766622"/>
                </a:lnTo>
                <a:lnTo>
                  <a:pt x="3416822" y="2762382"/>
                </a:lnTo>
                <a:lnTo>
                  <a:pt x="3416089" y="2760876"/>
                </a:lnTo>
                <a:lnTo>
                  <a:pt x="3414303" y="2759862"/>
                </a:lnTo>
                <a:lnTo>
                  <a:pt x="3415676" y="2757369"/>
                </a:lnTo>
                <a:lnTo>
                  <a:pt x="3417224" y="2755821"/>
                </a:lnTo>
                <a:lnTo>
                  <a:pt x="3418666" y="2754939"/>
                </a:lnTo>
                <a:lnTo>
                  <a:pt x="3419333" y="2754832"/>
                </a:lnTo>
                <a:lnTo>
                  <a:pt x="3422067" y="2756017"/>
                </a:lnTo>
                <a:lnTo>
                  <a:pt x="3423532" y="2759031"/>
                </a:lnTo>
                <a:lnTo>
                  <a:pt x="3425986" y="2759937"/>
                </a:lnTo>
                <a:lnTo>
                  <a:pt x="3426932" y="2760109"/>
                </a:lnTo>
                <a:lnTo>
                  <a:pt x="3428373" y="2759229"/>
                </a:lnTo>
                <a:lnTo>
                  <a:pt x="3430307" y="2757294"/>
                </a:lnTo>
                <a:lnTo>
                  <a:pt x="3431963" y="2755079"/>
                </a:lnTo>
                <a:lnTo>
                  <a:pt x="3433939" y="2750864"/>
                </a:lnTo>
                <a:lnTo>
                  <a:pt x="3436516" y="2744928"/>
                </a:lnTo>
                <a:lnTo>
                  <a:pt x="3415759" y="2726494"/>
                </a:lnTo>
                <a:lnTo>
                  <a:pt x="3420939" y="2718516"/>
                </a:lnTo>
                <a:lnTo>
                  <a:pt x="3425278" y="2709697"/>
                </a:lnTo>
                <a:lnTo>
                  <a:pt x="3428950" y="2700987"/>
                </a:lnTo>
                <a:lnTo>
                  <a:pt x="3432062" y="2691716"/>
                </a:lnTo>
                <a:lnTo>
                  <a:pt x="3434227" y="2682273"/>
                </a:lnTo>
                <a:lnTo>
                  <a:pt x="3435058" y="2673043"/>
                </a:lnTo>
                <a:lnTo>
                  <a:pt x="3436171" y="2664093"/>
                </a:lnTo>
                <a:lnTo>
                  <a:pt x="3436442" y="2654304"/>
                </a:lnTo>
                <a:lnTo>
                  <a:pt x="3435627" y="2631045"/>
                </a:lnTo>
                <a:lnTo>
                  <a:pt x="3433865" y="2607614"/>
                </a:lnTo>
                <a:lnTo>
                  <a:pt x="3432277" y="2585129"/>
                </a:lnTo>
                <a:lnTo>
                  <a:pt x="3432021" y="2562430"/>
                </a:lnTo>
                <a:lnTo>
                  <a:pt x="3436369" y="2563681"/>
                </a:lnTo>
                <a:lnTo>
                  <a:pt x="3440501" y="2566266"/>
                </a:lnTo>
                <a:lnTo>
                  <a:pt x="3444355" y="2568572"/>
                </a:lnTo>
                <a:lnTo>
                  <a:pt x="3448100" y="2571545"/>
                </a:lnTo>
                <a:lnTo>
                  <a:pt x="3450513" y="2574730"/>
                </a:lnTo>
                <a:lnTo>
                  <a:pt x="3452711" y="2579250"/>
                </a:lnTo>
                <a:lnTo>
                  <a:pt x="3454909" y="2583770"/>
                </a:lnTo>
                <a:lnTo>
                  <a:pt x="3456333" y="2589065"/>
                </a:lnTo>
                <a:lnTo>
                  <a:pt x="3458903" y="2599372"/>
                </a:lnTo>
                <a:lnTo>
                  <a:pt x="3459535" y="2611615"/>
                </a:lnTo>
                <a:lnTo>
                  <a:pt x="3460064" y="2624525"/>
                </a:lnTo>
                <a:lnTo>
                  <a:pt x="3459816" y="2638209"/>
                </a:lnTo>
                <a:lnTo>
                  <a:pt x="3458729" y="2651052"/>
                </a:lnTo>
                <a:lnTo>
                  <a:pt x="3457470" y="2662949"/>
                </a:lnTo>
                <a:lnTo>
                  <a:pt x="3455098" y="2683796"/>
                </a:lnTo>
                <a:lnTo>
                  <a:pt x="3454934" y="2692919"/>
                </a:lnTo>
                <a:lnTo>
                  <a:pt x="3454876" y="2701373"/>
                </a:lnTo>
                <a:lnTo>
                  <a:pt x="3456754" y="2707894"/>
                </a:lnTo>
                <a:lnTo>
                  <a:pt x="3457551" y="2711016"/>
                </a:lnTo>
                <a:lnTo>
                  <a:pt x="3459404" y="2713641"/>
                </a:lnTo>
                <a:lnTo>
                  <a:pt x="3462886" y="2710159"/>
                </a:lnTo>
                <a:lnTo>
                  <a:pt x="3466584" y="2705342"/>
                </a:lnTo>
                <a:lnTo>
                  <a:pt x="3469507" y="2701299"/>
                </a:lnTo>
                <a:lnTo>
                  <a:pt x="3471763" y="2697363"/>
                </a:lnTo>
                <a:lnTo>
                  <a:pt x="3473738" y="2693149"/>
                </a:lnTo>
                <a:lnTo>
                  <a:pt x="3475822" y="2688266"/>
                </a:lnTo>
                <a:lnTo>
                  <a:pt x="3477237" y="2683491"/>
                </a:lnTo>
                <a:lnTo>
                  <a:pt x="3477881" y="2679489"/>
                </a:lnTo>
                <a:lnTo>
                  <a:pt x="3479593" y="2668819"/>
                </a:lnTo>
                <a:lnTo>
                  <a:pt x="3479798" y="2657417"/>
                </a:lnTo>
                <a:lnTo>
                  <a:pt x="3479337" y="2646121"/>
                </a:lnTo>
                <a:lnTo>
                  <a:pt x="3478530" y="2632931"/>
                </a:lnTo>
                <a:lnTo>
                  <a:pt x="3476119" y="2603431"/>
                </a:lnTo>
                <a:lnTo>
                  <a:pt x="3474965" y="2588348"/>
                </a:lnTo>
                <a:lnTo>
                  <a:pt x="3474480" y="2573158"/>
                </a:lnTo>
                <a:lnTo>
                  <a:pt x="3474941" y="2558140"/>
                </a:lnTo>
                <a:lnTo>
                  <a:pt x="3475575" y="2544070"/>
                </a:lnTo>
                <a:lnTo>
                  <a:pt x="3478597" y="2529291"/>
                </a:lnTo>
                <a:lnTo>
                  <a:pt x="3480161" y="2521567"/>
                </a:lnTo>
                <a:lnTo>
                  <a:pt x="3482564" y="2514686"/>
                </a:lnTo>
                <a:lnTo>
                  <a:pt x="3480968" y="2508444"/>
                </a:lnTo>
                <a:lnTo>
                  <a:pt x="3479050" y="2504204"/>
                </a:lnTo>
                <a:lnTo>
                  <a:pt x="3476918" y="2501298"/>
                </a:lnTo>
                <a:lnTo>
                  <a:pt x="3474571" y="2499725"/>
                </a:lnTo>
                <a:lnTo>
                  <a:pt x="3471903" y="2500154"/>
                </a:lnTo>
                <a:lnTo>
                  <a:pt x="3469236" y="2500581"/>
                </a:lnTo>
                <a:lnTo>
                  <a:pt x="3466247" y="2503012"/>
                </a:lnTo>
                <a:lnTo>
                  <a:pt x="3463086" y="2504492"/>
                </a:lnTo>
                <a:lnTo>
                  <a:pt x="3456721" y="2509737"/>
                </a:lnTo>
                <a:lnTo>
                  <a:pt x="3453839" y="2511499"/>
                </a:lnTo>
                <a:lnTo>
                  <a:pt x="3450011" y="2513088"/>
                </a:lnTo>
                <a:lnTo>
                  <a:pt x="3446956" y="2513903"/>
                </a:lnTo>
                <a:lnTo>
                  <a:pt x="3444396" y="2513665"/>
                </a:lnTo>
                <a:lnTo>
                  <a:pt x="3440995" y="2512587"/>
                </a:lnTo>
                <a:lnTo>
                  <a:pt x="3438689" y="2508734"/>
                </a:lnTo>
                <a:lnTo>
                  <a:pt x="3444585" y="2482123"/>
                </a:lnTo>
                <a:lnTo>
                  <a:pt x="3446832" y="2468118"/>
                </a:lnTo>
                <a:lnTo>
                  <a:pt x="3449081" y="2454113"/>
                </a:lnTo>
                <a:lnTo>
                  <a:pt x="3450151" y="2447445"/>
                </a:lnTo>
                <a:lnTo>
                  <a:pt x="3450168" y="2441269"/>
                </a:lnTo>
                <a:lnTo>
                  <a:pt x="3449130" y="2435589"/>
                </a:lnTo>
                <a:lnTo>
                  <a:pt x="3448759" y="2429801"/>
                </a:lnTo>
                <a:lnTo>
                  <a:pt x="3446455" y="2425948"/>
                </a:lnTo>
                <a:lnTo>
                  <a:pt x="3444536" y="2421708"/>
                </a:lnTo>
                <a:lnTo>
                  <a:pt x="3441177" y="2418348"/>
                </a:lnTo>
                <a:lnTo>
                  <a:pt x="3437218" y="2416710"/>
                </a:lnTo>
                <a:lnTo>
                  <a:pt x="3439967" y="2411721"/>
                </a:lnTo>
                <a:lnTo>
                  <a:pt x="3441729" y="2408839"/>
                </a:lnTo>
                <a:lnTo>
                  <a:pt x="3443450" y="2408238"/>
                </a:lnTo>
                <a:lnTo>
                  <a:pt x="3444116" y="2408131"/>
                </a:lnTo>
                <a:lnTo>
                  <a:pt x="3446676" y="2408370"/>
                </a:lnTo>
                <a:lnTo>
                  <a:pt x="3449302" y="2410223"/>
                </a:lnTo>
                <a:lnTo>
                  <a:pt x="3451436" y="2413128"/>
                </a:lnTo>
                <a:lnTo>
                  <a:pt x="3453634" y="2417649"/>
                </a:lnTo>
                <a:lnTo>
                  <a:pt x="3455445" y="2422556"/>
                </a:lnTo>
                <a:lnTo>
                  <a:pt x="3457150" y="2428129"/>
                </a:lnTo>
                <a:lnTo>
                  <a:pt x="3458640" y="2435037"/>
                </a:lnTo>
                <a:lnTo>
                  <a:pt x="3460410" y="2442224"/>
                </a:lnTo>
                <a:lnTo>
                  <a:pt x="3460460" y="2450012"/>
                </a:lnTo>
                <a:lnTo>
                  <a:pt x="3461175" y="2457695"/>
                </a:lnTo>
                <a:lnTo>
                  <a:pt x="3461612" y="2465097"/>
                </a:lnTo>
                <a:lnTo>
                  <a:pt x="3460887" y="2473659"/>
                </a:lnTo>
                <a:lnTo>
                  <a:pt x="3459989" y="2481276"/>
                </a:lnTo>
                <a:lnTo>
                  <a:pt x="3462591" y="2479233"/>
                </a:lnTo>
                <a:lnTo>
                  <a:pt x="3463859" y="2477406"/>
                </a:lnTo>
                <a:lnTo>
                  <a:pt x="3464954" y="2474631"/>
                </a:lnTo>
                <a:lnTo>
                  <a:pt x="3465490" y="2471296"/>
                </a:lnTo>
                <a:lnTo>
                  <a:pt x="3465893" y="2464734"/>
                </a:lnTo>
                <a:lnTo>
                  <a:pt x="3467070" y="2457398"/>
                </a:lnTo>
                <a:lnTo>
                  <a:pt x="3469351" y="2457358"/>
                </a:lnTo>
                <a:lnTo>
                  <a:pt x="3470858" y="2458090"/>
                </a:lnTo>
                <a:lnTo>
                  <a:pt x="3472150" y="2460157"/>
                </a:lnTo>
                <a:lnTo>
                  <a:pt x="3472669" y="2462997"/>
                </a:lnTo>
                <a:lnTo>
                  <a:pt x="3473492" y="2470012"/>
                </a:lnTo>
                <a:lnTo>
                  <a:pt x="3474423" y="2476360"/>
                </a:lnTo>
                <a:lnTo>
                  <a:pt x="3476679" y="2472424"/>
                </a:lnTo>
                <a:lnTo>
                  <a:pt x="3478267" y="2468596"/>
                </a:lnTo>
                <a:lnTo>
                  <a:pt x="3481165" y="2460659"/>
                </a:lnTo>
                <a:lnTo>
                  <a:pt x="3483330" y="2451216"/>
                </a:lnTo>
                <a:lnTo>
                  <a:pt x="3485216" y="2441493"/>
                </a:lnTo>
                <a:lnTo>
                  <a:pt x="3486995" y="2432435"/>
                </a:lnTo>
                <a:lnTo>
                  <a:pt x="3489547" y="2422605"/>
                </a:lnTo>
                <a:lnTo>
                  <a:pt x="3492272" y="2413721"/>
                </a:lnTo>
                <a:close/>
                <a:moveTo>
                  <a:pt x="3261442" y="2366863"/>
                </a:moveTo>
                <a:lnTo>
                  <a:pt x="3263815" y="2372350"/>
                </a:lnTo>
                <a:lnTo>
                  <a:pt x="3265687" y="2378896"/>
                </a:lnTo>
                <a:lnTo>
                  <a:pt x="3266891" y="2385549"/>
                </a:lnTo>
                <a:lnTo>
                  <a:pt x="3268656" y="2392764"/>
                </a:lnTo>
                <a:lnTo>
                  <a:pt x="3270629" y="2408752"/>
                </a:lnTo>
                <a:lnTo>
                  <a:pt x="3272105" y="2425798"/>
                </a:lnTo>
                <a:lnTo>
                  <a:pt x="3274276" y="2460671"/>
                </a:lnTo>
                <a:lnTo>
                  <a:pt x="3275859" y="2477049"/>
                </a:lnTo>
                <a:lnTo>
                  <a:pt x="3278048" y="2491697"/>
                </a:lnTo>
                <a:lnTo>
                  <a:pt x="3267828" y="2468242"/>
                </a:lnTo>
                <a:lnTo>
                  <a:pt x="3262678" y="2453747"/>
                </a:lnTo>
                <a:lnTo>
                  <a:pt x="3258025" y="2438194"/>
                </a:lnTo>
                <a:lnTo>
                  <a:pt x="3256478" y="2429638"/>
                </a:lnTo>
                <a:lnTo>
                  <a:pt x="3255211" y="2421364"/>
                </a:lnTo>
                <a:lnTo>
                  <a:pt x="3254225" y="2413370"/>
                </a:lnTo>
                <a:lnTo>
                  <a:pt x="3254126" y="2403928"/>
                </a:lnTo>
                <a:lnTo>
                  <a:pt x="3254588" y="2395046"/>
                </a:lnTo>
                <a:lnTo>
                  <a:pt x="3255719" y="2386057"/>
                </a:lnTo>
                <a:lnTo>
                  <a:pt x="3258192" y="2376849"/>
                </a:lnTo>
                <a:close/>
                <a:moveTo>
                  <a:pt x="3303875" y="2341268"/>
                </a:moveTo>
                <a:lnTo>
                  <a:pt x="3301880" y="2354489"/>
                </a:lnTo>
                <a:lnTo>
                  <a:pt x="3299224" y="2367809"/>
                </a:lnTo>
                <a:lnTo>
                  <a:pt x="3296668" y="2380467"/>
                </a:lnTo>
                <a:lnTo>
                  <a:pt x="3295490" y="2386136"/>
                </a:lnTo>
                <a:lnTo>
                  <a:pt x="3294971" y="2391706"/>
                </a:lnTo>
                <a:lnTo>
                  <a:pt x="3295115" y="2397175"/>
                </a:lnTo>
                <a:lnTo>
                  <a:pt x="3295558" y="2400661"/>
                </a:lnTo>
                <a:lnTo>
                  <a:pt x="3297604" y="2404228"/>
                </a:lnTo>
                <a:lnTo>
                  <a:pt x="3299849" y="2406473"/>
                </a:lnTo>
                <a:lnTo>
                  <a:pt x="3303135" y="2408238"/>
                </a:lnTo>
                <a:lnTo>
                  <a:pt x="3307563" y="2408862"/>
                </a:lnTo>
                <a:lnTo>
                  <a:pt x="3313892" y="2407583"/>
                </a:lnTo>
                <a:lnTo>
                  <a:pt x="3320702" y="2405263"/>
                </a:lnTo>
                <a:lnTo>
                  <a:pt x="3320304" y="2407907"/>
                </a:lnTo>
                <a:lnTo>
                  <a:pt x="3319625" y="2410271"/>
                </a:lnTo>
                <a:lnTo>
                  <a:pt x="3318382" y="2412073"/>
                </a:lnTo>
                <a:lnTo>
                  <a:pt x="3317422" y="2414156"/>
                </a:lnTo>
                <a:lnTo>
                  <a:pt x="3313818" y="2416638"/>
                </a:lnTo>
                <a:lnTo>
                  <a:pt x="3310214" y="2419120"/>
                </a:lnTo>
                <a:lnTo>
                  <a:pt x="3305487" y="2420479"/>
                </a:lnTo>
                <a:lnTo>
                  <a:pt x="3301040" y="2422119"/>
                </a:lnTo>
                <a:lnTo>
                  <a:pt x="3296875" y="2424040"/>
                </a:lnTo>
                <a:lnTo>
                  <a:pt x="3292428" y="2425680"/>
                </a:lnTo>
                <a:lnTo>
                  <a:pt x="3292565" y="2420492"/>
                </a:lnTo>
                <a:lnTo>
                  <a:pt x="3291480" y="2414842"/>
                </a:lnTo>
                <a:lnTo>
                  <a:pt x="3289228" y="2401939"/>
                </a:lnTo>
                <a:lnTo>
                  <a:pt x="3286036" y="2388856"/>
                </a:lnTo>
                <a:lnTo>
                  <a:pt x="3283122" y="2376053"/>
                </a:lnTo>
                <a:lnTo>
                  <a:pt x="3282518" y="2369361"/>
                </a:lnTo>
                <a:lnTo>
                  <a:pt x="3282373" y="2363892"/>
                </a:lnTo>
                <a:lnTo>
                  <a:pt x="3283552" y="2358224"/>
                </a:lnTo>
                <a:lnTo>
                  <a:pt x="3284912" y="2353496"/>
                </a:lnTo>
                <a:lnTo>
                  <a:pt x="3285871" y="2351414"/>
                </a:lnTo>
                <a:lnTo>
                  <a:pt x="3287774" y="2349512"/>
                </a:lnTo>
                <a:lnTo>
                  <a:pt x="3289676" y="2347610"/>
                </a:lnTo>
                <a:lnTo>
                  <a:pt x="3291959" y="2345327"/>
                </a:lnTo>
                <a:lnTo>
                  <a:pt x="3294421" y="2343988"/>
                </a:lnTo>
                <a:lnTo>
                  <a:pt x="3297166" y="2342927"/>
                </a:lnTo>
                <a:close/>
                <a:moveTo>
                  <a:pt x="3444713" y="2329457"/>
                </a:moveTo>
                <a:lnTo>
                  <a:pt x="3441661" y="2330652"/>
                </a:lnTo>
                <a:lnTo>
                  <a:pt x="3443124" y="2329741"/>
                </a:lnTo>
                <a:close/>
                <a:moveTo>
                  <a:pt x="3445285" y="2329233"/>
                </a:moveTo>
                <a:lnTo>
                  <a:pt x="3445137" y="2329381"/>
                </a:lnTo>
                <a:lnTo>
                  <a:pt x="3444713" y="2329457"/>
                </a:lnTo>
                <a:close/>
                <a:moveTo>
                  <a:pt x="3455478" y="2242425"/>
                </a:moveTo>
                <a:lnTo>
                  <a:pt x="3459768" y="2247506"/>
                </a:lnTo>
                <a:lnTo>
                  <a:pt x="3463422" y="2254324"/>
                </a:lnTo>
                <a:lnTo>
                  <a:pt x="3466561" y="2262209"/>
                </a:lnTo>
                <a:lnTo>
                  <a:pt x="3468633" y="2270609"/>
                </a:lnTo>
                <a:lnTo>
                  <a:pt x="3470226" y="2281694"/>
                </a:lnTo>
                <a:lnTo>
                  <a:pt x="3471146" y="2292900"/>
                </a:lnTo>
                <a:lnTo>
                  <a:pt x="3471157" y="2305565"/>
                </a:lnTo>
                <a:lnTo>
                  <a:pt x="3470652" y="2319300"/>
                </a:lnTo>
                <a:lnTo>
                  <a:pt x="3445285" y="2329233"/>
                </a:lnTo>
                <a:lnTo>
                  <a:pt x="3448300" y="2326218"/>
                </a:lnTo>
                <a:lnTo>
                  <a:pt x="3451191" y="2322777"/>
                </a:lnTo>
                <a:lnTo>
                  <a:pt x="3454318" y="2317995"/>
                </a:lnTo>
                <a:lnTo>
                  <a:pt x="3456500" y="2313059"/>
                </a:lnTo>
                <a:lnTo>
                  <a:pt x="3458802" y="2307448"/>
                </a:lnTo>
                <a:lnTo>
                  <a:pt x="3460312" y="2302632"/>
                </a:lnTo>
                <a:lnTo>
                  <a:pt x="3461273" y="2297262"/>
                </a:lnTo>
                <a:lnTo>
                  <a:pt x="3462111" y="2292565"/>
                </a:lnTo>
                <a:lnTo>
                  <a:pt x="3462435" y="2288934"/>
                </a:lnTo>
                <a:lnTo>
                  <a:pt x="3461693" y="2285818"/>
                </a:lnTo>
                <a:lnTo>
                  <a:pt x="3460590" y="2284716"/>
                </a:lnTo>
                <a:lnTo>
                  <a:pt x="3459763" y="2283888"/>
                </a:lnTo>
                <a:lnTo>
                  <a:pt x="3458302" y="2284800"/>
                </a:lnTo>
                <a:lnTo>
                  <a:pt x="3456048" y="2286502"/>
                </a:lnTo>
                <a:lnTo>
                  <a:pt x="3452764" y="2290337"/>
                </a:lnTo>
                <a:lnTo>
                  <a:pt x="3448330" y="2296976"/>
                </a:lnTo>
                <a:lnTo>
                  <a:pt x="3445057" y="2295288"/>
                </a:lnTo>
                <a:lnTo>
                  <a:pt x="3442061" y="2293874"/>
                </a:lnTo>
                <a:lnTo>
                  <a:pt x="3440924" y="2291154"/>
                </a:lnTo>
                <a:lnTo>
                  <a:pt x="3440613" y="2289260"/>
                </a:lnTo>
                <a:lnTo>
                  <a:pt x="3440816" y="2286300"/>
                </a:lnTo>
                <a:lnTo>
                  <a:pt x="3442363" y="2283101"/>
                </a:lnTo>
                <a:lnTo>
                  <a:pt x="3446246" y="2275909"/>
                </a:lnTo>
                <a:lnTo>
                  <a:pt x="3450526" y="2268323"/>
                </a:lnTo>
                <a:lnTo>
                  <a:pt x="3452588" y="2264056"/>
                </a:lnTo>
                <a:lnTo>
                  <a:pt x="3454374" y="2259514"/>
                </a:lnTo>
                <a:lnTo>
                  <a:pt x="3456159" y="2254973"/>
                </a:lnTo>
                <a:lnTo>
                  <a:pt x="3456603" y="2250670"/>
                </a:lnTo>
                <a:lnTo>
                  <a:pt x="3456772" y="2246092"/>
                </a:lnTo>
                <a:close/>
                <a:moveTo>
                  <a:pt x="3445446" y="1830385"/>
                </a:moveTo>
                <a:lnTo>
                  <a:pt x="3448021" y="1834518"/>
                </a:lnTo>
                <a:lnTo>
                  <a:pt x="3450098" y="1839705"/>
                </a:lnTo>
                <a:lnTo>
                  <a:pt x="3451895" y="1844616"/>
                </a:lnTo>
                <a:lnTo>
                  <a:pt x="3453194" y="1850582"/>
                </a:lnTo>
                <a:lnTo>
                  <a:pt x="3454239" y="1864070"/>
                </a:lnTo>
                <a:lnTo>
                  <a:pt x="3454392" y="1879006"/>
                </a:lnTo>
                <a:lnTo>
                  <a:pt x="3454437" y="1894610"/>
                </a:lnTo>
                <a:lnTo>
                  <a:pt x="3456100" y="1910273"/>
                </a:lnTo>
                <a:lnTo>
                  <a:pt x="3456791" y="1917966"/>
                </a:lnTo>
                <a:lnTo>
                  <a:pt x="3458151" y="1925548"/>
                </a:lnTo>
                <a:lnTo>
                  <a:pt x="3460178" y="1933023"/>
                </a:lnTo>
                <a:lnTo>
                  <a:pt x="3463543" y="1940277"/>
                </a:lnTo>
                <a:lnTo>
                  <a:pt x="3460481" y="1941103"/>
                </a:lnTo>
                <a:lnTo>
                  <a:pt x="3457308" y="1942599"/>
                </a:lnTo>
                <a:lnTo>
                  <a:pt x="3455084" y="1944265"/>
                </a:lnTo>
                <a:lnTo>
                  <a:pt x="3453419" y="1946488"/>
                </a:lnTo>
                <a:lnTo>
                  <a:pt x="3452422" y="1948604"/>
                </a:lnTo>
                <a:lnTo>
                  <a:pt x="3450647" y="1951496"/>
                </a:lnTo>
                <a:lnTo>
                  <a:pt x="3450379" y="1955117"/>
                </a:lnTo>
                <a:lnTo>
                  <a:pt x="3449831" y="1958459"/>
                </a:lnTo>
                <a:lnTo>
                  <a:pt x="3445300" y="1952371"/>
                </a:lnTo>
                <a:lnTo>
                  <a:pt x="3441825" y="1945787"/>
                </a:lnTo>
                <a:lnTo>
                  <a:pt x="3438631" y="1939479"/>
                </a:lnTo>
                <a:lnTo>
                  <a:pt x="3436883" y="1932285"/>
                </a:lnTo>
                <a:lnTo>
                  <a:pt x="3435244" y="1924423"/>
                </a:lnTo>
                <a:lnTo>
                  <a:pt x="3434553" y="1916731"/>
                </a:lnTo>
                <a:lnTo>
                  <a:pt x="3433581" y="1908759"/>
                </a:lnTo>
                <a:lnTo>
                  <a:pt x="3434338" y="1900179"/>
                </a:lnTo>
                <a:lnTo>
                  <a:pt x="3434423" y="1891709"/>
                </a:lnTo>
                <a:lnTo>
                  <a:pt x="3435567" y="1882741"/>
                </a:lnTo>
                <a:lnTo>
                  <a:pt x="3437747" y="1865471"/>
                </a:lnTo>
                <a:lnTo>
                  <a:pt x="3441651" y="1847594"/>
                </a:lnTo>
                <a:close/>
                <a:moveTo>
                  <a:pt x="3223005" y="1818213"/>
                </a:moveTo>
                <a:lnTo>
                  <a:pt x="3223283" y="1818491"/>
                </a:lnTo>
                <a:lnTo>
                  <a:pt x="3224680" y="1819888"/>
                </a:lnTo>
                <a:lnTo>
                  <a:pt x="3226790" y="1827270"/>
                </a:lnTo>
                <a:lnTo>
                  <a:pt x="3230101" y="1837362"/>
                </a:lnTo>
                <a:lnTo>
                  <a:pt x="3234069" y="1847355"/>
                </a:lnTo>
                <a:lnTo>
                  <a:pt x="3236288" y="1851835"/>
                </a:lnTo>
                <a:lnTo>
                  <a:pt x="3239263" y="1855562"/>
                </a:lnTo>
                <a:lnTo>
                  <a:pt x="3241776" y="1858074"/>
                </a:lnTo>
                <a:lnTo>
                  <a:pt x="3243269" y="1858816"/>
                </a:lnTo>
                <a:lnTo>
                  <a:pt x="3245237" y="1858522"/>
                </a:lnTo>
                <a:lnTo>
                  <a:pt x="3247205" y="1858231"/>
                </a:lnTo>
                <a:lnTo>
                  <a:pt x="3248237" y="1857757"/>
                </a:lnTo>
                <a:lnTo>
                  <a:pt x="3250776" y="1855775"/>
                </a:lnTo>
                <a:lnTo>
                  <a:pt x="3252659" y="1853892"/>
                </a:lnTo>
                <a:lnTo>
                  <a:pt x="3253554" y="1860815"/>
                </a:lnTo>
                <a:lnTo>
                  <a:pt x="3253055" y="1866340"/>
                </a:lnTo>
                <a:lnTo>
                  <a:pt x="3252275" y="1871587"/>
                </a:lnTo>
                <a:lnTo>
                  <a:pt x="3251120" y="1877210"/>
                </a:lnTo>
                <a:lnTo>
                  <a:pt x="3249781" y="1881899"/>
                </a:lnTo>
                <a:lnTo>
                  <a:pt x="3249561" y="1887704"/>
                </a:lnTo>
                <a:lnTo>
                  <a:pt x="3249340" y="1893510"/>
                </a:lnTo>
                <a:lnTo>
                  <a:pt x="3249957" y="1900152"/>
                </a:lnTo>
                <a:lnTo>
                  <a:pt x="3245197" y="1897652"/>
                </a:lnTo>
                <a:lnTo>
                  <a:pt x="3241094" y="1895054"/>
                </a:lnTo>
                <a:lnTo>
                  <a:pt x="3238302" y="1892261"/>
                </a:lnTo>
                <a:lnTo>
                  <a:pt x="3235231" y="1889191"/>
                </a:lnTo>
                <a:lnTo>
                  <a:pt x="3232912" y="1885367"/>
                </a:lnTo>
                <a:lnTo>
                  <a:pt x="3231529" y="1881724"/>
                </a:lnTo>
                <a:lnTo>
                  <a:pt x="3228582" y="1873503"/>
                </a:lnTo>
                <a:lnTo>
                  <a:pt x="3227043" y="1864433"/>
                </a:lnTo>
                <a:lnTo>
                  <a:pt x="3225238" y="1852835"/>
                </a:lnTo>
                <a:lnTo>
                  <a:pt x="3223348" y="1839646"/>
                </a:lnTo>
                <a:lnTo>
                  <a:pt x="3219784" y="1824784"/>
                </a:lnTo>
                <a:lnTo>
                  <a:pt x="3221023" y="1820751"/>
                </a:lnTo>
                <a:lnTo>
                  <a:pt x="3221693" y="1818408"/>
                </a:lnTo>
                <a:close/>
                <a:moveTo>
                  <a:pt x="3405977" y="1661067"/>
                </a:moveTo>
                <a:lnTo>
                  <a:pt x="3410820" y="1669775"/>
                </a:lnTo>
                <a:lnTo>
                  <a:pt x="3415872" y="1677145"/>
                </a:lnTo>
                <a:lnTo>
                  <a:pt x="3419972" y="1684337"/>
                </a:lnTo>
                <a:lnTo>
                  <a:pt x="3424459" y="1691143"/>
                </a:lnTo>
                <a:lnTo>
                  <a:pt x="3427785" y="1699108"/>
                </a:lnTo>
                <a:lnTo>
                  <a:pt x="3428780" y="1703196"/>
                </a:lnTo>
                <a:lnTo>
                  <a:pt x="3429566" y="1708619"/>
                </a:lnTo>
                <a:lnTo>
                  <a:pt x="3429787" y="1713479"/>
                </a:lnTo>
                <a:lnTo>
                  <a:pt x="3429803" y="1719677"/>
                </a:lnTo>
                <a:lnTo>
                  <a:pt x="3429532" y="1725592"/>
                </a:lnTo>
                <a:lnTo>
                  <a:pt x="3427999" y="1733337"/>
                </a:lnTo>
                <a:lnTo>
                  <a:pt x="3425635" y="1731747"/>
                </a:lnTo>
                <a:lnTo>
                  <a:pt x="3422604" y="1730261"/>
                </a:lnTo>
                <a:lnTo>
                  <a:pt x="3420345" y="1728003"/>
                </a:lnTo>
                <a:lnTo>
                  <a:pt x="3418088" y="1725745"/>
                </a:lnTo>
                <a:lnTo>
                  <a:pt x="3415043" y="1718061"/>
                </a:lnTo>
                <a:lnTo>
                  <a:pt x="3412490" y="1709324"/>
                </a:lnTo>
                <a:lnTo>
                  <a:pt x="3409861" y="1698964"/>
                </a:lnTo>
                <a:lnTo>
                  <a:pt x="3408110" y="1687164"/>
                </a:lnTo>
                <a:close/>
                <a:moveTo>
                  <a:pt x="3221330" y="1562839"/>
                </a:moveTo>
                <a:lnTo>
                  <a:pt x="3224519" y="1563019"/>
                </a:lnTo>
                <a:lnTo>
                  <a:pt x="3226676" y="1563668"/>
                </a:lnTo>
                <a:lnTo>
                  <a:pt x="3229113" y="1564598"/>
                </a:lnTo>
                <a:lnTo>
                  <a:pt x="3231358" y="1566843"/>
                </a:lnTo>
                <a:lnTo>
                  <a:pt x="3233411" y="1570403"/>
                </a:lnTo>
                <a:lnTo>
                  <a:pt x="3236205" y="1577713"/>
                </a:lnTo>
                <a:lnTo>
                  <a:pt x="3239082" y="1586620"/>
                </a:lnTo>
                <a:lnTo>
                  <a:pt x="3241114" y="1596937"/>
                </a:lnTo>
                <a:lnTo>
                  <a:pt x="3244423" y="1618323"/>
                </a:lnTo>
                <a:lnTo>
                  <a:pt x="3239269" y="1616181"/>
                </a:lnTo>
                <a:lnTo>
                  <a:pt x="3237112" y="1615531"/>
                </a:lnTo>
                <a:lnTo>
                  <a:pt x="3234860" y="1615539"/>
                </a:lnTo>
                <a:lnTo>
                  <a:pt x="3233073" y="1616765"/>
                </a:lnTo>
                <a:lnTo>
                  <a:pt x="3231847" y="1618552"/>
                </a:lnTo>
                <a:lnTo>
                  <a:pt x="3231086" y="1621558"/>
                </a:lnTo>
                <a:lnTo>
                  <a:pt x="3231168" y="1625405"/>
                </a:lnTo>
                <a:lnTo>
                  <a:pt x="3228081" y="1622318"/>
                </a:lnTo>
                <a:lnTo>
                  <a:pt x="3226213" y="1619696"/>
                </a:lnTo>
                <a:lnTo>
                  <a:pt x="3224625" y="1617355"/>
                </a:lnTo>
                <a:lnTo>
                  <a:pt x="3224448" y="1614163"/>
                </a:lnTo>
                <a:lnTo>
                  <a:pt x="3224550" y="1611255"/>
                </a:lnTo>
                <a:lnTo>
                  <a:pt x="3224934" y="1608626"/>
                </a:lnTo>
                <a:lnTo>
                  <a:pt x="3226271" y="1601677"/>
                </a:lnTo>
                <a:lnTo>
                  <a:pt x="3227984" y="1594352"/>
                </a:lnTo>
                <a:lnTo>
                  <a:pt x="3227904" y="1590504"/>
                </a:lnTo>
                <a:lnTo>
                  <a:pt x="3227542" y="1586376"/>
                </a:lnTo>
                <a:lnTo>
                  <a:pt x="3226994" y="1581310"/>
                </a:lnTo>
                <a:lnTo>
                  <a:pt x="3224947" y="1575499"/>
                </a:lnTo>
                <a:lnTo>
                  <a:pt x="3222525" y="1570063"/>
                </a:lnTo>
                <a:lnTo>
                  <a:pt x="3217947" y="1563977"/>
                </a:lnTo>
                <a:close/>
                <a:moveTo>
                  <a:pt x="3195127" y="1438625"/>
                </a:moveTo>
                <a:lnTo>
                  <a:pt x="3198629" y="1441348"/>
                </a:lnTo>
                <a:lnTo>
                  <a:pt x="3201070" y="1444567"/>
                </a:lnTo>
                <a:lnTo>
                  <a:pt x="3203861" y="1449699"/>
                </a:lnTo>
                <a:lnTo>
                  <a:pt x="3206263" y="1455218"/>
                </a:lnTo>
                <a:lnTo>
                  <a:pt x="3209684" y="1468774"/>
                </a:lnTo>
                <a:lnTo>
                  <a:pt x="3213067" y="1484632"/>
                </a:lnTo>
                <a:lnTo>
                  <a:pt x="3216169" y="1500205"/>
                </a:lnTo>
                <a:lnTo>
                  <a:pt x="3219483" y="1514434"/>
                </a:lnTo>
                <a:lnTo>
                  <a:pt x="3221390" y="1521017"/>
                </a:lnTo>
                <a:lnTo>
                  <a:pt x="3223792" y="1526537"/>
                </a:lnTo>
                <a:lnTo>
                  <a:pt x="3226974" y="1531278"/>
                </a:lnTo>
                <a:lnTo>
                  <a:pt x="3229803" y="1534107"/>
                </a:lnTo>
                <a:lnTo>
                  <a:pt x="3226899" y="1535880"/>
                </a:lnTo>
                <a:lnTo>
                  <a:pt x="3224384" y="1537263"/>
                </a:lnTo>
                <a:lnTo>
                  <a:pt x="3222436" y="1539211"/>
                </a:lnTo>
                <a:lnTo>
                  <a:pt x="3220487" y="1541160"/>
                </a:lnTo>
                <a:lnTo>
                  <a:pt x="3218996" y="1544346"/>
                </a:lnTo>
                <a:lnTo>
                  <a:pt x="3218286" y="1546755"/>
                </a:lnTo>
                <a:lnTo>
                  <a:pt x="3217752" y="1550118"/>
                </a:lnTo>
                <a:lnTo>
                  <a:pt x="3217608" y="1553093"/>
                </a:lnTo>
                <a:lnTo>
                  <a:pt x="3212804" y="1542053"/>
                </a:lnTo>
                <a:lnTo>
                  <a:pt x="3209734" y="1530408"/>
                </a:lnTo>
                <a:lnTo>
                  <a:pt x="3206878" y="1517419"/>
                </a:lnTo>
                <a:lnTo>
                  <a:pt x="3204911" y="1502977"/>
                </a:lnTo>
                <a:lnTo>
                  <a:pt x="3200512" y="1472854"/>
                </a:lnTo>
                <a:lnTo>
                  <a:pt x="3197908" y="1456218"/>
                </a:lnTo>
                <a:close/>
                <a:moveTo>
                  <a:pt x="3296286" y="1438494"/>
                </a:moveTo>
                <a:lnTo>
                  <a:pt x="3299567" y="1440242"/>
                </a:lnTo>
                <a:lnTo>
                  <a:pt x="3301873" y="1444082"/>
                </a:lnTo>
                <a:lnTo>
                  <a:pt x="3305019" y="1448759"/>
                </a:lnTo>
                <a:lnTo>
                  <a:pt x="3306911" y="1455249"/>
                </a:lnTo>
                <a:lnTo>
                  <a:pt x="3309185" y="1461355"/>
                </a:lnTo>
                <a:lnTo>
                  <a:pt x="3311149" y="1469448"/>
                </a:lnTo>
                <a:lnTo>
                  <a:pt x="3314416" y="1485740"/>
                </a:lnTo>
                <a:lnTo>
                  <a:pt x="3317193" y="1503077"/>
                </a:lnTo>
                <a:lnTo>
                  <a:pt x="3318577" y="1519018"/>
                </a:lnTo>
                <a:lnTo>
                  <a:pt x="3318281" y="1533280"/>
                </a:lnTo>
                <a:lnTo>
                  <a:pt x="3317732" y="1538859"/>
                </a:lnTo>
                <a:lnTo>
                  <a:pt x="3317389" y="1543115"/>
                </a:lnTo>
                <a:lnTo>
                  <a:pt x="3313828" y="1541085"/>
                </a:lnTo>
                <a:lnTo>
                  <a:pt x="3311241" y="1536967"/>
                </a:lnTo>
                <a:lnTo>
                  <a:pt x="3308377" y="1532570"/>
                </a:lnTo>
                <a:lnTo>
                  <a:pt x="3305998" y="1527125"/>
                </a:lnTo>
                <a:lnTo>
                  <a:pt x="3304209" y="1519973"/>
                </a:lnTo>
                <a:lnTo>
                  <a:pt x="3301757" y="1512925"/>
                </a:lnTo>
                <a:lnTo>
                  <a:pt x="3298596" y="1495971"/>
                </a:lnTo>
                <a:lnTo>
                  <a:pt x="3296096" y="1478915"/>
                </a:lnTo>
                <a:lnTo>
                  <a:pt x="3294715" y="1462973"/>
                </a:lnTo>
                <a:lnTo>
                  <a:pt x="3294626" y="1449094"/>
                </a:lnTo>
                <a:lnTo>
                  <a:pt x="3294898" y="1443235"/>
                </a:lnTo>
                <a:close/>
                <a:moveTo>
                  <a:pt x="3191464" y="1383912"/>
                </a:moveTo>
                <a:lnTo>
                  <a:pt x="3195801" y="1385159"/>
                </a:lnTo>
                <a:lnTo>
                  <a:pt x="3199474" y="1386511"/>
                </a:lnTo>
                <a:lnTo>
                  <a:pt x="3203425" y="1388144"/>
                </a:lnTo>
                <a:lnTo>
                  <a:pt x="3206604" y="1390550"/>
                </a:lnTo>
                <a:lnTo>
                  <a:pt x="3209396" y="1393342"/>
                </a:lnTo>
                <a:lnTo>
                  <a:pt x="3212747" y="1396693"/>
                </a:lnTo>
                <a:lnTo>
                  <a:pt x="3218010" y="1404276"/>
                </a:lnTo>
                <a:lnTo>
                  <a:pt x="3222499" y="1412629"/>
                </a:lnTo>
                <a:lnTo>
                  <a:pt x="3226668" y="1422981"/>
                </a:lnTo>
                <a:lnTo>
                  <a:pt x="3230447" y="1433720"/>
                </a:lnTo>
                <a:lnTo>
                  <a:pt x="3233069" y="1445617"/>
                </a:lnTo>
                <a:lnTo>
                  <a:pt x="3238763" y="1470638"/>
                </a:lnTo>
                <a:lnTo>
                  <a:pt x="3243405" y="1496153"/>
                </a:lnTo>
                <a:lnTo>
                  <a:pt x="3248154" y="1521001"/>
                </a:lnTo>
                <a:lnTo>
                  <a:pt x="3250776" y="1532899"/>
                </a:lnTo>
                <a:lnTo>
                  <a:pt x="3254277" y="1543359"/>
                </a:lnTo>
                <a:lnTo>
                  <a:pt x="3248801" y="1537109"/>
                </a:lnTo>
                <a:lnTo>
                  <a:pt x="3244204" y="1529419"/>
                </a:lnTo>
                <a:lnTo>
                  <a:pt x="3240487" y="1520291"/>
                </a:lnTo>
                <a:lnTo>
                  <a:pt x="3236878" y="1510498"/>
                </a:lnTo>
                <a:lnTo>
                  <a:pt x="3233377" y="1500039"/>
                </a:lnTo>
                <a:lnTo>
                  <a:pt x="3231034" y="1488420"/>
                </a:lnTo>
                <a:lnTo>
                  <a:pt x="3226069" y="1464902"/>
                </a:lnTo>
                <a:lnTo>
                  <a:pt x="3220162" y="1441215"/>
                </a:lnTo>
                <a:lnTo>
                  <a:pt x="3216874" y="1429422"/>
                </a:lnTo>
                <a:lnTo>
                  <a:pt x="3213093" y="1418684"/>
                </a:lnTo>
                <a:lnTo>
                  <a:pt x="3208648" y="1408054"/>
                </a:lnTo>
                <a:lnTo>
                  <a:pt x="3203984" y="1398753"/>
                </a:lnTo>
                <a:lnTo>
                  <a:pt x="3198164" y="1390612"/>
                </a:lnTo>
                <a:lnTo>
                  <a:pt x="3194814" y="1387262"/>
                </a:lnTo>
                <a:close/>
                <a:moveTo>
                  <a:pt x="3289249" y="1374245"/>
                </a:moveTo>
                <a:lnTo>
                  <a:pt x="3291810" y="1374489"/>
                </a:lnTo>
                <a:lnTo>
                  <a:pt x="3293600" y="1375505"/>
                </a:lnTo>
                <a:lnTo>
                  <a:pt x="3295564" y="1377469"/>
                </a:lnTo>
                <a:lnTo>
                  <a:pt x="3297529" y="1379434"/>
                </a:lnTo>
                <a:lnTo>
                  <a:pt x="3299632" y="1384628"/>
                </a:lnTo>
                <a:lnTo>
                  <a:pt x="3301240" y="1390877"/>
                </a:lnTo>
                <a:lnTo>
                  <a:pt x="3301305" y="1398670"/>
                </a:lnTo>
                <a:lnTo>
                  <a:pt x="3300526" y="1405623"/>
                </a:lnTo>
                <a:lnTo>
                  <a:pt x="3298975" y="1413349"/>
                </a:lnTo>
                <a:lnTo>
                  <a:pt x="3295428" y="1415212"/>
                </a:lnTo>
                <a:lnTo>
                  <a:pt x="3292092" y="1415742"/>
                </a:lnTo>
                <a:lnTo>
                  <a:pt x="3288194" y="1415710"/>
                </a:lnTo>
                <a:lnTo>
                  <a:pt x="3284297" y="1415677"/>
                </a:lnTo>
                <a:lnTo>
                  <a:pt x="3279664" y="1414138"/>
                </a:lnTo>
                <a:lnTo>
                  <a:pt x="3275032" y="1412596"/>
                </a:lnTo>
                <a:lnTo>
                  <a:pt x="3271452" y="1410563"/>
                </a:lnTo>
                <a:lnTo>
                  <a:pt x="3267593" y="1408248"/>
                </a:lnTo>
                <a:lnTo>
                  <a:pt x="3264786" y="1405442"/>
                </a:lnTo>
                <a:lnTo>
                  <a:pt x="3262085" y="1401970"/>
                </a:lnTo>
                <a:lnTo>
                  <a:pt x="3260227" y="1399338"/>
                </a:lnTo>
                <a:lnTo>
                  <a:pt x="3259141" y="1395933"/>
                </a:lnTo>
                <a:lnTo>
                  <a:pt x="3259951" y="1392878"/>
                </a:lnTo>
                <a:lnTo>
                  <a:pt x="3262096" y="1389612"/>
                </a:lnTo>
                <a:lnTo>
                  <a:pt x="3265188" y="1386519"/>
                </a:lnTo>
                <a:lnTo>
                  <a:pt x="3269228" y="1383601"/>
                </a:lnTo>
                <a:lnTo>
                  <a:pt x="3273740" y="1404347"/>
                </a:lnTo>
                <a:lnTo>
                  <a:pt x="3277461" y="1403430"/>
                </a:lnTo>
                <a:lnTo>
                  <a:pt x="3279008" y="1401884"/>
                </a:lnTo>
                <a:lnTo>
                  <a:pt x="3280553" y="1400338"/>
                </a:lnTo>
                <a:lnTo>
                  <a:pt x="3282979" y="1397353"/>
                </a:lnTo>
                <a:lnTo>
                  <a:pt x="3283509" y="1394016"/>
                </a:lnTo>
                <a:lnTo>
                  <a:pt x="3284811" y="1389907"/>
                </a:lnTo>
                <a:lnTo>
                  <a:pt x="3284710" y="1384395"/>
                </a:lnTo>
                <a:lnTo>
                  <a:pt x="3283525" y="1375479"/>
                </a:lnTo>
                <a:lnTo>
                  <a:pt x="3286580" y="1374669"/>
                </a:lnTo>
                <a:close/>
                <a:moveTo>
                  <a:pt x="3287144" y="868980"/>
                </a:moveTo>
                <a:lnTo>
                  <a:pt x="3291063" y="868990"/>
                </a:lnTo>
                <a:lnTo>
                  <a:pt x="3293636" y="869219"/>
                </a:lnTo>
                <a:lnTo>
                  <a:pt x="3295714" y="870513"/>
                </a:lnTo>
                <a:lnTo>
                  <a:pt x="3297117" y="871915"/>
                </a:lnTo>
                <a:lnTo>
                  <a:pt x="3298128" y="873711"/>
                </a:lnTo>
                <a:lnTo>
                  <a:pt x="3299151" y="879423"/>
                </a:lnTo>
                <a:lnTo>
                  <a:pt x="3299281" y="886590"/>
                </a:lnTo>
                <a:lnTo>
                  <a:pt x="3300140" y="895271"/>
                </a:lnTo>
                <a:lnTo>
                  <a:pt x="3302015" y="905745"/>
                </a:lnTo>
                <a:lnTo>
                  <a:pt x="3303819" y="910676"/>
                </a:lnTo>
                <a:lnTo>
                  <a:pt x="3305902" y="915888"/>
                </a:lnTo>
                <a:lnTo>
                  <a:pt x="3302163" y="920751"/>
                </a:lnTo>
                <a:lnTo>
                  <a:pt x="3299538" y="922816"/>
                </a:lnTo>
                <a:lnTo>
                  <a:pt x="3297692" y="924098"/>
                </a:lnTo>
                <a:lnTo>
                  <a:pt x="3294835" y="923589"/>
                </a:lnTo>
                <a:lnTo>
                  <a:pt x="3293042" y="922577"/>
                </a:lnTo>
                <a:lnTo>
                  <a:pt x="3292028" y="920782"/>
                </a:lnTo>
                <a:lnTo>
                  <a:pt x="3288993" y="915399"/>
                </a:lnTo>
                <a:lnTo>
                  <a:pt x="3285845" y="910688"/>
                </a:lnTo>
                <a:lnTo>
                  <a:pt x="3283882" y="908725"/>
                </a:lnTo>
                <a:lnTo>
                  <a:pt x="3282479" y="907321"/>
                </a:lnTo>
                <a:lnTo>
                  <a:pt x="3280574" y="906980"/>
                </a:lnTo>
                <a:lnTo>
                  <a:pt x="3277777" y="908094"/>
                </a:lnTo>
                <a:lnTo>
                  <a:pt x="3275041" y="910830"/>
                </a:lnTo>
                <a:lnTo>
                  <a:pt x="3272083" y="914910"/>
                </a:lnTo>
                <a:lnTo>
                  <a:pt x="3270058" y="911323"/>
                </a:lnTo>
                <a:lnTo>
                  <a:pt x="3269938" y="908075"/>
                </a:lnTo>
                <a:lnTo>
                  <a:pt x="3269538" y="904547"/>
                </a:lnTo>
                <a:lnTo>
                  <a:pt x="3270761" y="901078"/>
                </a:lnTo>
                <a:lnTo>
                  <a:pt x="3271765" y="898953"/>
                </a:lnTo>
                <a:lnTo>
                  <a:pt x="3272877" y="896155"/>
                </a:lnTo>
                <a:lnTo>
                  <a:pt x="3275554" y="891795"/>
                </a:lnTo>
                <a:lnTo>
                  <a:pt x="3279573" y="887215"/>
                </a:lnTo>
                <a:lnTo>
                  <a:pt x="3281968" y="882572"/>
                </a:lnTo>
                <a:lnTo>
                  <a:pt x="3283081" y="879774"/>
                </a:lnTo>
                <a:lnTo>
                  <a:pt x="3283525" y="877090"/>
                </a:lnTo>
                <a:lnTo>
                  <a:pt x="3283404" y="873841"/>
                </a:lnTo>
                <a:lnTo>
                  <a:pt x="3283003" y="870313"/>
                </a:lnTo>
                <a:close/>
                <a:moveTo>
                  <a:pt x="3348152" y="776072"/>
                </a:moveTo>
                <a:lnTo>
                  <a:pt x="3350347" y="776720"/>
                </a:lnTo>
                <a:lnTo>
                  <a:pt x="3352642" y="776696"/>
                </a:lnTo>
                <a:lnTo>
                  <a:pt x="3354452" y="777734"/>
                </a:lnTo>
                <a:lnTo>
                  <a:pt x="3356442" y="779725"/>
                </a:lnTo>
                <a:lnTo>
                  <a:pt x="3359470" y="783524"/>
                </a:lnTo>
                <a:lnTo>
                  <a:pt x="3361622" y="788769"/>
                </a:lnTo>
                <a:lnTo>
                  <a:pt x="3363183" y="795740"/>
                </a:lnTo>
                <a:lnTo>
                  <a:pt x="3365029" y="802998"/>
                </a:lnTo>
                <a:lnTo>
                  <a:pt x="3366685" y="820116"/>
                </a:lnTo>
                <a:lnTo>
                  <a:pt x="3368239" y="837904"/>
                </a:lnTo>
                <a:lnTo>
                  <a:pt x="3369895" y="855018"/>
                </a:lnTo>
                <a:lnTo>
                  <a:pt x="3371354" y="862662"/>
                </a:lnTo>
                <a:lnTo>
                  <a:pt x="3373199" y="869921"/>
                </a:lnTo>
                <a:lnTo>
                  <a:pt x="3369114" y="866609"/>
                </a:lnTo>
                <a:lnTo>
                  <a:pt x="3365701" y="863196"/>
                </a:lnTo>
                <a:lnTo>
                  <a:pt x="3362106" y="858828"/>
                </a:lnTo>
                <a:lnTo>
                  <a:pt x="3359954" y="853583"/>
                </a:lnTo>
                <a:lnTo>
                  <a:pt x="3358189" y="847953"/>
                </a:lnTo>
                <a:lnTo>
                  <a:pt x="3357198" y="841550"/>
                </a:lnTo>
                <a:lnTo>
                  <a:pt x="3355031" y="827786"/>
                </a:lnTo>
                <a:lnTo>
                  <a:pt x="3352865" y="814025"/>
                </a:lnTo>
                <a:lnTo>
                  <a:pt x="3351587" y="807336"/>
                </a:lnTo>
                <a:lnTo>
                  <a:pt x="3349539" y="801423"/>
                </a:lnTo>
                <a:lnTo>
                  <a:pt x="3347873" y="795120"/>
                </a:lnTo>
                <a:lnTo>
                  <a:pt x="3344382" y="790081"/>
                </a:lnTo>
                <a:lnTo>
                  <a:pt x="3340601" y="784755"/>
                </a:lnTo>
                <a:lnTo>
                  <a:pt x="3335848" y="781547"/>
                </a:lnTo>
                <a:lnTo>
                  <a:pt x="3339791" y="779306"/>
                </a:lnTo>
                <a:lnTo>
                  <a:pt x="3342296" y="777944"/>
                </a:lnTo>
                <a:lnTo>
                  <a:pt x="3345753" y="776764"/>
                </a:lnTo>
                <a:close/>
                <a:moveTo>
                  <a:pt x="3259159" y="775155"/>
                </a:moveTo>
                <a:lnTo>
                  <a:pt x="3262008" y="775712"/>
                </a:lnTo>
                <a:lnTo>
                  <a:pt x="3264374" y="777314"/>
                </a:lnTo>
                <a:lnTo>
                  <a:pt x="3266642" y="779581"/>
                </a:lnTo>
                <a:lnTo>
                  <a:pt x="3268049" y="783281"/>
                </a:lnTo>
                <a:lnTo>
                  <a:pt x="3269639" y="787929"/>
                </a:lnTo>
                <a:lnTo>
                  <a:pt x="3270182" y="793057"/>
                </a:lnTo>
                <a:lnTo>
                  <a:pt x="3271736" y="804547"/>
                </a:lnTo>
                <a:lnTo>
                  <a:pt x="3273378" y="817655"/>
                </a:lnTo>
                <a:lnTo>
                  <a:pt x="3275584" y="831328"/>
                </a:lnTo>
                <a:lnTo>
                  <a:pt x="3277546" y="837875"/>
                </a:lnTo>
                <a:lnTo>
                  <a:pt x="3280173" y="844323"/>
                </a:lnTo>
                <a:lnTo>
                  <a:pt x="3282897" y="850105"/>
                </a:lnTo>
                <a:lnTo>
                  <a:pt x="3286289" y="855790"/>
                </a:lnTo>
                <a:lnTo>
                  <a:pt x="3280678" y="856295"/>
                </a:lnTo>
                <a:lnTo>
                  <a:pt x="3276215" y="855654"/>
                </a:lnTo>
                <a:lnTo>
                  <a:pt x="3272615" y="853582"/>
                </a:lnTo>
                <a:lnTo>
                  <a:pt x="3269778" y="850745"/>
                </a:lnTo>
                <a:lnTo>
                  <a:pt x="3267808" y="846480"/>
                </a:lnTo>
                <a:lnTo>
                  <a:pt x="3266882" y="841733"/>
                </a:lnTo>
                <a:lnTo>
                  <a:pt x="3265772" y="836038"/>
                </a:lnTo>
                <a:lnTo>
                  <a:pt x="3265143" y="829292"/>
                </a:lnTo>
                <a:lnTo>
                  <a:pt x="3264266" y="815422"/>
                </a:lnTo>
                <a:lnTo>
                  <a:pt x="3263389" y="801551"/>
                </a:lnTo>
                <a:lnTo>
                  <a:pt x="3262514" y="787681"/>
                </a:lnTo>
                <a:lnTo>
                  <a:pt x="3260935" y="780752"/>
                </a:lnTo>
                <a:close/>
                <a:moveTo>
                  <a:pt x="3397396" y="737962"/>
                </a:moveTo>
                <a:lnTo>
                  <a:pt x="3401620" y="739865"/>
                </a:lnTo>
                <a:lnTo>
                  <a:pt x="3405631" y="743102"/>
                </a:lnTo>
                <a:lnTo>
                  <a:pt x="3409360" y="746059"/>
                </a:lnTo>
                <a:lnTo>
                  <a:pt x="3412594" y="750067"/>
                </a:lnTo>
                <a:lnTo>
                  <a:pt x="3414780" y="754572"/>
                </a:lnTo>
                <a:lnTo>
                  <a:pt x="3417628" y="758967"/>
                </a:lnTo>
                <a:lnTo>
                  <a:pt x="3419040" y="764243"/>
                </a:lnTo>
                <a:lnTo>
                  <a:pt x="3419786" y="769628"/>
                </a:lnTo>
                <a:lnTo>
                  <a:pt x="3420640" y="774347"/>
                </a:lnTo>
                <a:lnTo>
                  <a:pt x="3420333" y="780226"/>
                </a:lnTo>
                <a:lnTo>
                  <a:pt x="3419749" y="785826"/>
                </a:lnTo>
                <a:lnTo>
                  <a:pt x="3418608" y="790869"/>
                </a:lnTo>
                <a:lnTo>
                  <a:pt x="3415857" y="795846"/>
                </a:lnTo>
                <a:lnTo>
                  <a:pt x="3412549" y="800270"/>
                </a:lnTo>
                <a:lnTo>
                  <a:pt x="3408468" y="805467"/>
                </a:lnTo>
                <a:lnTo>
                  <a:pt x="3404045" y="808774"/>
                </a:lnTo>
                <a:lnTo>
                  <a:pt x="3404585" y="805447"/>
                </a:lnTo>
                <a:lnTo>
                  <a:pt x="3405340" y="800791"/>
                </a:lnTo>
                <a:lnTo>
                  <a:pt x="3404469" y="792188"/>
                </a:lnTo>
                <a:lnTo>
                  <a:pt x="3402763" y="782752"/>
                </a:lnTo>
                <a:lnTo>
                  <a:pt x="3400775" y="773036"/>
                </a:lnTo>
                <a:lnTo>
                  <a:pt x="3398679" y="763982"/>
                </a:lnTo>
                <a:lnTo>
                  <a:pt x="3397359" y="754157"/>
                </a:lnTo>
                <a:lnTo>
                  <a:pt x="3396875" y="745169"/>
                </a:lnTo>
                <a:lnTo>
                  <a:pt x="3397135" y="741565"/>
                </a:lnTo>
                <a:close/>
                <a:moveTo>
                  <a:pt x="3186225" y="592171"/>
                </a:moveTo>
                <a:lnTo>
                  <a:pt x="3189050" y="592732"/>
                </a:lnTo>
                <a:lnTo>
                  <a:pt x="3191687" y="592349"/>
                </a:lnTo>
                <a:lnTo>
                  <a:pt x="3194514" y="592911"/>
                </a:lnTo>
                <a:lnTo>
                  <a:pt x="3197339" y="593472"/>
                </a:lnTo>
                <a:lnTo>
                  <a:pt x="3202798" y="595912"/>
                </a:lnTo>
                <a:lnTo>
                  <a:pt x="3207692" y="600050"/>
                </a:lnTo>
                <a:lnTo>
                  <a:pt x="3212487" y="604846"/>
                </a:lnTo>
                <a:lnTo>
                  <a:pt x="3216716" y="611340"/>
                </a:lnTo>
                <a:lnTo>
                  <a:pt x="3220849" y="618493"/>
                </a:lnTo>
                <a:lnTo>
                  <a:pt x="3224888" y="626305"/>
                </a:lnTo>
                <a:lnTo>
                  <a:pt x="3222349" y="623765"/>
                </a:lnTo>
                <a:lnTo>
                  <a:pt x="3219996" y="622167"/>
                </a:lnTo>
                <a:lnTo>
                  <a:pt x="3217736" y="622170"/>
                </a:lnTo>
                <a:lnTo>
                  <a:pt x="3216134" y="622080"/>
                </a:lnTo>
                <a:lnTo>
                  <a:pt x="3215002" y="623212"/>
                </a:lnTo>
                <a:lnTo>
                  <a:pt x="3214056" y="625286"/>
                </a:lnTo>
                <a:lnTo>
                  <a:pt x="3213111" y="627358"/>
                </a:lnTo>
                <a:lnTo>
                  <a:pt x="3212729" y="629996"/>
                </a:lnTo>
                <a:lnTo>
                  <a:pt x="3212815" y="636121"/>
                </a:lnTo>
                <a:lnTo>
                  <a:pt x="3213934" y="644031"/>
                </a:lnTo>
                <a:lnTo>
                  <a:pt x="3215615" y="652507"/>
                </a:lnTo>
                <a:lnTo>
                  <a:pt x="3218520" y="661451"/>
                </a:lnTo>
                <a:lnTo>
                  <a:pt x="3222088" y="670302"/>
                </a:lnTo>
                <a:lnTo>
                  <a:pt x="3225562" y="677549"/>
                </a:lnTo>
                <a:lnTo>
                  <a:pt x="3229789" y="684042"/>
                </a:lnTo>
                <a:lnTo>
                  <a:pt x="3234588" y="688841"/>
                </a:lnTo>
                <a:lnTo>
                  <a:pt x="3236941" y="690439"/>
                </a:lnTo>
                <a:lnTo>
                  <a:pt x="3239387" y="691374"/>
                </a:lnTo>
                <a:lnTo>
                  <a:pt x="3241272" y="691750"/>
                </a:lnTo>
                <a:lnTo>
                  <a:pt x="3243911" y="691370"/>
                </a:lnTo>
                <a:lnTo>
                  <a:pt x="3246741" y="689671"/>
                </a:lnTo>
                <a:lnTo>
                  <a:pt x="3248629" y="687783"/>
                </a:lnTo>
                <a:lnTo>
                  <a:pt x="3251082" y="684199"/>
                </a:lnTo>
                <a:lnTo>
                  <a:pt x="3252972" y="680050"/>
                </a:lnTo>
                <a:lnTo>
                  <a:pt x="3254565" y="684663"/>
                </a:lnTo>
                <a:lnTo>
                  <a:pt x="3255594" y="688711"/>
                </a:lnTo>
                <a:lnTo>
                  <a:pt x="3255124" y="692016"/>
                </a:lnTo>
                <a:lnTo>
                  <a:pt x="3254550" y="695970"/>
                </a:lnTo>
                <a:lnTo>
                  <a:pt x="3253228" y="698421"/>
                </a:lnTo>
                <a:lnTo>
                  <a:pt x="3252188" y="701156"/>
                </a:lnTo>
                <a:lnTo>
                  <a:pt x="3248507" y="706532"/>
                </a:lnTo>
                <a:lnTo>
                  <a:pt x="3245107" y="712189"/>
                </a:lnTo>
                <a:lnTo>
                  <a:pt x="3243782" y="714641"/>
                </a:lnTo>
                <a:lnTo>
                  <a:pt x="3242646" y="718033"/>
                </a:lnTo>
                <a:lnTo>
                  <a:pt x="3242736" y="721896"/>
                </a:lnTo>
                <a:lnTo>
                  <a:pt x="3243483" y="725662"/>
                </a:lnTo>
                <a:lnTo>
                  <a:pt x="3244793" y="729991"/>
                </a:lnTo>
                <a:lnTo>
                  <a:pt x="3247610" y="735073"/>
                </a:lnTo>
                <a:lnTo>
                  <a:pt x="3242720" y="730936"/>
                </a:lnTo>
                <a:lnTo>
                  <a:pt x="3237078" y="725295"/>
                </a:lnTo>
                <a:lnTo>
                  <a:pt x="3230966" y="718430"/>
                </a:lnTo>
                <a:lnTo>
                  <a:pt x="3225607" y="710805"/>
                </a:lnTo>
                <a:lnTo>
                  <a:pt x="3219874" y="701299"/>
                </a:lnTo>
                <a:lnTo>
                  <a:pt x="3214235" y="691132"/>
                </a:lnTo>
                <a:lnTo>
                  <a:pt x="3209635" y="680494"/>
                </a:lnTo>
                <a:lnTo>
                  <a:pt x="3204378" y="669952"/>
                </a:lnTo>
                <a:lnTo>
                  <a:pt x="3199497" y="659033"/>
                </a:lnTo>
                <a:lnTo>
                  <a:pt x="3195369" y="647356"/>
                </a:lnTo>
                <a:lnTo>
                  <a:pt x="3192089" y="636529"/>
                </a:lnTo>
                <a:lnTo>
                  <a:pt x="3189093" y="625984"/>
                </a:lnTo>
                <a:lnTo>
                  <a:pt x="3186940" y="616284"/>
                </a:lnTo>
                <a:lnTo>
                  <a:pt x="3186014" y="607054"/>
                </a:lnTo>
                <a:lnTo>
                  <a:pt x="3185178" y="599426"/>
                </a:lnTo>
                <a:close/>
                <a:moveTo>
                  <a:pt x="3044922" y="379863"/>
                </a:moveTo>
                <a:lnTo>
                  <a:pt x="3047714" y="380443"/>
                </a:lnTo>
                <a:lnTo>
                  <a:pt x="3050222" y="380737"/>
                </a:lnTo>
                <a:lnTo>
                  <a:pt x="3052468" y="382983"/>
                </a:lnTo>
                <a:lnTo>
                  <a:pt x="3054713" y="385228"/>
                </a:lnTo>
                <a:lnTo>
                  <a:pt x="3056131" y="388860"/>
                </a:lnTo>
                <a:lnTo>
                  <a:pt x="3059160" y="397054"/>
                </a:lnTo>
                <a:lnTo>
                  <a:pt x="3062470" y="405530"/>
                </a:lnTo>
                <a:lnTo>
                  <a:pt x="3063551" y="413990"/>
                </a:lnTo>
                <a:lnTo>
                  <a:pt x="3064437" y="421518"/>
                </a:lnTo>
                <a:lnTo>
                  <a:pt x="3065118" y="425888"/>
                </a:lnTo>
                <a:lnTo>
                  <a:pt x="3046376" y="441827"/>
                </a:lnTo>
                <a:lnTo>
                  <a:pt x="3042625" y="436599"/>
                </a:lnTo>
                <a:lnTo>
                  <a:pt x="3039993" y="432495"/>
                </a:lnTo>
                <a:lnTo>
                  <a:pt x="3038944" y="428494"/>
                </a:lnTo>
                <a:lnTo>
                  <a:pt x="3038913" y="424035"/>
                </a:lnTo>
                <a:lnTo>
                  <a:pt x="3039076" y="420506"/>
                </a:lnTo>
                <a:lnTo>
                  <a:pt x="3039799" y="417540"/>
                </a:lnTo>
                <a:lnTo>
                  <a:pt x="3042910" y="411059"/>
                </a:lnTo>
                <a:lnTo>
                  <a:pt x="3045935" y="405229"/>
                </a:lnTo>
                <a:lnTo>
                  <a:pt x="3047397" y="401525"/>
                </a:lnTo>
                <a:lnTo>
                  <a:pt x="3048118" y="398556"/>
                </a:lnTo>
                <a:lnTo>
                  <a:pt x="3048368" y="394380"/>
                </a:lnTo>
                <a:lnTo>
                  <a:pt x="3047317" y="390377"/>
                </a:lnTo>
                <a:lnTo>
                  <a:pt x="3045338" y="386184"/>
                </a:lnTo>
                <a:lnTo>
                  <a:pt x="3042147" y="381516"/>
                </a:lnTo>
                <a:close/>
                <a:moveTo>
                  <a:pt x="2985186" y="148866"/>
                </a:moveTo>
                <a:lnTo>
                  <a:pt x="2989295" y="149811"/>
                </a:lnTo>
                <a:lnTo>
                  <a:pt x="2993452" y="152388"/>
                </a:lnTo>
                <a:lnTo>
                  <a:pt x="2998454" y="155805"/>
                </a:lnTo>
                <a:lnTo>
                  <a:pt x="3002382" y="159733"/>
                </a:lnTo>
                <a:lnTo>
                  <a:pt x="3010624" y="171140"/>
                </a:lnTo>
                <a:lnTo>
                  <a:pt x="3018582" y="182261"/>
                </a:lnTo>
                <a:lnTo>
                  <a:pt x="3027102" y="193947"/>
                </a:lnTo>
                <a:lnTo>
                  <a:pt x="3030801" y="199229"/>
                </a:lnTo>
                <a:lnTo>
                  <a:pt x="3034730" y="203158"/>
                </a:lnTo>
                <a:lnTo>
                  <a:pt x="3039728" y="206573"/>
                </a:lnTo>
                <a:lnTo>
                  <a:pt x="3043888" y="209151"/>
                </a:lnTo>
                <a:lnTo>
                  <a:pt x="3040674" y="210682"/>
                </a:lnTo>
                <a:lnTo>
                  <a:pt x="3036782" y="212329"/>
                </a:lnTo>
                <a:lnTo>
                  <a:pt x="3034077" y="212786"/>
                </a:lnTo>
                <a:lnTo>
                  <a:pt x="3030978" y="213644"/>
                </a:lnTo>
                <a:lnTo>
                  <a:pt x="3028668" y="213706"/>
                </a:lnTo>
                <a:lnTo>
                  <a:pt x="3026474" y="213095"/>
                </a:lnTo>
                <a:lnTo>
                  <a:pt x="3021805" y="211590"/>
                </a:lnTo>
                <a:lnTo>
                  <a:pt x="3017647" y="209013"/>
                </a:lnTo>
                <a:lnTo>
                  <a:pt x="3014509" y="204294"/>
                </a:lnTo>
                <a:lnTo>
                  <a:pt x="3011090" y="199294"/>
                </a:lnTo>
                <a:lnTo>
                  <a:pt x="3008348" y="194178"/>
                </a:lnTo>
                <a:lnTo>
                  <a:pt x="3002649" y="181359"/>
                </a:lnTo>
                <a:lnTo>
                  <a:pt x="2995594" y="168768"/>
                </a:lnTo>
                <a:lnTo>
                  <a:pt x="2991615" y="163205"/>
                </a:lnTo>
                <a:lnTo>
                  <a:pt x="2986844" y="158433"/>
                </a:lnTo>
                <a:lnTo>
                  <a:pt x="2981958" y="154340"/>
                </a:lnTo>
                <a:lnTo>
                  <a:pt x="2976282" y="151038"/>
                </a:lnTo>
                <a:lnTo>
                  <a:pt x="2978426" y="150016"/>
                </a:lnTo>
                <a:lnTo>
                  <a:pt x="2980568" y="148996"/>
                </a:lnTo>
                <a:lnTo>
                  <a:pt x="2982877" y="148931"/>
                </a:lnTo>
                <a:close/>
                <a:moveTo>
                  <a:pt x="3128059" y="7115"/>
                </a:moveTo>
                <a:lnTo>
                  <a:pt x="3162516" y="59095"/>
                </a:lnTo>
                <a:lnTo>
                  <a:pt x="3144151" y="75774"/>
                </a:lnTo>
                <a:lnTo>
                  <a:pt x="3145013" y="74351"/>
                </a:lnTo>
                <a:lnTo>
                  <a:pt x="3145415" y="71706"/>
                </a:lnTo>
                <a:lnTo>
                  <a:pt x="3144973" y="68216"/>
                </a:lnTo>
                <a:lnTo>
                  <a:pt x="3143691" y="63887"/>
                </a:lnTo>
                <a:lnTo>
                  <a:pt x="3141847" y="58996"/>
                </a:lnTo>
                <a:lnTo>
                  <a:pt x="3135515" y="49615"/>
                </a:lnTo>
                <a:lnTo>
                  <a:pt x="3128899" y="39952"/>
                </a:lnTo>
                <a:lnTo>
                  <a:pt x="3122946" y="30189"/>
                </a:lnTo>
                <a:lnTo>
                  <a:pt x="3121282" y="26240"/>
                </a:lnTo>
                <a:lnTo>
                  <a:pt x="3119720" y="21631"/>
                </a:lnTo>
                <a:lnTo>
                  <a:pt x="3119660" y="17762"/>
                </a:lnTo>
                <a:lnTo>
                  <a:pt x="3120623" y="15676"/>
                </a:lnTo>
                <a:lnTo>
                  <a:pt x="3120544" y="14073"/>
                </a:lnTo>
                <a:lnTo>
                  <a:pt x="3121785" y="12267"/>
                </a:lnTo>
                <a:lnTo>
                  <a:pt x="3123308" y="10744"/>
                </a:lnTo>
                <a:lnTo>
                  <a:pt x="3125877" y="8740"/>
                </a:lnTo>
                <a:close/>
                <a:moveTo>
                  <a:pt x="2895310" y="0"/>
                </a:moveTo>
                <a:lnTo>
                  <a:pt x="3018889" y="0"/>
                </a:lnTo>
                <a:lnTo>
                  <a:pt x="3040834" y="35805"/>
                </a:lnTo>
                <a:lnTo>
                  <a:pt x="3055488" y="58191"/>
                </a:lnTo>
                <a:lnTo>
                  <a:pt x="3070318" y="81523"/>
                </a:lnTo>
                <a:lnTo>
                  <a:pt x="3086200" y="104363"/>
                </a:lnTo>
                <a:lnTo>
                  <a:pt x="3102749" y="127097"/>
                </a:lnTo>
                <a:lnTo>
                  <a:pt x="3120424" y="150954"/>
                </a:lnTo>
                <a:lnTo>
                  <a:pt x="3139605" y="175545"/>
                </a:lnTo>
                <a:lnTo>
                  <a:pt x="3133040" y="175938"/>
                </a:lnTo>
                <a:lnTo>
                  <a:pt x="3126191" y="176048"/>
                </a:lnTo>
                <a:lnTo>
                  <a:pt x="3119841" y="175106"/>
                </a:lnTo>
                <a:lnTo>
                  <a:pt x="3113137" y="172269"/>
                </a:lnTo>
                <a:lnTo>
                  <a:pt x="3107138" y="167043"/>
                </a:lnTo>
                <a:lnTo>
                  <a:pt x="3100964" y="160869"/>
                </a:lnTo>
                <a:lnTo>
                  <a:pt x="3093879" y="152238"/>
                </a:lnTo>
                <a:lnTo>
                  <a:pt x="3087889" y="140836"/>
                </a:lnTo>
                <a:lnTo>
                  <a:pt x="3086655" y="146560"/>
                </a:lnTo>
                <a:lnTo>
                  <a:pt x="3086368" y="152456"/>
                </a:lnTo>
                <a:lnTo>
                  <a:pt x="3086081" y="158354"/>
                </a:lnTo>
                <a:lnTo>
                  <a:pt x="3086464" y="164147"/>
                </a:lnTo>
                <a:lnTo>
                  <a:pt x="3087125" y="170219"/>
                </a:lnTo>
                <a:lnTo>
                  <a:pt x="3088175" y="175907"/>
                </a:lnTo>
                <a:lnTo>
                  <a:pt x="3091500" y="187734"/>
                </a:lnTo>
                <a:lnTo>
                  <a:pt x="3096158" y="199349"/>
                </a:lnTo>
                <a:lnTo>
                  <a:pt x="3101765" y="211140"/>
                </a:lnTo>
                <a:lnTo>
                  <a:pt x="3108318" y="223106"/>
                </a:lnTo>
                <a:lnTo>
                  <a:pt x="3115645" y="234297"/>
                </a:lnTo>
                <a:lnTo>
                  <a:pt x="3130930" y="258857"/>
                </a:lnTo>
                <a:lnTo>
                  <a:pt x="3147266" y="282924"/>
                </a:lnTo>
                <a:lnTo>
                  <a:pt x="3154101" y="295170"/>
                </a:lnTo>
                <a:lnTo>
                  <a:pt x="3161216" y="307695"/>
                </a:lnTo>
                <a:lnTo>
                  <a:pt x="3167382" y="320045"/>
                </a:lnTo>
                <a:lnTo>
                  <a:pt x="3172216" y="332609"/>
                </a:lnTo>
                <a:lnTo>
                  <a:pt x="3174212" y="338470"/>
                </a:lnTo>
                <a:lnTo>
                  <a:pt x="3173715" y="345702"/>
                </a:lnTo>
                <a:lnTo>
                  <a:pt x="3173322" y="352267"/>
                </a:lnTo>
                <a:lnTo>
                  <a:pt x="3171772" y="359993"/>
                </a:lnTo>
                <a:lnTo>
                  <a:pt x="3170993" y="366946"/>
                </a:lnTo>
                <a:lnTo>
                  <a:pt x="3170496" y="374177"/>
                </a:lnTo>
                <a:lnTo>
                  <a:pt x="3170103" y="380742"/>
                </a:lnTo>
                <a:lnTo>
                  <a:pt x="3171539" y="386041"/>
                </a:lnTo>
                <a:lnTo>
                  <a:pt x="3172344" y="389164"/>
                </a:lnTo>
                <a:lnTo>
                  <a:pt x="3173747" y="390569"/>
                </a:lnTo>
                <a:lnTo>
                  <a:pt x="3175712" y="392532"/>
                </a:lnTo>
                <a:lnTo>
                  <a:pt x="3177995" y="392497"/>
                </a:lnTo>
                <a:lnTo>
                  <a:pt x="3182065" y="393476"/>
                </a:lnTo>
                <a:lnTo>
                  <a:pt x="3187404" y="392631"/>
                </a:lnTo>
                <a:lnTo>
                  <a:pt x="3191124" y="391713"/>
                </a:lnTo>
                <a:lnTo>
                  <a:pt x="3195901" y="390306"/>
                </a:lnTo>
                <a:lnTo>
                  <a:pt x="3198009" y="389321"/>
                </a:lnTo>
                <a:lnTo>
                  <a:pt x="3199727" y="388722"/>
                </a:lnTo>
                <a:lnTo>
                  <a:pt x="3204948" y="400900"/>
                </a:lnTo>
                <a:lnTo>
                  <a:pt x="3212764" y="417218"/>
                </a:lnTo>
                <a:lnTo>
                  <a:pt x="3219770" y="436590"/>
                </a:lnTo>
                <a:lnTo>
                  <a:pt x="3228177" y="457368"/>
                </a:lnTo>
                <a:lnTo>
                  <a:pt x="3234409" y="477513"/>
                </a:lnTo>
                <a:lnTo>
                  <a:pt x="3236613" y="488220"/>
                </a:lnTo>
                <a:lnTo>
                  <a:pt x="3238746" y="497310"/>
                </a:lnTo>
                <a:lnTo>
                  <a:pt x="3239265" y="506332"/>
                </a:lnTo>
                <a:lnTo>
                  <a:pt x="3239609" y="514405"/>
                </a:lnTo>
                <a:lnTo>
                  <a:pt x="3239217" y="520971"/>
                </a:lnTo>
                <a:lnTo>
                  <a:pt x="3238018" y="524411"/>
                </a:lnTo>
                <a:lnTo>
                  <a:pt x="3236929" y="527185"/>
                </a:lnTo>
                <a:lnTo>
                  <a:pt x="3230307" y="513605"/>
                </a:lnTo>
                <a:lnTo>
                  <a:pt x="3224176" y="498972"/>
                </a:lnTo>
                <a:lnTo>
                  <a:pt x="3210966" y="469529"/>
                </a:lnTo>
                <a:lnTo>
                  <a:pt x="3204341" y="455948"/>
                </a:lnTo>
                <a:lnTo>
                  <a:pt x="3197785" y="443982"/>
                </a:lnTo>
                <a:lnTo>
                  <a:pt x="3193683" y="439106"/>
                </a:lnTo>
                <a:lnTo>
                  <a:pt x="3190421" y="435070"/>
                </a:lnTo>
                <a:lnTo>
                  <a:pt x="3186106" y="431529"/>
                </a:lnTo>
                <a:lnTo>
                  <a:pt x="3182912" y="429108"/>
                </a:lnTo>
                <a:lnTo>
                  <a:pt x="3180483" y="438273"/>
                </a:lnTo>
                <a:lnTo>
                  <a:pt x="3179563" y="448175"/>
                </a:lnTo>
                <a:lnTo>
                  <a:pt x="3178922" y="458356"/>
                </a:lnTo>
                <a:lnTo>
                  <a:pt x="3178949" y="468432"/>
                </a:lnTo>
                <a:lnTo>
                  <a:pt x="3180486" y="479244"/>
                </a:lnTo>
                <a:lnTo>
                  <a:pt x="3181741" y="489775"/>
                </a:lnTo>
                <a:lnTo>
                  <a:pt x="3184917" y="510731"/>
                </a:lnTo>
                <a:lnTo>
                  <a:pt x="3187321" y="532460"/>
                </a:lnTo>
                <a:lnTo>
                  <a:pt x="3187734" y="542149"/>
                </a:lnTo>
                <a:lnTo>
                  <a:pt x="3187094" y="552330"/>
                </a:lnTo>
                <a:lnTo>
                  <a:pt x="3186172" y="562231"/>
                </a:lnTo>
                <a:lnTo>
                  <a:pt x="3183741" y="571396"/>
                </a:lnTo>
                <a:lnTo>
                  <a:pt x="3182053" y="575889"/>
                </a:lnTo>
                <a:lnTo>
                  <a:pt x="3180644" y="580665"/>
                </a:lnTo>
                <a:lnTo>
                  <a:pt x="3178498" y="583931"/>
                </a:lnTo>
                <a:lnTo>
                  <a:pt x="3175476" y="588639"/>
                </a:lnTo>
                <a:lnTo>
                  <a:pt x="3165651" y="544026"/>
                </a:lnTo>
                <a:lnTo>
                  <a:pt x="3162293" y="528303"/>
                </a:lnTo>
                <a:lnTo>
                  <a:pt x="3159073" y="515807"/>
                </a:lnTo>
                <a:lnTo>
                  <a:pt x="3155538" y="505314"/>
                </a:lnTo>
                <a:lnTo>
                  <a:pt x="3150772" y="494364"/>
                </a:lnTo>
                <a:lnTo>
                  <a:pt x="3144988" y="481625"/>
                </a:lnTo>
                <a:lnTo>
                  <a:pt x="3137350" y="466255"/>
                </a:lnTo>
                <a:lnTo>
                  <a:pt x="3142479" y="460562"/>
                </a:lnTo>
                <a:lnTo>
                  <a:pt x="3145185" y="457856"/>
                </a:lnTo>
                <a:lnTo>
                  <a:pt x="3147399" y="456207"/>
                </a:lnTo>
                <a:lnTo>
                  <a:pt x="3149787" y="455503"/>
                </a:lnTo>
                <a:lnTo>
                  <a:pt x="3152173" y="454797"/>
                </a:lnTo>
                <a:lnTo>
                  <a:pt x="3154456" y="454761"/>
                </a:lnTo>
                <a:lnTo>
                  <a:pt x="3156351" y="455110"/>
                </a:lnTo>
                <a:lnTo>
                  <a:pt x="3158526" y="455741"/>
                </a:lnTo>
                <a:lnTo>
                  <a:pt x="3160210" y="457424"/>
                </a:lnTo>
                <a:lnTo>
                  <a:pt x="3163647" y="462406"/>
                </a:lnTo>
                <a:lnTo>
                  <a:pt x="3167046" y="469670"/>
                </a:lnTo>
                <a:lnTo>
                  <a:pt x="3169847" y="478655"/>
                </a:lnTo>
                <a:lnTo>
                  <a:pt x="3170832" y="476549"/>
                </a:lnTo>
                <a:lnTo>
                  <a:pt x="3171711" y="475108"/>
                </a:lnTo>
                <a:lnTo>
                  <a:pt x="3171679" y="471211"/>
                </a:lnTo>
                <a:lnTo>
                  <a:pt x="3171929" y="467596"/>
                </a:lnTo>
                <a:lnTo>
                  <a:pt x="3170950" y="463524"/>
                </a:lnTo>
                <a:lnTo>
                  <a:pt x="3171022" y="458959"/>
                </a:lnTo>
                <a:lnTo>
                  <a:pt x="3170604" y="455449"/>
                </a:lnTo>
                <a:lnTo>
                  <a:pt x="3171799" y="452007"/>
                </a:lnTo>
                <a:lnTo>
                  <a:pt x="3172681" y="450568"/>
                </a:lnTo>
                <a:lnTo>
                  <a:pt x="3174227" y="449022"/>
                </a:lnTo>
                <a:lnTo>
                  <a:pt x="3169031" y="446918"/>
                </a:lnTo>
                <a:lnTo>
                  <a:pt x="3163556" y="444537"/>
                </a:lnTo>
                <a:lnTo>
                  <a:pt x="3154048" y="438893"/>
                </a:lnTo>
                <a:lnTo>
                  <a:pt x="3145416" y="431807"/>
                </a:lnTo>
                <a:lnTo>
                  <a:pt x="3137279" y="423671"/>
                </a:lnTo>
                <a:lnTo>
                  <a:pt x="3129739" y="413811"/>
                </a:lnTo>
                <a:lnTo>
                  <a:pt x="3122691" y="402898"/>
                </a:lnTo>
                <a:lnTo>
                  <a:pt x="3116979" y="391775"/>
                </a:lnTo>
                <a:lnTo>
                  <a:pt x="3111198" y="379036"/>
                </a:lnTo>
                <a:lnTo>
                  <a:pt x="3105417" y="366300"/>
                </a:lnTo>
                <a:lnTo>
                  <a:pt x="3100796" y="352403"/>
                </a:lnTo>
                <a:lnTo>
                  <a:pt x="3091870" y="322607"/>
                </a:lnTo>
                <a:lnTo>
                  <a:pt x="3074164" y="260067"/>
                </a:lnTo>
                <a:lnTo>
                  <a:pt x="3068807" y="244660"/>
                </a:lnTo>
                <a:lnTo>
                  <a:pt x="3063447" y="229253"/>
                </a:lnTo>
                <a:lnTo>
                  <a:pt x="3057319" y="214619"/>
                </a:lnTo>
                <a:lnTo>
                  <a:pt x="3050800" y="200372"/>
                </a:lnTo>
                <a:lnTo>
                  <a:pt x="3044284" y="186124"/>
                </a:lnTo>
                <a:lnTo>
                  <a:pt x="3036993" y="172651"/>
                </a:lnTo>
                <a:lnTo>
                  <a:pt x="3028930" y="159950"/>
                </a:lnTo>
                <a:lnTo>
                  <a:pt x="3020374" y="148301"/>
                </a:lnTo>
                <a:lnTo>
                  <a:pt x="3011152" y="136761"/>
                </a:lnTo>
                <a:lnTo>
                  <a:pt x="3001717" y="126553"/>
                </a:lnTo>
                <a:lnTo>
                  <a:pt x="2991124" y="117505"/>
                </a:lnTo>
                <a:lnTo>
                  <a:pt x="2980036" y="109511"/>
                </a:lnTo>
                <a:lnTo>
                  <a:pt x="2967511" y="102396"/>
                </a:lnTo>
                <a:lnTo>
                  <a:pt x="2954772" y="96614"/>
                </a:lnTo>
                <a:lnTo>
                  <a:pt x="2947964" y="94443"/>
                </a:lnTo>
                <a:lnTo>
                  <a:pt x="2941436" y="92554"/>
                </a:lnTo>
                <a:lnTo>
                  <a:pt x="2934136" y="91436"/>
                </a:lnTo>
                <a:lnTo>
                  <a:pt x="2926554" y="90039"/>
                </a:lnTo>
                <a:lnTo>
                  <a:pt x="2926665" y="83194"/>
                </a:lnTo>
                <a:lnTo>
                  <a:pt x="2926108" y="76453"/>
                </a:lnTo>
                <a:lnTo>
                  <a:pt x="2925552" y="69713"/>
                </a:lnTo>
                <a:lnTo>
                  <a:pt x="2924155" y="62132"/>
                </a:lnTo>
                <a:lnTo>
                  <a:pt x="2922371" y="54937"/>
                </a:lnTo>
                <a:lnTo>
                  <a:pt x="2919639" y="47566"/>
                </a:lnTo>
                <a:lnTo>
                  <a:pt x="2913508" y="32933"/>
                </a:lnTo>
                <a:lnTo>
                  <a:pt x="2905869" y="17562"/>
                </a:lnTo>
                <a:lnTo>
                  <a:pt x="2896613" y="2125"/>
                </a:lnTo>
                <a:close/>
                <a:moveTo>
                  <a:pt x="0" y="0"/>
                </a:moveTo>
                <a:lnTo>
                  <a:pt x="2558898" y="0"/>
                </a:lnTo>
                <a:lnTo>
                  <a:pt x="2561108" y="5962"/>
                </a:lnTo>
                <a:lnTo>
                  <a:pt x="2564750" y="15788"/>
                </a:lnTo>
                <a:lnTo>
                  <a:pt x="2569833" y="24736"/>
                </a:lnTo>
                <a:lnTo>
                  <a:pt x="2574461" y="32457"/>
                </a:lnTo>
                <a:lnTo>
                  <a:pt x="2577161" y="35928"/>
                </a:lnTo>
                <a:lnTo>
                  <a:pt x="2579965" y="38733"/>
                </a:lnTo>
                <a:lnTo>
                  <a:pt x="2583437" y="41433"/>
                </a:lnTo>
                <a:lnTo>
                  <a:pt x="2586351" y="43573"/>
                </a:lnTo>
                <a:lnTo>
                  <a:pt x="2590036" y="44939"/>
                </a:lnTo>
                <a:lnTo>
                  <a:pt x="2594388" y="46199"/>
                </a:lnTo>
                <a:lnTo>
                  <a:pt x="2598564" y="46513"/>
                </a:lnTo>
                <a:lnTo>
                  <a:pt x="2602954" y="45490"/>
                </a:lnTo>
                <a:lnTo>
                  <a:pt x="2608011" y="44362"/>
                </a:lnTo>
                <a:lnTo>
                  <a:pt x="2612892" y="42286"/>
                </a:lnTo>
                <a:lnTo>
                  <a:pt x="2616952" y="55624"/>
                </a:lnTo>
                <a:lnTo>
                  <a:pt x="2621573" y="69520"/>
                </a:lnTo>
                <a:lnTo>
                  <a:pt x="2627250" y="82926"/>
                </a:lnTo>
                <a:lnTo>
                  <a:pt x="2633767" y="97174"/>
                </a:lnTo>
                <a:lnTo>
                  <a:pt x="2641444" y="110260"/>
                </a:lnTo>
                <a:lnTo>
                  <a:pt x="2649576" y="124576"/>
                </a:lnTo>
                <a:lnTo>
                  <a:pt x="2658376" y="138787"/>
                </a:lnTo>
                <a:lnTo>
                  <a:pt x="2668227" y="152504"/>
                </a:lnTo>
                <a:lnTo>
                  <a:pt x="2676921" y="167382"/>
                </a:lnTo>
                <a:lnTo>
                  <a:pt x="2686281" y="182153"/>
                </a:lnTo>
                <a:lnTo>
                  <a:pt x="2696801" y="195767"/>
                </a:lnTo>
                <a:lnTo>
                  <a:pt x="2707602" y="209658"/>
                </a:lnTo>
                <a:lnTo>
                  <a:pt x="2719386" y="221442"/>
                </a:lnTo>
                <a:lnTo>
                  <a:pt x="2731452" y="233508"/>
                </a:lnTo>
                <a:lnTo>
                  <a:pt x="2744397" y="244134"/>
                </a:lnTo>
                <a:lnTo>
                  <a:pt x="2758115" y="253987"/>
                </a:lnTo>
                <a:lnTo>
                  <a:pt x="2750147" y="252976"/>
                </a:lnTo>
                <a:lnTo>
                  <a:pt x="2744249" y="253263"/>
                </a:lnTo>
                <a:lnTo>
                  <a:pt x="2739193" y="254390"/>
                </a:lnTo>
                <a:lnTo>
                  <a:pt x="2737085" y="255375"/>
                </a:lnTo>
                <a:lnTo>
                  <a:pt x="2735539" y="256921"/>
                </a:lnTo>
                <a:lnTo>
                  <a:pt x="2733994" y="258466"/>
                </a:lnTo>
                <a:lnTo>
                  <a:pt x="2732728" y="260294"/>
                </a:lnTo>
                <a:lnTo>
                  <a:pt x="2730935" y="265455"/>
                </a:lnTo>
                <a:lnTo>
                  <a:pt x="2729382" y="273180"/>
                </a:lnTo>
                <a:lnTo>
                  <a:pt x="2727795" y="283186"/>
                </a:lnTo>
                <a:lnTo>
                  <a:pt x="2734846" y="287921"/>
                </a:lnTo>
                <a:lnTo>
                  <a:pt x="2742179" y="292934"/>
                </a:lnTo>
                <a:lnTo>
                  <a:pt x="2748914" y="299668"/>
                </a:lnTo>
                <a:lnTo>
                  <a:pt x="2755646" y="306400"/>
                </a:lnTo>
                <a:lnTo>
                  <a:pt x="2761888" y="314190"/>
                </a:lnTo>
                <a:lnTo>
                  <a:pt x="2767850" y="321697"/>
                </a:lnTo>
                <a:lnTo>
                  <a:pt x="2773040" y="329979"/>
                </a:lnTo>
                <a:lnTo>
                  <a:pt x="2777175" y="338751"/>
                </a:lnTo>
                <a:lnTo>
                  <a:pt x="2781589" y="347804"/>
                </a:lnTo>
                <a:lnTo>
                  <a:pt x="2784775" y="356401"/>
                </a:lnTo>
                <a:lnTo>
                  <a:pt x="2786909" y="365492"/>
                </a:lnTo>
                <a:lnTo>
                  <a:pt x="2787989" y="375075"/>
                </a:lnTo>
                <a:lnTo>
                  <a:pt x="2788509" y="384097"/>
                </a:lnTo>
                <a:lnTo>
                  <a:pt x="2787027" y="393437"/>
                </a:lnTo>
                <a:lnTo>
                  <a:pt x="2784982" y="402214"/>
                </a:lnTo>
                <a:lnTo>
                  <a:pt x="2782240" y="407202"/>
                </a:lnTo>
                <a:lnTo>
                  <a:pt x="2781219" y="411590"/>
                </a:lnTo>
                <a:lnTo>
                  <a:pt x="2791847" y="418357"/>
                </a:lnTo>
                <a:lnTo>
                  <a:pt x="2801880" y="426844"/>
                </a:lnTo>
                <a:lnTo>
                  <a:pt x="2813140" y="435783"/>
                </a:lnTo>
                <a:lnTo>
                  <a:pt x="2823525" y="446169"/>
                </a:lnTo>
                <a:lnTo>
                  <a:pt x="2842462" y="468196"/>
                </a:lnTo>
                <a:lnTo>
                  <a:pt x="2852177" y="478686"/>
                </a:lnTo>
                <a:lnTo>
                  <a:pt x="2861330" y="488612"/>
                </a:lnTo>
                <a:lnTo>
                  <a:pt x="2862527" y="485171"/>
                </a:lnTo>
                <a:lnTo>
                  <a:pt x="2863268" y="480501"/>
                </a:lnTo>
                <a:lnTo>
                  <a:pt x="2862850" y="476991"/>
                </a:lnTo>
                <a:lnTo>
                  <a:pt x="2861978" y="472252"/>
                </a:lnTo>
                <a:lnTo>
                  <a:pt x="2858896" y="462989"/>
                </a:lnTo>
                <a:lnTo>
                  <a:pt x="2855535" y="453443"/>
                </a:lnTo>
                <a:lnTo>
                  <a:pt x="2854273" y="449090"/>
                </a:lnTo>
                <a:lnTo>
                  <a:pt x="2852733" y="444457"/>
                </a:lnTo>
                <a:lnTo>
                  <a:pt x="2852421" y="440280"/>
                </a:lnTo>
                <a:lnTo>
                  <a:pt x="2852670" y="436664"/>
                </a:lnTo>
                <a:lnTo>
                  <a:pt x="2853692" y="432275"/>
                </a:lnTo>
                <a:lnTo>
                  <a:pt x="2856504" y="428902"/>
                </a:lnTo>
                <a:lnTo>
                  <a:pt x="2859982" y="425423"/>
                </a:lnTo>
                <a:lnTo>
                  <a:pt x="2864863" y="423349"/>
                </a:lnTo>
                <a:lnTo>
                  <a:pt x="2864122" y="428019"/>
                </a:lnTo>
                <a:lnTo>
                  <a:pt x="2863555" y="433635"/>
                </a:lnTo>
                <a:lnTo>
                  <a:pt x="2863374" y="438865"/>
                </a:lnTo>
                <a:lnTo>
                  <a:pt x="2863652" y="445326"/>
                </a:lnTo>
                <a:lnTo>
                  <a:pt x="2864312" y="451398"/>
                </a:lnTo>
                <a:lnTo>
                  <a:pt x="2866589" y="457540"/>
                </a:lnTo>
                <a:lnTo>
                  <a:pt x="2868304" y="463121"/>
                </a:lnTo>
                <a:lnTo>
                  <a:pt x="2870581" y="469261"/>
                </a:lnTo>
                <a:lnTo>
                  <a:pt x="2872682" y="474454"/>
                </a:lnTo>
                <a:lnTo>
                  <a:pt x="2875450" y="479543"/>
                </a:lnTo>
                <a:lnTo>
                  <a:pt x="2878992" y="483857"/>
                </a:lnTo>
                <a:lnTo>
                  <a:pt x="2882640" y="487505"/>
                </a:lnTo>
                <a:lnTo>
                  <a:pt x="2886393" y="490484"/>
                </a:lnTo>
                <a:lnTo>
                  <a:pt x="2890360" y="492132"/>
                </a:lnTo>
                <a:lnTo>
                  <a:pt x="2894429" y="493110"/>
                </a:lnTo>
                <a:lnTo>
                  <a:pt x="2898993" y="493036"/>
                </a:lnTo>
                <a:lnTo>
                  <a:pt x="2895641" y="512100"/>
                </a:lnTo>
                <a:lnTo>
                  <a:pt x="2894091" y="519826"/>
                </a:lnTo>
                <a:lnTo>
                  <a:pt x="2891980" y="526992"/>
                </a:lnTo>
                <a:lnTo>
                  <a:pt x="2890501" y="530152"/>
                </a:lnTo>
                <a:lnTo>
                  <a:pt x="2888463" y="532750"/>
                </a:lnTo>
                <a:lnTo>
                  <a:pt x="2886424" y="535350"/>
                </a:lnTo>
                <a:lnTo>
                  <a:pt x="2884105" y="537669"/>
                </a:lnTo>
                <a:lnTo>
                  <a:pt x="2881226" y="539427"/>
                </a:lnTo>
                <a:lnTo>
                  <a:pt x="2877679" y="541292"/>
                </a:lnTo>
                <a:lnTo>
                  <a:pt x="2874236" y="542486"/>
                </a:lnTo>
                <a:lnTo>
                  <a:pt x="2869565" y="543226"/>
                </a:lnTo>
                <a:lnTo>
                  <a:pt x="2896915" y="579851"/>
                </a:lnTo>
                <a:lnTo>
                  <a:pt x="2910096" y="599217"/>
                </a:lnTo>
                <a:lnTo>
                  <a:pt x="2923351" y="620200"/>
                </a:lnTo>
                <a:lnTo>
                  <a:pt x="2925917" y="614265"/>
                </a:lnTo>
                <a:lnTo>
                  <a:pt x="2927538" y="608157"/>
                </a:lnTo>
                <a:lnTo>
                  <a:pt x="2927823" y="602258"/>
                </a:lnTo>
                <a:lnTo>
                  <a:pt x="2927617" y="597414"/>
                </a:lnTo>
                <a:lnTo>
                  <a:pt x="2927411" y="592569"/>
                </a:lnTo>
                <a:lnTo>
                  <a:pt x="2926256" y="587548"/>
                </a:lnTo>
                <a:lnTo>
                  <a:pt x="2922963" y="579618"/>
                </a:lnTo>
                <a:lnTo>
                  <a:pt x="2921284" y="571755"/>
                </a:lnTo>
                <a:lnTo>
                  <a:pt x="2920585" y="567964"/>
                </a:lnTo>
                <a:lnTo>
                  <a:pt x="2921501" y="564243"/>
                </a:lnTo>
                <a:lnTo>
                  <a:pt x="2922699" y="560803"/>
                </a:lnTo>
                <a:lnTo>
                  <a:pt x="2924949" y="556868"/>
                </a:lnTo>
                <a:lnTo>
                  <a:pt x="2929200" y="552616"/>
                </a:lnTo>
                <a:lnTo>
                  <a:pt x="2934681" y="548821"/>
                </a:lnTo>
                <a:lnTo>
                  <a:pt x="2930440" y="540715"/>
                </a:lnTo>
                <a:lnTo>
                  <a:pt x="2925639" y="532049"/>
                </a:lnTo>
                <a:lnTo>
                  <a:pt x="2917651" y="514786"/>
                </a:lnTo>
                <a:lnTo>
                  <a:pt x="2911207" y="495975"/>
                </a:lnTo>
                <a:lnTo>
                  <a:pt x="2905046" y="477445"/>
                </a:lnTo>
                <a:lnTo>
                  <a:pt x="2900218" y="458703"/>
                </a:lnTo>
                <a:lnTo>
                  <a:pt x="2895391" y="439961"/>
                </a:lnTo>
                <a:lnTo>
                  <a:pt x="2886190" y="403706"/>
                </a:lnTo>
                <a:lnTo>
                  <a:pt x="2880939" y="387634"/>
                </a:lnTo>
                <a:lnTo>
                  <a:pt x="2874243" y="372436"/>
                </a:lnTo>
                <a:lnTo>
                  <a:pt x="2867730" y="358190"/>
                </a:lnTo>
                <a:lnTo>
                  <a:pt x="2859559" y="346156"/>
                </a:lnTo>
                <a:lnTo>
                  <a:pt x="2855668" y="339945"/>
                </a:lnTo>
                <a:lnTo>
                  <a:pt x="2850898" y="335175"/>
                </a:lnTo>
                <a:lnTo>
                  <a:pt x="2846127" y="330404"/>
                </a:lnTo>
                <a:lnTo>
                  <a:pt x="2840865" y="326689"/>
                </a:lnTo>
                <a:lnTo>
                  <a:pt x="2835041" y="322411"/>
                </a:lnTo>
                <a:lnTo>
                  <a:pt x="2829674" y="319361"/>
                </a:lnTo>
                <a:lnTo>
                  <a:pt x="2823250" y="316803"/>
                </a:lnTo>
                <a:lnTo>
                  <a:pt x="2816442" y="314635"/>
                </a:lnTo>
                <a:lnTo>
                  <a:pt x="2817009" y="309017"/>
                </a:lnTo>
                <a:lnTo>
                  <a:pt x="2816172" y="301996"/>
                </a:lnTo>
                <a:lnTo>
                  <a:pt x="2815336" y="294975"/>
                </a:lnTo>
                <a:lnTo>
                  <a:pt x="2813273" y="287500"/>
                </a:lnTo>
                <a:lnTo>
                  <a:pt x="2810646" y="279462"/>
                </a:lnTo>
                <a:lnTo>
                  <a:pt x="2806966" y="271918"/>
                </a:lnTo>
                <a:lnTo>
                  <a:pt x="2803007" y="264094"/>
                </a:lnTo>
                <a:lnTo>
                  <a:pt x="2798659" y="256656"/>
                </a:lnTo>
                <a:lnTo>
                  <a:pt x="2793927" y="249603"/>
                </a:lnTo>
                <a:lnTo>
                  <a:pt x="2788702" y="243605"/>
                </a:lnTo>
                <a:lnTo>
                  <a:pt x="2783476" y="237606"/>
                </a:lnTo>
                <a:lnTo>
                  <a:pt x="2778705" y="232835"/>
                </a:lnTo>
                <a:lnTo>
                  <a:pt x="2773442" y="229119"/>
                </a:lnTo>
                <a:lnTo>
                  <a:pt x="2768635" y="226631"/>
                </a:lnTo>
                <a:lnTo>
                  <a:pt x="2764564" y="225652"/>
                </a:lnTo>
                <a:lnTo>
                  <a:pt x="2761896" y="226075"/>
                </a:lnTo>
                <a:lnTo>
                  <a:pt x="2759894" y="226393"/>
                </a:lnTo>
                <a:lnTo>
                  <a:pt x="2764713" y="216524"/>
                </a:lnTo>
                <a:lnTo>
                  <a:pt x="2768090" y="207533"/>
                </a:lnTo>
                <a:lnTo>
                  <a:pt x="2770309" y="199703"/>
                </a:lnTo>
                <a:lnTo>
                  <a:pt x="2771579" y="191698"/>
                </a:lnTo>
                <a:lnTo>
                  <a:pt x="2771690" y="184853"/>
                </a:lnTo>
                <a:lnTo>
                  <a:pt x="2770854" y="177833"/>
                </a:lnTo>
                <a:lnTo>
                  <a:pt x="2768578" y="171691"/>
                </a:lnTo>
                <a:lnTo>
                  <a:pt x="2766407" y="164882"/>
                </a:lnTo>
                <a:lnTo>
                  <a:pt x="2762410" y="159340"/>
                </a:lnTo>
                <a:lnTo>
                  <a:pt x="2758238" y="152848"/>
                </a:lnTo>
                <a:lnTo>
                  <a:pt x="2753574" y="147410"/>
                </a:lnTo>
                <a:lnTo>
                  <a:pt x="2747962" y="141798"/>
                </a:lnTo>
                <a:lnTo>
                  <a:pt x="2735403" y="130786"/>
                </a:lnTo>
                <a:lnTo>
                  <a:pt x="2721230" y="119705"/>
                </a:lnTo>
                <a:lnTo>
                  <a:pt x="2728118" y="111133"/>
                </a:lnTo>
                <a:lnTo>
                  <a:pt x="2735075" y="104176"/>
                </a:lnTo>
                <a:lnTo>
                  <a:pt x="2741539" y="98273"/>
                </a:lnTo>
                <a:lnTo>
                  <a:pt x="2747898" y="93037"/>
                </a:lnTo>
                <a:lnTo>
                  <a:pt x="2759737" y="84003"/>
                </a:lnTo>
                <a:lnTo>
                  <a:pt x="2772136" y="75532"/>
                </a:lnTo>
                <a:lnTo>
                  <a:pt x="2784642" y="66396"/>
                </a:lnTo>
                <a:lnTo>
                  <a:pt x="2790895" y="61826"/>
                </a:lnTo>
                <a:lnTo>
                  <a:pt x="2797746" y="55536"/>
                </a:lnTo>
                <a:lnTo>
                  <a:pt x="2805650" y="48753"/>
                </a:lnTo>
                <a:lnTo>
                  <a:pt x="2813766" y="40637"/>
                </a:lnTo>
                <a:lnTo>
                  <a:pt x="2822482" y="30800"/>
                </a:lnTo>
                <a:lnTo>
                  <a:pt x="2832250" y="20471"/>
                </a:lnTo>
                <a:lnTo>
                  <a:pt x="2839582" y="25485"/>
                </a:lnTo>
                <a:lnTo>
                  <a:pt x="2847127" y="29164"/>
                </a:lnTo>
                <a:lnTo>
                  <a:pt x="2855164" y="31791"/>
                </a:lnTo>
                <a:lnTo>
                  <a:pt x="2862534" y="34521"/>
                </a:lnTo>
                <a:lnTo>
                  <a:pt x="2877978" y="37599"/>
                </a:lnTo>
                <a:lnTo>
                  <a:pt x="2893808" y="40287"/>
                </a:lnTo>
                <a:lnTo>
                  <a:pt x="2892850" y="52471"/>
                </a:lnTo>
                <a:lnTo>
                  <a:pt x="2892770" y="63212"/>
                </a:lnTo>
                <a:lnTo>
                  <a:pt x="2893569" y="72514"/>
                </a:lnTo>
                <a:lnTo>
                  <a:pt x="2895703" y="81606"/>
                </a:lnTo>
                <a:lnTo>
                  <a:pt x="2897943" y="90029"/>
                </a:lnTo>
                <a:lnTo>
                  <a:pt x="2901060" y="97012"/>
                </a:lnTo>
                <a:lnTo>
                  <a:pt x="2904354" y="104944"/>
                </a:lnTo>
                <a:lnTo>
                  <a:pt x="2908420" y="112100"/>
                </a:lnTo>
                <a:lnTo>
                  <a:pt x="2918378" y="125152"/>
                </a:lnTo>
                <a:lnTo>
                  <a:pt x="2928511" y="139150"/>
                </a:lnTo>
                <a:lnTo>
                  <a:pt x="2940328" y="154831"/>
                </a:lnTo>
                <a:lnTo>
                  <a:pt x="2946358" y="163952"/>
                </a:lnTo>
                <a:lnTo>
                  <a:pt x="2951510" y="174515"/>
                </a:lnTo>
                <a:lnTo>
                  <a:pt x="2945613" y="174802"/>
                </a:lnTo>
                <a:lnTo>
                  <a:pt x="2940837" y="176210"/>
                </a:lnTo>
                <a:lnTo>
                  <a:pt x="2937395" y="177407"/>
                </a:lnTo>
                <a:lnTo>
                  <a:pt x="2933741" y="179938"/>
                </a:lnTo>
                <a:lnTo>
                  <a:pt x="2931598" y="183205"/>
                </a:lnTo>
                <a:lnTo>
                  <a:pt x="2930400" y="186646"/>
                </a:lnTo>
                <a:lnTo>
                  <a:pt x="2929204" y="190087"/>
                </a:lnTo>
                <a:lnTo>
                  <a:pt x="2929517" y="194265"/>
                </a:lnTo>
                <a:lnTo>
                  <a:pt x="2929829" y="198441"/>
                </a:lnTo>
                <a:lnTo>
                  <a:pt x="2930316" y="203566"/>
                </a:lnTo>
                <a:lnTo>
                  <a:pt x="2933677" y="213112"/>
                </a:lnTo>
                <a:lnTo>
                  <a:pt x="2938935" y="223007"/>
                </a:lnTo>
                <a:lnTo>
                  <a:pt x="2944859" y="232796"/>
                </a:lnTo>
                <a:lnTo>
                  <a:pt x="2952397" y="242653"/>
                </a:lnTo>
                <a:lnTo>
                  <a:pt x="2959974" y="250230"/>
                </a:lnTo>
                <a:lnTo>
                  <a:pt x="2967270" y="257526"/>
                </a:lnTo>
                <a:lnTo>
                  <a:pt x="2974988" y="262153"/>
                </a:lnTo>
                <a:lnTo>
                  <a:pt x="2978672" y="263518"/>
                </a:lnTo>
                <a:lnTo>
                  <a:pt x="2981690" y="264989"/>
                </a:lnTo>
                <a:lnTo>
                  <a:pt x="2984640" y="264848"/>
                </a:lnTo>
                <a:lnTo>
                  <a:pt x="2987309" y="264423"/>
                </a:lnTo>
                <a:lnTo>
                  <a:pt x="2989416" y="263439"/>
                </a:lnTo>
                <a:lnTo>
                  <a:pt x="2991348" y="261507"/>
                </a:lnTo>
                <a:lnTo>
                  <a:pt x="2993212" y="257960"/>
                </a:lnTo>
                <a:lnTo>
                  <a:pt x="2993739" y="254622"/>
                </a:lnTo>
                <a:lnTo>
                  <a:pt x="2995912" y="261432"/>
                </a:lnTo>
                <a:lnTo>
                  <a:pt x="2995697" y="268947"/>
                </a:lnTo>
                <a:lnTo>
                  <a:pt x="2995866" y="276073"/>
                </a:lnTo>
                <a:lnTo>
                  <a:pt x="2995754" y="282919"/>
                </a:lnTo>
                <a:lnTo>
                  <a:pt x="2994478" y="297101"/>
                </a:lnTo>
                <a:lnTo>
                  <a:pt x="2991305" y="310934"/>
                </a:lnTo>
                <a:lnTo>
                  <a:pt x="2988415" y="325052"/>
                </a:lnTo>
                <a:lnTo>
                  <a:pt x="2985805" y="339446"/>
                </a:lnTo>
                <a:lnTo>
                  <a:pt x="2983862" y="353736"/>
                </a:lnTo>
                <a:lnTo>
                  <a:pt x="2982697" y="361073"/>
                </a:lnTo>
                <a:lnTo>
                  <a:pt x="2982759" y="368866"/>
                </a:lnTo>
                <a:lnTo>
                  <a:pt x="2984967" y="373392"/>
                </a:lnTo>
                <a:lnTo>
                  <a:pt x="2987386" y="376585"/>
                </a:lnTo>
                <a:lnTo>
                  <a:pt x="2989630" y="378829"/>
                </a:lnTo>
                <a:lnTo>
                  <a:pt x="2992262" y="380688"/>
                </a:lnTo>
                <a:lnTo>
                  <a:pt x="2994824" y="380932"/>
                </a:lnTo>
                <a:lnTo>
                  <a:pt x="2998054" y="381069"/>
                </a:lnTo>
                <a:lnTo>
                  <a:pt x="3003217" y="379275"/>
                </a:lnTo>
                <a:lnTo>
                  <a:pt x="3009326" y="377653"/>
                </a:lnTo>
                <a:lnTo>
                  <a:pt x="3011994" y="377231"/>
                </a:lnTo>
                <a:lnTo>
                  <a:pt x="3014661" y="376806"/>
                </a:lnTo>
                <a:lnTo>
                  <a:pt x="3017611" y="376664"/>
                </a:lnTo>
                <a:lnTo>
                  <a:pt x="3020734" y="377468"/>
                </a:lnTo>
                <a:lnTo>
                  <a:pt x="3022979" y="379713"/>
                </a:lnTo>
                <a:lnTo>
                  <a:pt x="3025504" y="382238"/>
                </a:lnTo>
                <a:lnTo>
                  <a:pt x="3021708" y="387718"/>
                </a:lnTo>
                <a:lnTo>
                  <a:pt x="3019352" y="392320"/>
                </a:lnTo>
                <a:lnTo>
                  <a:pt x="3018119" y="398042"/>
                </a:lnTo>
                <a:lnTo>
                  <a:pt x="3016779" y="404434"/>
                </a:lnTo>
                <a:lnTo>
                  <a:pt x="3016774" y="410610"/>
                </a:lnTo>
                <a:lnTo>
                  <a:pt x="3018104" y="416578"/>
                </a:lnTo>
                <a:lnTo>
                  <a:pt x="3019888" y="423773"/>
                </a:lnTo>
                <a:lnTo>
                  <a:pt x="3022057" y="430580"/>
                </a:lnTo>
                <a:lnTo>
                  <a:pt x="3027624" y="444652"/>
                </a:lnTo>
                <a:lnTo>
                  <a:pt x="3035090" y="459073"/>
                </a:lnTo>
                <a:lnTo>
                  <a:pt x="3049808" y="489251"/>
                </a:lnTo>
                <a:lnTo>
                  <a:pt x="3053742" y="487003"/>
                </a:lnTo>
                <a:lnTo>
                  <a:pt x="3056552" y="483630"/>
                </a:lnTo>
                <a:lnTo>
                  <a:pt x="3057644" y="480856"/>
                </a:lnTo>
                <a:lnTo>
                  <a:pt x="3058175" y="477520"/>
                </a:lnTo>
                <a:lnTo>
                  <a:pt x="3058247" y="472956"/>
                </a:lnTo>
                <a:lnTo>
                  <a:pt x="3056986" y="468603"/>
                </a:lnTo>
                <a:lnTo>
                  <a:pt x="3053413" y="460391"/>
                </a:lnTo>
                <a:lnTo>
                  <a:pt x="3066629" y="483657"/>
                </a:lnTo>
                <a:lnTo>
                  <a:pt x="3081774" y="511167"/>
                </a:lnTo>
                <a:lnTo>
                  <a:pt x="3096985" y="540293"/>
                </a:lnTo>
                <a:lnTo>
                  <a:pt x="3104625" y="555663"/>
                </a:lnTo>
                <a:lnTo>
                  <a:pt x="3112546" y="571314"/>
                </a:lnTo>
                <a:lnTo>
                  <a:pt x="3119413" y="587458"/>
                </a:lnTo>
                <a:lnTo>
                  <a:pt x="3125613" y="603708"/>
                </a:lnTo>
                <a:lnTo>
                  <a:pt x="3131427" y="620342"/>
                </a:lnTo>
                <a:lnTo>
                  <a:pt x="3136292" y="636802"/>
                </a:lnTo>
                <a:lnTo>
                  <a:pt x="3140207" y="653086"/>
                </a:lnTo>
                <a:lnTo>
                  <a:pt x="3142405" y="669971"/>
                </a:lnTo>
                <a:lnTo>
                  <a:pt x="3143091" y="686117"/>
                </a:lnTo>
                <a:lnTo>
                  <a:pt x="3143437" y="694191"/>
                </a:lnTo>
                <a:lnTo>
                  <a:pt x="3142831" y="702088"/>
                </a:lnTo>
                <a:lnTo>
                  <a:pt x="3144971" y="705001"/>
                </a:lnTo>
                <a:lnTo>
                  <a:pt x="3147322" y="706578"/>
                </a:lnTo>
                <a:lnTo>
                  <a:pt x="3149989" y="706154"/>
                </a:lnTo>
                <a:lnTo>
                  <a:pt x="3153044" y="705345"/>
                </a:lnTo>
                <a:lnTo>
                  <a:pt x="3156029" y="702920"/>
                </a:lnTo>
                <a:lnTo>
                  <a:pt x="3159965" y="700671"/>
                </a:lnTo>
                <a:lnTo>
                  <a:pt x="3166111" y="696768"/>
                </a:lnTo>
                <a:lnTo>
                  <a:pt x="3165701" y="721867"/>
                </a:lnTo>
                <a:lnTo>
                  <a:pt x="3165960" y="746861"/>
                </a:lnTo>
                <a:lnTo>
                  <a:pt x="3166817" y="770136"/>
                </a:lnTo>
                <a:lnTo>
                  <a:pt x="3169395" y="792812"/>
                </a:lnTo>
                <a:lnTo>
                  <a:pt x="3171584" y="815872"/>
                </a:lnTo>
                <a:lnTo>
                  <a:pt x="3175327" y="837393"/>
                </a:lnTo>
                <a:lnTo>
                  <a:pt x="3179906" y="859751"/>
                </a:lnTo>
                <a:lnTo>
                  <a:pt x="3184697" y="880776"/>
                </a:lnTo>
                <a:lnTo>
                  <a:pt x="3189557" y="903414"/>
                </a:lnTo>
                <a:lnTo>
                  <a:pt x="3196244" y="924787"/>
                </a:lnTo>
                <a:lnTo>
                  <a:pt x="3208526" y="970309"/>
                </a:lnTo>
                <a:lnTo>
                  <a:pt x="3222841" y="1019409"/>
                </a:lnTo>
                <a:lnTo>
                  <a:pt x="3237573" y="1072020"/>
                </a:lnTo>
                <a:lnTo>
                  <a:pt x="3231885" y="1070972"/>
                </a:lnTo>
                <a:lnTo>
                  <a:pt x="3226375" y="1070871"/>
                </a:lnTo>
                <a:lnTo>
                  <a:pt x="3223705" y="1071295"/>
                </a:lnTo>
                <a:lnTo>
                  <a:pt x="3220651" y="1072105"/>
                </a:lnTo>
                <a:lnTo>
                  <a:pt x="3217104" y="1073969"/>
                </a:lnTo>
                <a:lnTo>
                  <a:pt x="3213943" y="1075447"/>
                </a:lnTo>
                <a:lnTo>
                  <a:pt x="3217367" y="1092785"/>
                </a:lnTo>
                <a:lnTo>
                  <a:pt x="3222163" y="1107631"/>
                </a:lnTo>
                <a:lnTo>
                  <a:pt x="3226400" y="1121914"/>
                </a:lnTo>
                <a:lnTo>
                  <a:pt x="3229581" y="1136690"/>
                </a:lnTo>
                <a:lnTo>
                  <a:pt x="3231428" y="1151680"/>
                </a:lnTo>
                <a:lnTo>
                  <a:pt x="3232158" y="1159366"/>
                </a:lnTo>
                <a:lnTo>
                  <a:pt x="3232012" y="1168495"/>
                </a:lnTo>
                <a:lnTo>
                  <a:pt x="3231580" y="1177341"/>
                </a:lnTo>
                <a:lnTo>
                  <a:pt x="3230660" y="1187241"/>
                </a:lnTo>
                <a:lnTo>
                  <a:pt x="3228965" y="1197915"/>
                </a:lnTo>
                <a:lnTo>
                  <a:pt x="3227165" y="1209255"/>
                </a:lnTo>
                <a:lnTo>
                  <a:pt x="3223316" y="1194585"/>
                </a:lnTo>
                <a:lnTo>
                  <a:pt x="3219080" y="1180301"/>
                </a:lnTo>
                <a:lnTo>
                  <a:pt x="3214915" y="1167632"/>
                </a:lnTo>
                <a:lnTo>
                  <a:pt x="3209694" y="1155455"/>
                </a:lnTo>
                <a:lnTo>
                  <a:pt x="3204649" y="1144226"/>
                </a:lnTo>
                <a:lnTo>
                  <a:pt x="3199604" y="1132996"/>
                </a:lnTo>
                <a:lnTo>
                  <a:pt x="3188073" y="1111416"/>
                </a:lnTo>
                <a:lnTo>
                  <a:pt x="3175035" y="1089102"/>
                </a:lnTo>
                <a:lnTo>
                  <a:pt x="3168867" y="1076749"/>
                </a:lnTo>
                <a:lnTo>
                  <a:pt x="3162805" y="1063730"/>
                </a:lnTo>
                <a:lnTo>
                  <a:pt x="3156675" y="1049097"/>
                </a:lnTo>
                <a:lnTo>
                  <a:pt x="3150475" y="1032849"/>
                </a:lnTo>
                <a:lnTo>
                  <a:pt x="3145154" y="1015161"/>
                </a:lnTo>
                <a:lnTo>
                  <a:pt x="3139869" y="995188"/>
                </a:lnTo>
                <a:lnTo>
                  <a:pt x="3137970" y="1001020"/>
                </a:lnTo>
                <a:lnTo>
                  <a:pt x="3136456" y="1006460"/>
                </a:lnTo>
                <a:lnTo>
                  <a:pt x="3135608" y="1011799"/>
                </a:lnTo>
                <a:lnTo>
                  <a:pt x="3135041" y="1017416"/>
                </a:lnTo>
                <a:lnTo>
                  <a:pt x="3134682" y="1027879"/>
                </a:lnTo>
                <a:lnTo>
                  <a:pt x="3134882" y="1038902"/>
                </a:lnTo>
                <a:lnTo>
                  <a:pt x="3137086" y="1049607"/>
                </a:lnTo>
                <a:lnTo>
                  <a:pt x="3139288" y="1060311"/>
                </a:lnTo>
                <a:lnTo>
                  <a:pt x="3144640" y="1081896"/>
                </a:lnTo>
                <a:lnTo>
                  <a:pt x="3147122" y="1092884"/>
                </a:lnTo>
                <a:lnTo>
                  <a:pt x="3149992" y="1103482"/>
                </a:lnTo>
                <a:lnTo>
                  <a:pt x="3151526" y="1114292"/>
                </a:lnTo>
                <a:lnTo>
                  <a:pt x="3152395" y="1125209"/>
                </a:lnTo>
                <a:lnTo>
                  <a:pt x="3151823" y="1137004"/>
                </a:lnTo>
                <a:lnTo>
                  <a:pt x="3151256" y="1142622"/>
                </a:lnTo>
                <a:lnTo>
                  <a:pt x="3150410" y="1147959"/>
                </a:lnTo>
                <a:lnTo>
                  <a:pt x="3149174" y="1153682"/>
                </a:lnTo>
                <a:lnTo>
                  <a:pt x="3146888" y="1159897"/>
                </a:lnTo>
                <a:lnTo>
                  <a:pt x="3144040" y="1165552"/>
                </a:lnTo>
                <a:lnTo>
                  <a:pt x="3141577" y="1170821"/>
                </a:lnTo>
                <a:lnTo>
                  <a:pt x="3147274" y="1159511"/>
                </a:lnTo>
                <a:lnTo>
                  <a:pt x="3151880" y="1150977"/>
                </a:lnTo>
                <a:lnTo>
                  <a:pt x="3154306" y="1147992"/>
                </a:lnTo>
                <a:lnTo>
                  <a:pt x="3156238" y="1146059"/>
                </a:lnTo>
                <a:lnTo>
                  <a:pt x="3158064" y="1144792"/>
                </a:lnTo>
                <a:lnTo>
                  <a:pt x="3159784" y="1144195"/>
                </a:lnTo>
                <a:lnTo>
                  <a:pt x="3160733" y="1144369"/>
                </a:lnTo>
                <a:lnTo>
                  <a:pt x="3161856" y="1145492"/>
                </a:lnTo>
                <a:lnTo>
                  <a:pt x="3162978" y="1146614"/>
                </a:lnTo>
                <a:lnTo>
                  <a:pt x="3163994" y="1148404"/>
                </a:lnTo>
                <a:lnTo>
                  <a:pt x="3165429" y="1153702"/>
                </a:lnTo>
                <a:lnTo>
                  <a:pt x="3166265" y="1160723"/>
                </a:lnTo>
                <a:lnTo>
                  <a:pt x="3165943" y="1168903"/>
                </a:lnTo>
                <a:lnTo>
                  <a:pt x="3165794" y="1178030"/>
                </a:lnTo>
                <a:lnTo>
                  <a:pt x="3165259" y="1187545"/>
                </a:lnTo>
                <a:lnTo>
                  <a:pt x="3163390" y="1197270"/>
                </a:lnTo>
                <a:lnTo>
                  <a:pt x="3161800" y="1207276"/>
                </a:lnTo>
                <a:lnTo>
                  <a:pt x="3159651" y="1216721"/>
                </a:lnTo>
                <a:lnTo>
                  <a:pt x="3157327" y="1225220"/>
                </a:lnTo>
                <a:lnTo>
                  <a:pt x="3153775" y="1233261"/>
                </a:lnTo>
                <a:lnTo>
                  <a:pt x="3158826" y="1238311"/>
                </a:lnTo>
                <a:lnTo>
                  <a:pt x="3163210" y="1243468"/>
                </a:lnTo>
                <a:lnTo>
                  <a:pt x="3166713" y="1250066"/>
                </a:lnTo>
                <a:lnTo>
                  <a:pt x="3169937" y="1256383"/>
                </a:lnTo>
                <a:lnTo>
                  <a:pt x="3172002" y="1263859"/>
                </a:lnTo>
                <a:lnTo>
                  <a:pt x="3173787" y="1271053"/>
                </a:lnTo>
                <a:lnTo>
                  <a:pt x="3177635" y="1285723"/>
                </a:lnTo>
                <a:lnTo>
                  <a:pt x="3180710" y="1301166"/>
                </a:lnTo>
                <a:lnTo>
                  <a:pt x="3184841" y="1316117"/>
                </a:lnTo>
                <a:lnTo>
                  <a:pt x="3187185" y="1323873"/>
                </a:lnTo>
                <a:lnTo>
                  <a:pt x="3190305" y="1330857"/>
                </a:lnTo>
                <a:lnTo>
                  <a:pt x="3194756" y="1337629"/>
                </a:lnTo>
                <a:lnTo>
                  <a:pt x="3198646" y="1343839"/>
                </a:lnTo>
                <a:lnTo>
                  <a:pt x="3196397" y="1347772"/>
                </a:lnTo>
                <a:lnTo>
                  <a:pt x="3194078" y="1350091"/>
                </a:lnTo>
                <a:lnTo>
                  <a:pt x="3191478" y="1352130"/>
                </a:lnTo>
                <a:lnTo>
                  <a:pt x="3188424" y="1352940"/>
                </a:lnTo>
                <a:lnTo>
                  <a:pt x="3186529" y="1352590"/>
                </a:lnTo>
                <a:lnTo>
                  <a:pt x="3183579" y="1352733"/>
                </a:lnTo>
                <a:lnTo>
                  <a:pt x="3178947" y="1351193"/>
                </a:lnTo>
                <a:lnTo>
                  <a:pt x="3175261" y="1349826"/>
                </a:lnTo>
                <a:lnTo>
                  <a:pt x="3173260" y="1350144"/>
                </a:lnTo>
                <a:lnTo>
                  <a:pt x="3172594" y="1350251"/>
                </a:lnTo>
                <a:lnTo>
                  <a:pt x="3171435" y="1351410"/>
                </a:lnTo>
                <a:lnTo>
                  <a:pt x="3170448" y="1353516"/>
                </a:lnTo>
                <a:lnTo>
                  <a:pt x="3170586" y="1356747"/>
                </a:lnTo>
                <a:lnTo>
                  <a:pt x="3171179" y="1361205"/>
                </a:lnTo>
                <a:lnTo>
                  <a:pt x="3168934" y="1358959"/>
                </a:lnTo>
                <a:lnTo>
                  <a:pt x="3167076" y="1356328"/>
                </a:lnTo>
                <a:lnTo>
                  <a:pt x="3163783" y="1348398"/>
                </a:lnTo>
                <a:lnTo>
                  <a:pt x="3160702" y="1339132"/>
                </a:lnTo>
                <a:lnTo>
                  <a:pt x="3158325" y="1327480"/>
                </a:lnTo>
                <a:lnTo>
                  <a:pt x="3153541" y="1300278"/>
                </a:lnTo>
                <a:lnTo>
                  <a:pt x="3148019" y="1271567"/>
                </a:lnTo>
                <a:lnTo>
                  <a:pt x="3144838" y="1256790"/>
                </a:lnTo>
                <a:lnTo>
                  <a:pt x="3141724" y="1243627"/>
                </a:lnTo>
                <a:lnTo>
                  <a:pt x="3137064" y="1232012"/>
                </a:lnTo>
                <a:lnTo>
                  <a:pt x="3132475" y="1222013"/>
                </a:lnTo>
                <a:lnTo>
                  <a:pt x="3129320" y="1217310"/>
                </a:lnTo>
                <a:lnTo>
                  <a:pt x="3126514" y="1214504"/>
                </a:lnTo>
                <a:lnTo>
                  <a:pt x="3123147" y="1211137"/>
                </a:lnTo>
                <a:lnTo>
                  <a:pt x="3119674" y="1208437"/>
                </a:lnTo>
                <a:lnTo>
                  <a:pt x="3115602" y="1207458"/>
                </a:lnTo>
                <a:lnTo>
                  <a:pt x="3111811" y="1206760"/>
                </a:lnTo>
                <a:lnTo>
                  <a:pt x="3107529" y="1207114"/>
                </a:lnTo>
                <a:lnTo>
                  <a:pt x="3102754" y="1208522"/>
                </a:lnTo>
                <a:lnTo>
                  <a:pt x="3099990" y="1197256"/>
                </a:lnTo>
                <a:lnTo>
                  <a:pt x="3099291" y="1193465"/>
                </a:lnTo>
                <a:lnTo>
                  <a:pt x="3099715" y="1190797"/>
                </a:lnTo>
                <a:lnTo>
                  <a:pt x="3100313" y="1189077"/>
                </a:lnTo>
                <a:lnTo>
                  <a:pt x="3102033" y="1188479"/>
                </a:lnTo>
                <a:lnTo>
                  <a:pt x="3103368" y="1188265"/>
                </a:lnTo>
                <a:lnTo>
                  <a:pt x="3105649" y="1188228"/>
                </a:lnTo>
                <a:lnTo>
                  <a:pt x="3110387" y="1189102"/>
                </a:lnTo>
                <a:lnTo>
                  <a:pt x="3112951" y="1189346"/>
                </a:lnTo>
                <a:lnTo>
                  <a:pt x="3115899" y="1189203"/>
                </a:lnTo>
                <a:lnTo>
                  <a:pt x="3118955" y="1188393"/>
                </a:lnTo>
                <a:lnTo>
                  <a:pt x="3121728" y="1187303"/>
                </a:lnTo>
                <a:lnTo>
                  <a:pt x="3124820" y="1184211"/>
                </a:lnTo>
                <a:lnTo>
                  <a:pt x="3128405" y="1180064"/>
                </a:lnTo>
                <a:lnTo>
                  <a:pt x="3126023" y="1174590"/>
                </a:lnTo>
                <a:lnTo>
                  <a:pt x="3123428" y="1170450"/>
                </a:lnTo>
                <a:lnTo>
                  <a:pt x="3121395" y="1166871"/>
                </a:lnTo>
                <a:lnTo>
                  <a:pt x="3118097" y="1165119"/>
                </a:lnTo>
                <a:lnTo>
                  <a:pt x="3114905" y="1162699"/>
                </a:lnTo>
                <a:lnTo>
                  <a:pt x="3111114" y="1162002"/>
                </a:lnTo>
                <a:lnTo>
                  <a:pt x="3107884" y="1161862"/>
                </a:lnTo>
                <a:lnTo>
                  <a:pt x="3103987" y="1161831"/>
                </a:lnTo>
                <a:lnTo>
                  <a:pt x="3095703" y="1162822"/>
                </a:lnTo>
                <a:lnTo>
                  <a:pt x="3087802" y="1163425"/>
                </a:lnTo>
                <a:lnTo>
                  <a:pt x="3084293" y="1163007"/>
                </a:lnTo>
                <a:lnTo>
                  <a:pt x="3080502" y="1162308"/>
                </a:lnTo>
                <a:lnTo>
                  <a:pt x="3077204" y="1160555"/>
                </a:lnTo>
                <a:lnTo>
                  <a:pt x="3073906" y="1158804"/>
                </a:lnTo>
                <a:lnTo>
                  <a:pt x="3077273" y="1162170"/>
                </a:lnTo>
                <a:lnTo>
                  <a:pt x="3079585" y="1166031"/>
                </a:lnTo>
                <a:lnTo>
                  <a:pt x="3084002" y="1175083"/>
                </a:lnTo>
                <a:lnTo>
                  <a:pt x="3087644" y="1184910"/>
                </a:lnTo>
                <a:lnTo>
                  <a:pt x="3090233" y="1195229"/>
                </a:lnTo>
                <a:lnTo>
                  <a:pt x="3092435" y="1205934"/>
                </a:lnTo>
                <a:lnTo>
                  <a:pt x="3093864" y="1217412"/>
                </a:lnTo>
                <a:lnTo>
                  <a:pt x="3095881" y="1239526"/>
                </a:lnTo>
                <a:lnTo>
                  <a:pt x="3098671" y="1260867"/>
                </a:lnTo>
                <a:lnTo>
                  <a:pt x="3100031" y="1270730"/>
                </a:lnTo>
                <a:lnTo>
                  <a:pt x="3101884" y="1279541"/>
                </a:lnTo>
                <a:lnTo>
                  <a:pt x="3105282" y="1286804"/>
                </a:lnTo>
                <a:lnTo>
                  <a:pt x="3109173" y="1293014"/>
                </a:lnTo>
                <a:lnTo>
                  <a:pt x="3111418" y="1295260"/>
                </a:lnTo>
                <a:lnTo>
                  <a:pt x="3114223" y="1298065"/>
                </a:lnTo>
                <a:lnTo>
                  <a:pt x="3116855" y="1299923"/>
                </a:lnTo>
                <a:lnTo>
                  <a:pt x="3120260" y="1301008"/>
                </a:lnTo>
                <a:lnTo>
                  <a:pt x="3120413" y="1326670"/>
                </a:lnTo>
                <a:lnTo>
                  <a:pt x="3121233" y="1352226"/>
                </a:lnTo>
                <a:lnTo>
                  <a:pt x="3122788" y="1379292"/>
                </a:lnTo>
                <a:lnTo>
                  <a:pt x="3124452" y="1405688"/>
                </a:lnTo>
                <a:lnTo>
                  <a:pt x="3126885" y="1431313"/>
                </a:lnTo>
                <a:lnTo>
                  <a:pt x="3130268" y="1457113"/>
                </a:lnTo>
                <a:lnTo>
                  <a:pt x="3133757" y="1482245"/>
                </a:lnTo>
                <a:lnTo>
                  <a:pt x="3138298" y="1506884"/>
                </a:lnTo>
                <a:lnTo>
                  <a:pt x="3143051" y="1530190"/>
                </a:lnTo>
                <a:lnTo>
                  <a:pt x="3148192" y="1553109"/>
                </a:lnTo>
                <a:lnTo>
                  <a:pt x="3154985" y="1573815"/>
                </a:lnTo>
                <a:lnTo>
                  <a:pt x="3161883" y="1593854"/>
                </a:lnTo>
                <a:lnTo>
                  <a:pt x="3168993" y="1612559"/>
                </a:lnTo>
                <a:lnTo>
                  <a:pt x="3177473" y="1628771"/>
                </a:lnTo>
                <a:lnTo>
                  <a:pt x="3181821" y="1636207"/>
                </a:lnTo>
                <a:lnTo>
                  <a:pt x="3186273" y="1642981"/>
                </a:lnTo>
                <a:lnTo>
                  <a:pt x="3191498" y="1648978"/>
                </a:lnTo>
                <a:lnTo>
                  <a:pt x="3196338" y="1655364"/>
                </a:lnTo>
                <a:lnTo>
                  <a:pt x="3192054" y="1655719"/>
                </a:lnTo>
                <a:lnTo>
                  <a:pt x="3188332" y="1656634"/>
                </a:lnTo>
                <a:lnTo>
                  <a:pt x="3185556" y="1657725"/>
                </a:lnTo>
                <a:lnTo>
                  <a:pt x="3183625" y="1659657"/>
                </a:lnTo>
                <a:lnTo>
                  <a:pt x="3181692" y="1661589"/>
                </a:lnTo>
                <a:lnTo>
                  <a:pt x="3180428" y="1663416"/>
                </a:lnTo>
                <a:lnTo>
                  <a:pt x="3178140" y="1669632"/>
                </a:lnTo>
                <a:lnTo>
                  <a:pt x="3174900" y="1681851"/>
                </a:lnTo>
                <a:lnTo>
                  <a:pt x="3173385" y="1687294"/>
                </a:lnTo>
                <a:lnTo>
                  <a:pt x="3172015" y="1689787"/>
                </a:lnTo>
                <a:lnTo>
                  <a:pt x="3169695" y="1692106"/>
                </a:lnTo>
                <a:lnTo>
                  <a:pt x="3173093" y="1699371"/>
                </a:lnTo>
                <a:lnTo>
                  <a:pt x="3175053" y="1707513"/>
                </a:lnTo>
                <a:lnTo>
                  <a:pt x="3179250" y="1724079"/>
                </a:lnTo>
                <a:lnTo>
                  <a:pt x="3183237" y="1741979"/>
                </a:lnTo>
                <a:lnTo>
                  <a:pt x="3185503" y="1760477"/>
                </a:lnTo>
                <a:lnTo>
                  <a:pt x="3189540" y="1798529"/>
                </a:lnTo>
                <a:lnTo>
                  <a:pt x="3193298" y="1836298"/>
                </a:lnTo>
                <a:lnTo>
                  <a:pt x="3195670" y="1854130"/>
                </a:lnTo>
                <a:lnTo>
                  <a:pt x="3198640" y="1870239"/>
                </a:lnTo>
                <a:lnTo>
                  <a:pt x="3203437" y="1885086"/>
                </a:lnTo>
                <a:lnTo>
                  <a:pt x="3205714" y="1891226"/>
                </a:lnTo>
                <a:lnTo>
                  <a:pt x="3207884" y="1898035"/>
                </a:lnTo>
                <a:lnTo>
                  <a:pt x="3211600" y="1903298"/>
                </a:lnTo>
                <a:lnTo>
                  <a:pt x="3214930" y="1908947"/>
                </a:lnTo>
                <a:lnTo>
                  <a:pt x="3218752" y="1913543"/>
                </a:lnTo>
                <a:lnTo>
                  <a:pt x="3223067" y="1917084"/>
                </a:lnTo>
                <a:lnTo>
                  <a:pt x="3227874" y="1919572"/>
                </a:lnTo>
                <a:lnTo>
                  <a:pt x="3232857" y="1923008"/>
                </a:lnTo>
                <a:lnTo>
                  <a:pt x="3238543" y="1924056"/>
                </a:lnTo>
                <a:lnTo>
                  <a:pt x="3245283" y="1924612"/>
                </a:lnTo>
                <a:lnTo>
                  <a:pt x="3245207" y="1929175"/>
                </a:lnTo>
                <a:lnTo>
                  <a:pt x="3245066" y="1932125"/>
                </a:lnTo>
                <a:lnTo>
                  <a:pt x="3243975" y="1934899"/>
                </a:lnTo>
                <a:lnTo>
                  <a:pt x="3242321" y="1937112"/>
                </a:lnTo>
                <a:lnTo>
                  <a:pt x="3240390" y="1939044"/>
                </a:lnTo>
                <a:lnTo>
                  <a:pt x="3237790" y="1941084"/>
                </a:lnTo>
                <a:lnTo>
                  <a:pt x="3232908" y="1943159"/>
                </a:lnTo>
                <a:lnTo>
                  <a:pt x="3220302" y="1946786"/>
                </a:lnTo>
                <a:lnTo>
                  <a:pt x="3214367" y="1949353"/>
                </a:lnTo>
                <a:lnTo>
                  <a:pt x="3212541" y="1950618"/>
                </a:lnTo>
                <a:lnTo>
                  <a:pt x="3210328" y="1952271"/>
                </a:lnTo>
                <a:lnTo>
                  <a:pt x="3206019" y="1942552"/>
                </a:lnTo>
                <a:lnTo>
                  <a:pt x="3201534" y="1931883"/>
                </a:lnTo>
                <a:lnTo>
                  <a:pt x="3197999" y="1921389"/>
                </a:lnTo>
                <a:lnTo>
                  <a:pt x="3194742" y="1911177"/>
                </a:lnTo>
                <a:lnTo>
                  <a:pt x="3189566" y="1890538"/>
                </a:lnTo>
                <a:lnTo>
                  <a:pt x="3185055" y="1869795"/>
                </a:lnTo>
                <a:lnTo>
                  <a:pt x="3182159" y="1849121"/>
                </a:lnTo>
                <a:lnTo>
                  <a:pt x="3179545" y="1828729"/>
                </a:lnTo>
                <a:lnTo>
                  <a:pt x="3175263" y="1788115"/>
                </a:lnTo>
                <a:lnTo>
                  <a:pt x="3173383" y="1769230"/>
                </a:lnTo>
                <a:lnTo>
                  <a:pt x="3171609" y="1749678"/>
                </a:lnTo>
                <a:lnTo>
                  <a:pt x="3168572" y="1731951"/>
                </a:lnTo>
                <a:lnTo>
                  <a:pt x="3164866" y="1714332"/>
                </a:lnTo>
                <a:lnTo>
                  <a:pt x="3159333" y="1697978"/>
                </a:lnTo>
                <a:lnTo>
                  <a:pt x="3156428" y="1689660"/>
                </a:lnTo>
                <a:lnTo>
                  <a:pt x="3153029" y="1682398"/>
                </a:lnTo>
                <a:lnTo>
                  <a:pt x="3149349" y="1674853"/>
                </a:lnTo>
                <a:lnTo>
                  <a:pt x="3144897" y="1668082"/>
                </a:lnTo>
                <a:lnTo>
                  <a:pt x="3140444" y="1661311"/>
                </a:lnTo>
                <a:lnTo>
                  <a:pt x="3134938" y="1655031"/>
                </a:lnTo>
                <a:lnTo>
                  <a:pt x="3133779" y="1656190"/>
                </a:lnTo>
                <a:lnTo>
                  <a:pt x="3132233" y="1657737"/>
                </a:lnTo>
                <a:lnTo>
                  <a:pt x="3130263" y="1661951"/>
                </a:lnTo>
                <a:lnTo>
                  <a:pt x="3128574" y="1666445"/>
                </a:lnTo>
                <a:lnTo>
                  <a:pt x="3128115" y="1671397"/>
                </a:lnTo>
                <a:lnTo>
                  <a:pt x="3126769" y="1683964"/>
                </a:lnTo>
                <a:lnTo>
                  <a:pt x="3126479" y="1696041"/>
                </a:lnTo>
                <a:lnTo>
                  <a:pt x="3125836" y="1706222"/>
                </a:lnTo>
                <a:lnTo>
                  <a:pt x="3124816" y="1710611"/>
                </a:lnTo>
                <a:lnTo>
                  <a:pt x="3123443" y="1713105"/>
                </a:lnTo>
                <a:lnTo>
                  <a:pt x="3122845" y="1714826"/>
                </a:lnTo>
                <a:lnTo>
                  <a:pt x="3122072" y="1715599"/>
                </a:lnTo>
                <a:lnTo>
                  <a:pt x="3120737" y="1715811"/>
                </a:lnTo>
                <a:lnTo>
                  <a:pt x="3119404" y="1716023"/>
                </a:lnTo>
                <a:lnTo>
                  <a:pt x="3116000" y="1714937"/>
                </a:lnTo>
                <a:lnTo>
                  <a:pt x="3112246" y="1711956"/>
                </a:lnTo>
                <a:lnTo>
                  <a:pt x="3117736" y="1736771"/>
                </a:lnTo>
                <a:lnTo>
                  <a:pt x="3122907" y="1763586"/>
                </a:lnTo>
                <a:lnTo>
                  <a:pt x="3126813" y="1792231"/>
                </a:lnTo>
                <a:lnTo>
                  <a:pt x="3130895" y="1821819"/>
                </a:lnTo>
                <a:lnTo>
                  <a:pt x="3133535" y="1852289"/>
                </a:lnTo>
                <a:lnTo>
                  <a:pt x="3137124" y="1882933"/>
                </a:lnTo>
                <a:lnTo>
                  <a:pt x="3142195" y="1945205"/>
                </a:lnTo>
                <a:lnTo>
                  <a:pt x="3147371" y="2006809"/>
                </a:lnTo>
                <a:lnTo>
                  <a:pt x="3150224" y="2035944"/>
                </a:lnTo>
                <a:lnTo>
                  <a:pt x="3152798" y="2064798"/>
                </a:lnTo>
                <a:lnTo>
                  <a:pt x="3156741" y="2091159"/>
                </a:lnTo>
                <a:lnTo>
                  <a:pt x="3160897" y="2116186"/>
                </a:lnTo>
                <a:lnTo>
                  <a:pt x="3165089" y="2138930"/>
                </a:lnTo>
                <a:lnTo>
                  <a:pt x="3170373" y="2158900"/>
                </a:lnTo>
                <a:lnTo>
                  <a:pt x="3165734" y="2163539"/>
                </a:lnTo>
                <a:lnTo>
                  <a:pt x="3162855" y="2165297"/>
                </a:lnTo>
                <a:lnTo>
                  <a:pt x="3161133" y="2165896"/>
                </a:lnTo>
                <a:lnTo>
                  <a:pt x="3160186" y="2165720"/>
                </a:lnTo>
                <a:lnTo>
                  <a:pt x="3158010" y="2165090"/>
                </a:lnTo>
                <a:lnTo>
                  <a:pt x="3156539" y="2162072"/>
                </a:lnTo>
                <a:lnTo>
                  <a:pt x="3155839" y="2158281"/>
                </a:lnTo>
                <a:lnTo>
                  <a:pt x="3154654" y="2149366"/>
                </a:lnTo>
                <a:lnTo>
                  <a:pt x="3153961" y="2139397"/>
                </a:lnTo>
                <a:lnTo>
                  <a:pt x="3154035" y="2134832"/>
                </a:lnTo>
                <a:lnTo>
                  <a:pt x="3153162" y="2130093"/>
                </a:lnTo>
                <a:lnTo>
                  <a:pt x="3151689" y="2127076"/>
                </a:lnTo>
                <a:lnTo>
                  <a:pt x="3150287" y="2125673"/>
                </a:lnTo>
                <a:lnTo>
                  <a:pt x="3149338" y="2125499"/>
                </a:lnTo>
                <a:lnTo>
                  <a:pt x="3148112" y="2125042"/>
                </a:lnTo>
                <a:lnTo>
                  <a:pt x="3146110" y="2125360"/>
                </a:lnTo>
                <a:lnTo>
                  <a:pt x="3145056" y="2125853"/>
                </a:lnTo>
                <a:lnTo>
                  <a:pt x="3148623" y="2140244"/>
                </a:lnTo>
                <a:lnTo>
                  <a:pt x="3151350" y="2153792"/>
                </a:lnTo>
                <a:lnTo>
                  <a:pt x="3153584" y="2168395"/>
                </a:lnTo>
                <a:lnTo>
                  <a:pt x="3155257" y="2182435"/>
                </a:lnTo>
                <a:lnTo>
                  <a:pt x="3156929" y="2196476"/>
                </a:lnTo>
                <a:lnTo>
                  <a:pt x="3158216" y="2210902"/>
                </a:lnTo>
                <a:lnTo>
                  <a:pt x="3158612" y="2239127"/>
                </a:lnTo>
                <a:lnTo>
                  <a:pt x="3159676" y="2267245"/>
                </a:lnTo>
                <a:lnTo>
                  <a:pt x="3158739" y="2295681"/>
                </a:lnTo>
                <a:lnTo>
                  <a:pt x="3157356" y="2351501"/>
                </a:lnTo>
                <a:lnTo>
                  <a:pt x="3157965" y="2378390"/>
                </a:lnTo>
                <a:lnTo>
                  <a:pt x="3158679" y="2404614"/>
                </a:lnTo>
                <a:lnTo>
                  <a:pt x="3160553" y="2429678"/>
                </a:lnTo>
                <a:lnTo>
                  <a:pt x="3162918" y="2453687"/>
                </a:lnTo>
                <a:lnTo>
                  <a:pt x="3164734" y="2464779"/>
                </a:lnTo>
                <a:lnTo>
                  <a:pt x="3166830" y="2476152"/>
                </a:lnTo>
                <a:lnTo>
                  <a:pt x="3169806" y="2486084"/>
                </a:lnTo>
                <a:lnTo>
                  <a:pt x="3172675" y="2496684"/>
                </a:lnTo>
                <a:lnTo>
                  <a:pt x="3176705" y="2506123"/>
                </a:lnTo>
                <a:lnTo>
                  <a:pt x="3180558" y="2514616"/>
                </a:lnTo>
                <a:lnTo>
                  <a:pt x="3185360" y="2523283"/>
                </a:lnTo>
                <a:lnTo>
                  <a:pt x="3190935" y="2531177"/>
                </a:lnTo>
                <a:lnTo>
                  <a:pt x="3187000" y="2533427"/>
                </a:lnTo>
                <a:lnTo>
                  <a:pt x="3183559" y="2534624"/>
                </a:lnTo>
                <a:lnTo>
                  <a:pt x="3181278" y="2534660"/>
                </a:lnTo>
                <a:lnTo>
                  <a:pt x="3179488" y="2533643"/>
                </a:lnTo>
                <a:lnTo>
                  <a:pt x="3178085" y="2532241"/>
                </a:lnTo>
                <a:lnTo>
                  <a:pt x="3176508" y="2529889"/>
                </a:lnTo>
                <a:lnTo>
                  <a:pt x="3174792" y="2524311"/>
                </a:lnTo>
                <a:lnTo>
                  <a:pt x="3173463" y="2518344"/>
                </a:lnTo>
                <a:lnTo>
                  <a:pt x="3172272" y="2515606"/>
                </a:lnTo>
                <a:lnTo>
                  <a:pt x="3171361" y="2513149"/>
                </a:lnTo>
                <a:lnTo>
                  <a:pt x="3169677" y="2511466"/>
                </a:lnTo>
                <a:lnTo>
                  <a:pt x="3167502" y="2510836"/>
                </a:lnTo>
                <a:lnTo>
                  <a:pt x="3164552" y="2510979"/>
                </a:lnTo>
                <a:lnTo>
                  <a:pt x="3161778" y="2512071"/>
                </a:lnTo>
                <a:lnTo>
                  <a:pt x="3164055" y="2518211"/>
                </a:lnTo>
                <a:lnTo>
                  <a:pt x="3164998" y="2524564"/>
                </a:lnTo>
                <a:lnTo>
                  <a:pt x="3165272" y="2531024"/>
                </a:lnTo>
                <a:lnTo>
                  <a:pt x="3165829" y="2537762"/>
                </a:lnTo>
                <a:lnTo>
                  <a:pt x="3165823" y="2543941"/>
                </a:lnTo>
                <a:lnTo>
                  <a:pt x="3165151" y="2550226"/>
                </a:lnTo>
                <a:lnTo>
                  <a:pt x="3163031" y="2563569"/>
                </a:lnTo>
                <a:lnTo>
                  <a:pt x="3159685" y="2576455"/>
                </a:lnTo>
                <a:lnTo>
                  <a:pt x="3156338" y="2589343"/>
                </a:lnTo>
                <a:lnTo>
                  <a:pt x="3148313" y="2615327"/>
                </a:lnTo>
                <a:lnTo>
                  <a:pt x="3144686" y="2627933"/>
                </a:lnTo>
                <a:lnTo>
                  <a:pt x="3141727" y="2640432"/>
                </a:lnTo>
                <a:lnTo>
                  <a:pt x="3140102" y="2652720"/>
                </a:lnTo>
                <a:lnTo>
                  <a:pt x="3139149" y="2658723"/>
                </a:lnTo>
                <a:lnTo>
                  <a:pt x="3139143" y="2664903"/>
                </a:lnTo>
                <a:lnTo>
                  <a:pt x="3139524" y="2670695"/>
                </a:lnTo>
                <a:lnTo>
                  <a:pt x="3140186" y="2676767"/>
                </a:lnTo>
                <a:lnTo>
                  <a:pt x="3141235" y="2682452"/>
                </a:lnTo>
                <a:lnTo>
                  <a:pt x="3142564" y="2688420"/>
                </a:lnTo>
                <a:lnTo>
                  <a:pt x="3145613" y="2693788"/>
                </a:lnTo>
                <a:lnTo>
                  <a:pt x="3148943" y="2699437"/>
                </a:lnTo>
                <a:lnTo>
                  <a:pt x="3152274" y="2705086"/>
                </a:lnTo>
                <a:lnTo>
                  <a:pt x="3156657" y="2710243"/>
                </a:lnTo>
                <a:lnTo>
                  <a:pt x="3153809" y="2715896"/>
                </a:lnTo>
                <a:lnTo>
                  <a:pt x="3150785" y="2720604"/>
                </a:lnTo>
                <a:lnTo>
                  <a:pt x="3147376" y="2725697"/>
                </a:lnTo>
                <a:lnTo>
                  <a:pt x="3143019" y="2730616"/>
                </a:lnTo>
                <a:lnTo>
                  <a:pt x="3135744" y="2739573"/>
                </a:lnTo>
                <a:lnTo>
                  <a:pt x="3127909" y="2747970"/>
                </a:lnTo>
                <a:lnTo>
                  <a:pt x="3129899" y="2760011"/>
                </a:lnTo>
                <a:lnTo>
                  <a:pt x="3132345" y="2773277"/>
                </a:lnTo>
                <a:lnTo>
                  <a:pt x="3138852" y="2799880"/>
                </a:lnTo>
                <a:lnTo>
                  <a:pt x="3141684" y="2812763"/>
                </a:lnTo>
                <a:lnTo>
                  <a:pt x="3142345" y="2818835"/>
                </a:lnTo>
                <a:lnTo>
                  <a:pt x="3142621" y="2825294"/>
                </a:lnTo>
                <a:lnTo>
                  <a:pt x="3142335" y="2831193"/>
                </a:lnTo>
                <a:lnTo>
                  <a:pt x="3142330" y="2837371"/>
                </a:lnTo>
                <a:lnTo>
                  <a:pt x="3141096" y="2843093"/>
                </a:lnTo>
                <a:lnTo>
                  <a:pt x="3139020" y="2847975"/>
                </a:lnTo>
                <a:lnTo>
                  <a:pt x="3136072" y="2848118"/>
                </a:lnTo>
                <a:lnTo>
                  <a:pt x="3134669" y="2846715"/>
                </a:lnTo>
                <a:lnTo>
                  <a:pt x="3133091" y="2844364"/>
                </a:lnTo>
                <a:lnTo>
                  <a:pt x="3132673" y="2840854"/>
                </a:lnTo>
                <a:lnTo>
                  <a:pt x="3132504" y="2833728"/>
                </a:lnTo>
                <a:lnTo>
                  <a:pt x="3132721" y="2826215"/>
                </a:lnTo>
                <a:lnTo>
                  <a:pt x="3130333" y="2826919"/>
                </a:lnTo>
                <a:lnTo>
                  <a:pt x="3128576" y="2829799"/>
                </a:lnTo>
                <a:lnTo>
                  <a:pt x="3127310" y="2831626"/>
                </a:lnTo>
                <a:lnTo>
                  <a:pt x="3126992" y="2833628"/>
                </a:lnTo>
                <a:lnTo>
                  <a:pt x="3126144" y="2838965"/>
                </a:lnTo>
                <a:lnTo>
                  <a:pt x="3125016" y="2844022"/>
                </a:lnTo>
                <a:lnTo>
                  <a:pt x="3117716" y="2842904"/>
                </a:lnTo>
                <a:lnTo>
                  <a:pt x="3109922" y="2842841"/>
                </a:lnTo>
                <a:lnTo>
                  <a:pt x="3107254" y="2843264"/>
                </a:lnTo>
                <a:lnTo>
                  <a:pt x="3104198" y="2844075"/>
                </a:lnTo>
                <a:lnTo>
                  <a:pt x="3102372" y="2845340"/>
                </a:lnTo>
                <a:lnTo>
                  <a:pt x="3099598" y="2846430"/>
                </a:lnTo>
                <a:lnTo>
                  <a:pt x="3097666" y="2848362"/>
                </a:lnTo>
                <a:lnTo>
                  <a:pt x="3095346" y="2850682"/>
                </a:lnTo>
                <a:lnTo>
                  <a:pt x="3091551" y="2856161"/>
                </a:lnTo>
                <a:lnTo>
                  <a:pt x="3089263" y="2862377"/>
                </a:lnTo>
                <a:lnTo>
                  <a:pt x="3087150" y="2869542"/>
                </a:lnTo>
                <a:lnTo>
                  <a:pt x="3085107" y="2878319"/>
                </a:lnTo>
                <a:lnTo>
                  <a:pt x="3084009" y="2887273"/>
                </a:lnTo>
                <a:lnTo>
                  <a:pt x="3083090" y="2897173"/>
                </a:lnTo>
                <a:lnTo>
                  <a:pt x="3083009" y="2907915"/>
                </a:lnTo>
                <a:lnTo>
                  <a:pt x="3083867" y="2931189"/>
                </a:lnTo>
                <a:lnTo>
                  <a:pt x="3086133" y="2955860"/>
                </a:lnTo>
                <a:lnTo>
                  <a:pt x="3089902" y="2981273"/>
                </a:lnTo>
                <a:lnTo>
                  <a:pt x="3094339" y="3006580"/>
                </a:lnTo>
                <a:lnTo>
                  <a:pt x="3103038" y="3056245"/>
                </a:lnTo>
                <a:lnTo>
                  <a:pt x="3111005" y="3098224"/>
                </a:lnTo>
                <a:lnTo>
                  <a:pt x="3113974" y="3114337"/>
                </a:lnTo>
                <a:lnTo>
                  <a:pt x="3114911" y="3126868"/>
                </a:lnTo>
                <a:lnTo>
                  <a:pt x="3113714" y="3130310"/>
                </a:lnTo>
                <a:lnTo>
                  <a:pt x="3112450" y="3132136"/>
                </a:lnTo>
                <a:lnTo>
                  <a:pt x="3111010" y="3133015"/>
                </a:lnTo>
                <a:lnTo>
                  <a:pt x="3109500" y="3132279"/>
                </a:lnTo>
                <a:lnTo>
                  <a:pt x="3105815" y="3130914"/>
                </a:lnTo>
                <a:lnTo>
                  <a:pt x="3103359" y="3130002"/>
                </a:lnTo>
                <a:lnTo>
                  <a:pt x="3100690" y="3130426"/>
                </a:lnTo>
                <a:lnTo>
                  <a:pt x="3099386" y="3175504"/>
                </a:lnTo>
                <a:lnTo>
                  <a:pt x="3098576" y="3219526"/>
                </a:lnTo>
                <a:lnTo>
                  <a:pt x="3095656" y="3305504"/>
                </a:lnTo>
                <a:lnTo>
                  <a:pt x="3093228" y="3349459"/>
                </a:lnTo>
                <a:lnTo>
                  <a:pt x="3090031" y="3394185"/>
                </a:lnTo>
                <a:lnTo>
                  <a:pt x="3087657" y="3417324"/>
                </a:lnTo>
                <a:lnTo>
                  <a:pt x="3084619" y="3440564"/>
                </a:lnTo>
                <a:lnTo>
                  <a:pt x="3081474" y="3464474"/>
                </a:lnTo>
                <a:lnTo>
                  <a:pt x="3077276" y="3488875"/>
                </a:lnTo>
                <a:lnTo>
                  <a:pt x="3078186" y="3491332"/>
                </a:lnTo>
                <a:lnTo>
                  <a:pt x="3079028" y="3492173"/>
                </a:lnTo>
                <a:lnTo>
                  <a:pt x="3080257" y="3492629"/>
                </a:lnTo>
                <a:lnTo>
                  <a:pt x="3081977" y="3492030"/>
                </a:lnTo>
                <a:lnTo>
                  <a:pt x="3084857" y="3490273"/>
                </a:lnTo>
                <a:lnTo>
                  <a:pt x="3087001" y="3487006"/>
                </a:lnTo>
                <a:lnTo>
                  <a:pt x="3089041" y="3484407"/>
                </a:lnTo>
                <a:lnTo>
                  <a:pt x="3090904" y="3480858"/>
                </a:lnTo>
                <a:lnTo>
                  <a:pt x="3092486" y="3477033"/>
                </a:lnTo>
                <a:lnTo>
                  <a:pt x="3090866" y="3483141"/>
                </a:lnTo>
                <a:lnTo>
                  <a:pt x="3088088" y="3490409"/>
                </a:lnTo>
                <a:lnTo>
                  <a:pt x="3080557" y="3509164"/>
                </a:lnTo>
                <a:lnTo>
                  <a:pt x="3071725" y="3532026"/>
                </a:lnTo>
                <a:lnTo>
                  <a:pt x="3067537" y="3544071"/>
                </a:lnTo>
                <a:lnTo>
                  <a:pt x="3062576" y="3556888"/>
                </a:lnTo>
                <a:lnTo>
                  <a:pt x="3058949" y="3569494"/>
                </a:lnTo>
                <a:lnTo>
                  <a:pt x="3056763" y="3581221"/>
                </a:lnTo>
                <a:lnTo>
                  <a:pt x="3055138" y="3593508"/>
                </a:lnTo>
                <a:lnTo>
                  <a:pt x="3054572" y="3599126"/>
                </a:lnTo>
                <a:lnTo>
                  <a:pt x="3054005" y="3604743"/>
                </a:lnTo>
                <a:lnTo>
                  <a:pt x="3055158" y="3609763"/>
                </a:lnTo>
                <a:lnTo>
                  <a:pt x="3056033" y="3614500"/>
                </a:lnTo>
                <a:lnTo>
                  <a:pt x="3057572" y="3619134"/>
                </a:lnTo>
                <a:lnTo>
                  <a:pt x="3059393" y="3624047"/>
                </a:lnTo>
                <a:lnTo>
                  <a:pt x="3062375" y="3627800"/>
                </a:lnTo>
                <a:lnTo>
                  <a:pt x="3064968" y="3631941"/>
                </a:lnTo>
                <a:lnTo>
                  <a:pt x="3068336" y="3635308"/>
                </a:lnTo>
                <a:lnTo>
                  <a:pt x="3072581" y="3637236"/>
                </a:lnTo>
                <a:lnTo>
                  <a:pt x="3069739" y="3636711"/>
                </a:lnTo>
                <a:lnTo>
                  <a:pt x="3067002" y="3635519"/>
                </a:lnTo>
                <a:lnTo>
                  <a:pt x="3063074" y="3631591"/>
                </a:lnTo>
                <a:lnTo>
                  <a:pt x="3061110" y="3629626"/>
                </a:lnTo>
                <a:lnTo>
                  <a:pt x="3058092" y="3628156"/>
                </a:lnTo>
                <a:lnTo>
                  <a:pt x="3056023" y="3626857"/>
                </a:lnTo>
                <a:lnTo>
                  <a:pt x="3052512" y="3626440"/>
                </a:lnTo>
                <a:lnTo>
                  <a:pt x="3053105" y="3630897"/>
                </a:lnTo>
                <a:lnTo>
                  <a:pt x="3054084" y="3634969"/>
                </a:lnTo>
                <a:lnTo>
                  <a:pt x="3056118" y="3638547"/>
                </a:lnTo>
                <a:lnTo>
                  <a:pt x="3058256" y="3641459"/>
                </a:lnTo>
                <a:lnTo>
                  <a:pt x="3063134" y="3645562"/>
                </a:lnTo>
                <a:lnTo>
                  <a:pt x="3068675" y="3649560"/>
                </a:lnTo>
                <a:lnTo>
                  <a:pt x="3074219" y="3653557"/>
                </a:lnTo>
                <a:lnTo>
                  <a:pt x="3077517" y="3655309"/>
                </a:lnTo>
                <a:lnTo>
                  <a:pt x="3078989" y="3658327"/>
                </a:lnTo>
                <a:lnTo>
                  <a:pt x="3081409" y="3661519"/>
                </a:lnTo>
                <a:lnTo>
                  <a:pt x="3082775" y="3665203"/>
                </a:lnTo>
                <a:lnTo>
                  <a:pt x="3083754" y="3669275"/>
                </a:lnTo>
                <a:lnTo>
                  <a:pt x="3083960" y="3674120"/>
                </a:lnTo>
                <a:lnTo>
                  <a:pt x="3078797" y="3675916"/>
                </a:lnTo>
                <a:lnTo>
                  <a:pt x="3074128" y="3676658"/>
                </a:lnTo>
                <a:lnTo>
                  <a:pt x="3070900" y="3676518"/>
                </a:lnTo>
                <a:lnTo>
                  <a:pt x="3067775" y="3675714"/>
                </a:lnTo>
                <a:lnTo>
                  <a:pt x="3062194" y="3674000"/>
                </a:lnTo>
                <a:lnTo>
                  <a:pt x="3059072" y="3673193"/>
                </a:lnTo>
                <a:lnTo>
                  <a:pt x="3055843" y="3673055"/>
                </a:lnTo>
                <a:lnTo>
                  <a:pt x="3050425" y="3684645"/>
                </a:lnTo>
                <a:lnTo>
                  <a:pt x="3047009" y="3695919"/>
                </a:lnTo>
                <a:lnTo>
                  <a:pt x="3045141" y="3705644"/>
                </a:lnTo>
                <a:lnTo>
                  <a:pt x="3043938" y="3715264"/>
                </a:lnTo>
                <a:lnTo>
                  <a:pt x="3043229" y="3723829"/>
                </a:lnTo>
                <a:lnTo>
                  <a:pt x="3044243" y="3731795"/>
                </a:lnTo>
                <a:lnTo>
                  <a:pt x="3045356" y="3739100"/>
                </a:lnTo>
                <a:lnTo>
                  <a:pt x="3046194" y="3746119"/>
                </a:lnTo>
                <a:lnTo>
                  <a:pt x="3048745" y="3758721"/>
                </a:lnTo>
                <a:lnTo>
                  <a:pt x="3049793" y="3764407"/>
                </a:lnTo>
                <a:lnTo>
                  <a:pt x="3049893" y="3769918"/>
                </a:lnTo>
                <a:lnTo>
                  <a:pt x="3049047" y="3775255"/>
                </a:lnTo>
                <a:lnTo>
                  <a:pt x="3047532" y="3780697"/>
                </a:lnTo>
                <a:lnTo>
                  <a:pt x="3044404" y="3786070"/>
                </a:lnTo>
                <a:lnTo>
                  <a:pt x="3039939" y="3791657"/>
                </a:lnTo>
                <a:lnTo>
                  <a:pt x="3041024" y="3795063"/>
                </a:lnTo>
                <a:lnTo>
                  <a:pt x="3043442" y="3798256"/>
                </a:lnTo>
                <a:lnTo>
                  <a:pt x="3047828" y="3803411"/>
                </a:lnTo>
                <a:lnTo>
                  <a:pt x="3049580" y="3806710"/>
                </a:lnTo>
                <a:lnTo>
                  <a:pt x="3051719" y="3809620"/>
                </a:lnTo>
                <a:lnTo>
                  <a:pt x="3052419" y="3813411"/>
                </a:lnTo>
                <a:lnTo>
                  <a:pt x="3051852" y="3819029"/>
                </a:lnTo>
                <a:lnTo>
                  <a:pt x="3056801" y="3818569"/>
                </a:lnTo>
                <a:lnTo>
                  <a:pt x="3060699" y="3818600"/>
                </a:lnTo>
                <a:lnTo>
                  <a:pt x="3063365" y="3818178"/>
                </a:lnTo>
                <a:lnTo>
                  <a:pt x="3066142" y="3817084"/>
                </a:lnTo>
                <a:lnTo>
                  <a:pt x="3067967" y="3815821"/>
                </a:lnTo>
                <a:lnTo>
                  <a:pt x="3070287" y="3813501"/>
                </a:lnTo>
                <a:lnTo>
                  <a:pt x="3072152" y="3809953"/>
                </a:lnTo>
                <a:lnTo>
                  <a:pt x="3074681" y="3806300"/>
                </a:lnTo>
                <a:lnTo>
                  <a:pt x="3075666" y="3804193"/>
                </a:lnTo>
                <a:lnTo>
                  <a:pt x="3077986" y="3801873"/>
                </a:lnTo>
                <a:lnTo>
                  <a:pt x="3080091" y="3800891"/>
                </a:lnTo>
                <a:lnTo>
                  <a:pt x="3082587" y="3799517"/>
                </a:lnTo>
                <a:lnTo>
                  <a:pt x="3085255" y="3799094"/>
                </a:lnTo>
                <a:lnTo>
                  <a:pt x="3088870" y="3798846"/>
                </a:lnTo>
                <a:lnTo>
                  <a:pt x="3086832" y="3801446"/>
                </a:lnTo>
                <a:lnTo>
                  <a:pt x="3084968" y="3804993"/>
                </a:lnTo>
                <a:lnTo>
                  <a:pt x="3082718" y="3808927"/>
                </a:lnTo>
                <a:lnTo>
                  <a:pt x="3081135" y="3812754"/>
                </a:lnTo>
                <a:lnTo>
                  <a:pt x="3080499" y="3816758"/>
                </a:lnTo>
                <a:lnTo>
                  <a:pt x="3079479" y="3821145"/>
                </a:lnTo>
                <a:lnTo>
                  <a:pt x="3079402" y="3825712"/>
                </a:lnTo>
                <a:lnTo>
                  <a:pt x="3079891" y="3830834"/>
                </a:lnTo>
                <a:lnTo>
                  <a:pt x="3077539" y="3829258"/>
                </a:lnTo>
                <a:lnTo>
                  <a:pt x="3074027" y="3828841"/>
                </a:lnTo>
                <a:lnTo>
                  <a:pt x="3067571" y="3828563"/>
                </a:lnTo>
                <a:lnTo>
                  <a:pt x="3064341" y="3828425"/>
                </a:lnTo>
                <a:lnTo>
                  <a:pt x="3062551" y="3827410"/>
                </a:lnTo>
                <a:lnTo>
                  <a:pt x="3059814" y="3826220"/>
                </a:lnTo>
                <a:lnTo>
                  <a:pt x="3059010" y="3823094"/>
                </a:lnTo>
                <a:lnTo>
                  <a:pt x="3056516" y="3824465"/>
                </a:lnTo>
                <a:lnTo>
                  <a:pt x="3055356" y="3825626"/>
                </a:lnTo>
                <a:lnTo>
                  <a:pt x="3054197" y="3826785"/>
                </a:lnTo>
                <a:lnTo>
                  <a:pt x="3053704" y="3827839"/>
                </a:lnTo>
                <a:lnTo>
                  <a:pt x="3053948" y="3830402"/>
                </a:lnTo>
                <a:lnTo>
                  <a:pt x="3055140" y="3833138"/>
                </a:lnTo>
                <a:lnTo>
                  <a:pt x="3054995" y="3836088"/>
                </a:lnTo>
                <a:lnTo>
                  <a:pt x="3055065" y="3837702"/>
                </a:lnTo>
                <a:lnTo>
                  <a:pt x="3053800" y="3839528"/>
                </a:lnTo>
                <a:lnTo>
                  <a:pt x="3053025" y="3840302"/>
                </a:lnTo>
                <a:lnTo>
                  <a:pt x="3050427" y="3842340"/>
                </a:lnTo>
                <a:lnTo>
                  <a:pt x="3047265" y="3843818"/>
                </a:lnTo>
                <a:lnTo>
                  <a:pt x="3043157" y="3845121"/>
                </a:lnTo>
                <a:lnTo>
                  <a:pt x="3046524" y="3848488"/>
                </a:lnTo>
                <a:lnTo>
                  <a:pt x="3049330" y="3851294"/>
                </a:lnTo>
                <a:lnTo>
                  <a:pt x="3054237" y="3859294"/>
                </a:lnTo>
                <a:lnTo>
                  <a:pt x="3057605" y="3862661"/>
                </a:lnTo>
                <a:lnTo>
                  <a:pt x="3060410" y="3865467"/>
                </a:lnTo>
                <a:lnTo>
                  <a:pt x="3064939" y="3867673"/>
                </a:lnTo>
                <a:lnTo>
                  <a:pt x="3069956" y="3868829"/>
                </a:lnTo>
                <a:lnTo>
                  <a:pt x="3069077" y="3870269"/>
                </a:lnTo>
                <a:lnTo>
                  <a:pt x="3067812" y="3872095"/>
                </a:lnTo>
                <a:lnTo>
                  <a:pt x="3065214" y="3874133"/>
                </a:lnTo>
                <a:lnTo>
                  <a:pt x="3061666" y="3875998"/>
                </a:lnTo>
                <a:lnTo>
                  <a:pt x="3058506" y="3877474"/>
                </a:lnTo>
                <a:lnTo>
                  <a:pt x="3049339" y="3879906"/>
                </a:lnTo>
                <a:lnTo>
                  <a:pt x="3040949" y="3881562"/>
                </a:lnTo>
                <a:lnTo>
                  <a:pt x="3037285" y="3896450"/>
                </a:lnTo>
                <a:lnTo>
                  <a:pt x="3034499" y="3909897"/>
                </a:lnTo>
                <a:lnTo>
                  <a:pt x="3031995" y="3923627"/>
                </a:lnTo>
                <a:lnTo>
                  <a:pt x="3030544" y="3936862"/>
                </a:lnTo>
                <a:lnTo>
                  <a:pt x="3030146" y="3949605"/>
                </a:lnTo>
                <a:lnTo>
                  <a:pt x="3030137" y="3961962"/>
                </a:lnTo>
                <a:lnTo>
                  <a:pt x="3030407" y="3974600"/>
                </a:lnTo>
                <a:lnTo>
                  <a:pt x="3031168" y="3986185"/>
                </a:lnTo>
                <a:lnTo>
                  <a:pt x="3034201" y="4010089"/>
                </a:lnTo>
                <a:lnTo>
                  <a:pt x="3038183" y="4034167"/>
                </a:lnTo>
                <a:lnTo>
                  <a:pt x="3046879" y="4083836"/>
                </a:lnTo>
                <a:lnTo>
                  <a:pt x="3038414" y="4090055"/>
                </a:lnTo>
                <a:lnTo>
                  <a:pt x="3031844" y="4096625"/>
                </a:lnTo>
                <a:lnTo>
                  <a:pt x="3025835" y="4103757"/>
                </a:lnTo>
                <a:lnTo>
                  <a:pt x="3020000" y="4111836"/>
                </a:lnTo>
                <a:lnTo>
                  <a:pt x="3015499" y="4119704"/>
                </a:lnTo>
                <a:lnTo>
                  <a:pt x="3011350" y="4129467"/>
                </a:lnTo>
                <a:lnTo>
                  <a:pt x="3008078" y="4137788"/>
                </a:lnTo>
                <a:lnTo>
                  <a:pt x="3005261" y="4147340"/>
                </a:lnTo>
                <a:lnTo>
                  <a:pt x="3003110" y="4156787"/>
                </a:lnTo>
                <a:lnTo>
                  <a:pt x="3002015" y="4165738"/>
                </a:lnTo>
                <a:lnTo>
                  <a:pt x="3001479" y="4175253"/>
                </a:lnTo>
                <a:lnTo>
                  <a:pt x="3000556" y="4185156"/>
                </a:lnTo>
                <a:lnTo>
                  <a:pt x="3001182" y="4193509"/>
                </a:lnTo>
                <a:lnTo>
                  <a:pt x="3001703" y="4202528"/>
                </a:lnTo>
                <a:lnTo>
                  <a:pt x="3003382" y="4210389"/>
                </a:lnTo>
                <a:lnTo>
                  <a:pt x="3005339" y="4218535"/>
                </a:lnTo>
                <a:lnTo>
                  <a:pt x="3000320" y="4217381"/>
                </a:lnTo>
                <a:lnTo>
                  <a:pt x="2996423" y="4217349"/>
                </a:lnTo>
                <a:lnTo>
                  <a:pt x="2993650" y="4218438"/>
                </a:lnTo>
                <a:lnTo>
                  <a:pt x="2990944" y="4221143"/>
                </a:lnTo>
                <a:lnTo>
                  <a:pt x="2988133" y="4224516"/>
                </a:lnTo>
                <a:lnTo>
                  <a:pt x="2986550" y="4228344"/>
                </a:lnTo>
                <a:lnTo>
                  <a:pt x="2985248" y="4232453"/>
                </a:lnTo>
                <a:lnTo>
                  <a:pt x="2983346" y="4238282"/>
                </a:lnTo>
                <a:lnTo>
                  <a:pt x="2981093" y="4248392"/>
                </a:lnTo>
                <a:lnTo>
                  <a:pt x="2977782" y="4258999"/>
                </a:lnTo>
                <a:lnTo>
                  <a:pt x="2976374" y="4263774"/>
                </a:lnTo>
                <a:lnTo>
                  <a:pt x="2974017" y="4268376"/>
                </a:lnTo>
                <a:lnTo>
                  <a:pt x="2971206" y="4271748"/>
                </a:lnTo>
                <a:lnTo>
                  <a:pt x="2967340" y="4275614"/>
                </a:lnTo>
                <a:lnTo>
                  <a:pt x="2968182" y="4276455"/>
                </a:lnTo>
                <a:lnTo>
                  <a:pt x="2968919" y="4277963"/>
                </a:lnTo>
                <a:lnTo>
                  <a:pt x="2971549" y="4279822"/>
                </a:lnTo>
                <a:lnTo>
                  <a:pt x="2973233" y="4281506"/>
                </a:lnTo>
                <a:lnTo>
                  <a:pt x="2973969" y="4283013"/>
                </a:lnTo>
                <a:lnTo>
                  <a:pt x="2974319" y="4284910"/>
                </a:lnTo>
                <a:lnTo>
                  <a:pt x="2978881" y="4284836"/>
                </a:lnTo>
                <a:lnTo>
                  <a:pt x="2982779" y="4284868"/>
                </a:lnTo>
                <a:lnTo>
                  <a:pt x="2986220" y="4283670"/>
                </a:lnTo>
                <a:lnTo>
                  <a:pt x="2988433" y="4282019"/>
                </a:lnTo>
                <a:lnTo>
                  <a:pt x="2990261" y="4280753"/>
                </a:lnTo>
                <a:lnTo>
                  <a:pt x="2991807" y="4279206"/>
                </a:lnTo>
                <a:lnTo>
                  <a:pt x="2994722" y="4275168"/>
                </a:lnTo>
                <a:lnTo>
                  <a:pt x="2996975" y="4271233"/>
                </a:lnTo>
                <a:lnTo>
                  <a:pt x="2998240" y="4269406"/>
                </a:lnTo>
                <a:lnTo>
                  <a:pt x="2999785" y="4267861"/>
                </a:lnTo>
                <a:lnTo>
                  <a:pt x="3001716" y="4265930"/>
                </a:lnTo>
                <a:lnTo>
                  <a:pt x="3003826" y="4264943"/>
                </a:lnTo>
                <a:lnTo>
                  <a:pt x="3007266" y="4263748"/>
                </a:lnTo>
                <a:lnTo>
                  <a:pt x="3010884" y="4263497"/>
                </a:lnTo>
                <a:lnTo>
                  <a:pt x="3007224" y="4272208"/>
                </a:lnTo>
                <a:lnTo>
                  <a:pt x="3001670" y="4280568"/>
                </a:lnTo>
                <a:lnTo>
                  <a:pt x="2995835" y="4288647"/>
                </a:lnTo>
                <a:lnTo>
                  <a:pt x="2989720" y="4296446"/>
                </a:lnTo>
                <a:lnTo>
                  <a:pt x="2982657" y="4304070"/>
                </a:lnTo>
                <a:lnTo>
                  <a:pt x="2975420" y="4310746"/>
                </a:lnTo>
                <a:lnTo>
                  <a:pt x="2967129" y="4317915"/>
                </a:lnTo>
                <a:lnTo>
                  <a:pt x="2958663" y="4324135"/>
                </a:lnTo>
                <a:lnTo>
                  <a:pt x="2962914" y="4319884"/>
                </a:lnTo>
                <a:lnTo>
                  <a:pt x="2966006" y="4316792"/>
                </a:lnTo>
                <a:lnTo>
                  <a:pt x="2968151" y="4313526"/>
                </a:lnTo>
                <a:lnTo>
                  <a:pt x="2969416" y="4311699"/>
                </a:lnTo>
                <a:lnTo>
                  <a:pt x="2969347" y="4310085"/>
                </a:lnTo>
                <a:lnTo>
                  <a:pt x="2968611" y="4308575"/>
                </a:lnTo>
                <a:lnTo>
                  <a:pt x="2967139" y="4305559"/>
                </a:lnTo>
                <a:lnTo>
                  <a:pt x="2963280" y="4303245"/>
                </a:lnTo>
                <a:lnTo>
                  <a:pt x="2962649" y="4301069"/>
                </a:lnTo>
                <a:lnTo>
                  <a:pt x="2961073" y="4298718"/>
                </a:lnTo>
                <a:lnTo>
                  <a:pt x="2959775" y="4296648"/>
                </a:lnTo>
                <a:lnTo>
                  <a:pt x="2959076" y="4292857"/>
                </a:lnTo>
                <a:lnTo>
                  <a:pt x="2959151" y="4288292"/>
                </a:lnTo>
                <a:lnTo>
                  <a:pt x="2959997" y="4282957"/>
                </a:lnTo>
                <a:lnTo>
                  <a:pt x="2956413" y="4287102"/>
                </a:lnTo>
                <a:lnTo>
                  <a:pt x="2954163" y="4291036"/>
                </a:lnTo>
                <a:lnTo>
                  <a:pt x="2952580" y="4294862"/>
                </a:lnTo>
                <a:lnTo>
                  <a:pt x="2951278" y="4298972"/>
                </a:lnTo>
                <a:lnTo>
                  <a:pt x="2951309" y="4302868"/>
                </a:lnTo>
                <a:lnTo>
                  <a:pt x="2950849" y="4307819"/>
                </a:lnTo>
                <a:lnTo>
                  <a:pt x="2952141" y="4316066"/>
                </a:lnTo>
                <a:lnTo>
                  <a:pt x="2953608" y="4325263"/>
                </a:lnTo>
                <a:lnTo>
                  <a:pt x="2955953" y="4333019"/>
                </a:lnTo>
                <a:lnTo>
                  <a:pt x="2957630" y="4340882"/>
                </a:lnTo>
                <a:lnTo>
                  <a:pt x="2958186" y="4347621"/>
                </a:lnTo>
                <a:lnTo>
                  <a:pt x="2964297" y="4346000"/>
                </a:lnTo>
                <a:lnTo>
                  <a:pt x="2966683" y="4345297"/>
                </a:lnTo>
                <a:lnTo>
                  <a:pt x="2969283" y="4343258"/>
                </a:lnTo>
                <a:lnTo>
                  <a:pt x="2970443" y="4342099"/>
                </a:lnTo>
                <a:lnTo>
                  <a:pt x="2972762" y="4339780"/>
                </a:lnTo>
                <a:lnTo>
                  <a:pt x="2975292" y="4336128"/>
                </a:lnTo>
                <a:lnTo>
                  <a:pt x="2977262" y="4331913"/>
                </a:lnTo>
                <a:lnTo>
                  <a:pt x="2977897" y="4327910"/>
                </a:lnTo>
                <a:lnTo>
                  <a:pt x="2978496" y="4326190"/>
                </a:lnTo>
                <a:lnTo>
                  <a:pt x="2978035" y="4331140"/>
                </a:lnTo>
                <a:lnTo>
                  <a:pt x="2977045" y="4339426"/>
                </a:lnTo>
                <a:lnTo>
                  <a:pt x="2977950" y="4348061"/>
                </a:lnTo>
                <a:lnTo>
                  <a:pt x="2978390" y="4367825"/>
                </a:lnTo>
                <a:lnTo>
                  <a:pt x="2978617" y="4388922"/>
                </a:lnTo>
                <a:lnTo>
                  <a:pt x="2978538" y="4399664"/>
                </a:lnTo>
                <a:lnTo>
                  <a:pt x="2977511" y="4410232"/>
                </a:lnTo>
                <a:lnTo>
                  <a:pt x="2976589" y="4420133"/>
                </a:lnTo>
                <a:lnTo>
                  <a:pt x="2974052" y="4429965"/>
                </a:lnTo>
                <a:lnTo>
                  <a:pt x="2970955" y="4439235"/>
                </a:lnTo>
                <a:lnTo>
                  <a:pt x="2968984" y="4443450"/>
                </a:lnTo>
                <a:lnTo>
                  <a:pt x="2966454" y="4447103"/>
                </a:lnTo>
                <a:lnTo>
                  <a:pt x="2964204" y="4451037"/>
                </a:lnTo>
                <a:lnTo>
                  <a:pt x="2961111" y="4454129"/>
                </a:lnTo>
                <a:lnTo>
                  <a:pt x="2957635" y="4457605"/>
                </a:lnTo>
                <a:lnTo>
                  <a:pt x="2954265" y="4460416"/>
                </a:lnTo>
                <a:lnTo>
                  <a:pt x="2957070" y="4463222"/>
                </a:lnTo>
                <a:lnTo>
                  <a:pt x="2959981" y="4465361"/>
                </a:lnTo>
                <a:lnTo>
                  <a:pt x="2962823" y="4465887"/>
                </a:lnTo>
                <a:lnTo>
                  <a:pt x="2965773" y="4465742"/>
                </a:lnTo>
                <a:lnTo>
                  <a:pt x="2968441" y="4465320"/>
                </a:lnTo>
                <a:lnTo>
                  <a:pt x="2970828" y="4464616"/>
                </a:lnTo>
                <a:lnTo>
                  <a:pt x="2975253" y="4461314"/>
                </a:lnTo>
                <a:lnTo>
                  <a:pt x="2981012" y="4457799"/>
                </a:lnTo>
                <a:lnTo>
                  <a:pt x="2984561" y="4455934"/>
                </a:lnTo>
                <a:lnTo>
                  <a:pt x="2987615" y="4455125"/>
                </a:lnTo>
                <a:lnTo>
                  <a:pt x="2990951" y="4454594"/>
                </a:lnTo>
                <a:lnTo>
                  <a:pt x="2995517" y="4454520"/>
                </a:lnTo>
                <a:lnTo>
                  <a:pt x="2999587" y="4455499"/>
                </a:lnTo>
                <a:lnTo>
                  <a:pt x="3004499" y="4457322"/>
                </a:lnTo>
                <a:lnTo>
                  <a:pt x="3001494" y="4443491"/>
                </a:lnTo>
                <a:lnTo>
                  <a:pt x="2999367" y="4428221"/>
                </a:lnTo>
                <a:lnTo>
                  <a:pt x="2999022" y="4420148"/>
                </a:lnTo>
                <a:lnTo>
                  <a:pt x="2998396" y="4411794"/>
                </a:lnTo>
                <a:lnTo>
                  <a:pt x="2998440" y="4403333"/>
                </a:lnTo>
                <a:lnTo>
                  <a:pt x="2999816" y="4394661"/>
                </a:lnTo>
                <a:lnTo>
                  <a:pt x="3000805" y="4386376"/>
                </a:lnTo>
                <a:lnTo>
                  <a:pt x="3003236" y="4377211"/>
                </a:lnTo>
                <a:lnTo>
                  <a:pt x="3005560" y="4368713"/>
                </a:lnTo>
                <a:lnTo>
                  <a:pt x="3009886" y="4359898"/>
                </a:lnTo>
                <a:lnTo>
                  <a:pt x="3014772" y="4351645"/>
                </a:lnTo>
                <a:lnTo>
                  <a:pt x="3021380" y="4342792"/>
                </a:lnTo>
                <a:lnTo>
                  <a:pt x="3028936" y="4334115"/>
                </a:lnTo>
                <a:lnTo>
                  <a:pt x="3037439" y="4325612"/>
                </a:lnTo>
                <a:lnTo>
                  <a:pt x="3036590" y="4330949"/>
                </a:lnTo>
                <a:lnTo>
                  <a:pt x="3035850" y="4335618"/>
                </a:lnTo>
                <a:lnTo>
                  <a:pt x="3035601" y="4339234"/>
                </a:lnTo>
                <a:lnTo>
                  <a:pt x="3036019" y="4342745"/>
                </a:lnTo>
                <a:lnTo>
                  <a:pt x="3036717" y="4346535"/>
                </a:lnTo>
                <a:lnTo>
                  <a:pt x="3038296" y="4348885"/>
                </a:lnTo>
                <a:lnTo>
                  <a:pt x="3039206" y="4351343"/>
                </a:lnTo>
                <a:lnTo>
                  <a:pt x="3041170" y="4353307"/>
                </a:lnTo>
                <a:lnTo>
                  <a:pt x="3042854" y="4354991"/>
                </a:lnTo>
                <a:lnTo>
                  <a:pt x="3045592" y="4356181"/>
                </a:lnTo>
                <a:lnTo>
                  <a:pt x="3051171" y="4357897"/>
                </a:lnTo>
                <a:lnTo>
                  <a:pt x="3058192" y="4358734"/>
                </a:lnTo>
                <a:lnTo>
                  <a:pt x="3065318" y="4358903"/>
                </a:lnTo>
                <a:lnTo>
                  <a:pt x="3065064" y="4368697"/>
                </a:lnTo>
                <a:lnTo>
                  <a:pt x="3065089" y="4378773"/>
                </a:lnTo>
                <a:lnTo>
                  <a:pt x="3064624" y="4389900"/>
                </a:lnTo>
                <a:lnTo>
                  <a:pt x="3064089" y="4399415"/>
                </a:lnTo>
                <a:lnTo>
                  <a:pt x="3062219" y="4409142"/>
                </a:lnTo>
                <a:lnTo>
                  <a:pt x="3060811" y="4413917"/>
                </a:lnTo>
                <a:lnTo>
                  <a:pt x="3059895" y="4417639"/>
                </a:lnTo>
                <a:lnTo>
                  <a:pt x="3057153" y="4422625"/>
                </a:lnTo>
                <a:lnTo>
                  <a:pt x="3054904" y="4426559"/>
                </a:lnTo>
                <a:lnTo>
                  <a:pt x="3052198" y="4429264"/>
                </a:lnTo>
                <a:lnTo>
                  <a:pt x="3048332" y="4433130"/>
                </a:lnTo>
                <a:lnTo>
                  <a:pt x="3056920" y="4448673"/>
                </a:lnTo>
                <a:lnTo>
                  <a:pt x="3059901" y="4452427"/>
                </a:lnTo>
                <a:lnTo>
                  <a:pt x="3062214" y="4456287"/>
                </a:lnTo>
                <a:lnTo>
                  <a:pt x="3065020" y="4459094"/>
                </a:lnTo>
                <a:lnTo>
                  <a:pt x="3068880" y="4461407"/>
                </a:lnTo>
                <a:lnTo>
                  <a:pt x="3066306" y="4473521"/>
                </a:lnTo>
                <a:lnTo>
                  <a:pt x="3064893" y="4484475"/>
                </a:lnTo>
                <a:lnTo>
                  <a:pt x="3065094" y="4495497"/>
                </a:lnTo>
                <a:lnTo>
                  <a:pt x="3064909" y="4506906"/>
                </a:lnTo>
                <a:lnTo>
                  <a:pt x="3066751" y="4528073"/>
                </a:lnTo>
                <a:lnTo>
                  <a:pt x="3068978" y="4548855"/>
                </a:lnTo>
                <a:lnTo>
                  <a:pt x="3069004" y="4558930"/>
                </a:lnTo>
                <a:lnTo>
                  <a:pt x="3069314" y="4569283"/>
                </a:lnTo>
                <a:lnTo>
                  <a:pt x="3068005" y="4579571"/>
                </a:lnTo>
                <a:lnTo>
                  <a:pt x="3065749" y="4589684"/>
                </a:lnTo>
                <a:lnTo>
                  <a:pt x="3062546" y="4599622"/>
                </a:lnTo>
                <a:lnTo>
                  <a:pt x="3060363" y="4605172"/>
                </a:lnTo>
                <a:lnTo>
                  <a:pt x="3057902" y="4610439"/>
                </a:lnTo>
                <a:lnTo>
                  <a:pt x="3054879" y="4615146"/>
                </a:lnTo>
                <a:lnTo>
                  <a:pt x="3051363" y="4620907"/>
                </a:lnTo>
                <a:lnTo>
                  <a:pt x="3047006" y="4625824"/>
                </a:lnTo>
                <a:lnTo>
                  <a:pt x="3042648" y="4630743"/>
                </a:lnTo>
                <a:lnTo>
                  <a:pt x="3042404" y="4628181"/>
                </a:lnTo>
                <a:lnTo>
                  <a:pt x="3042828" y="4625513"/>
                </a:lnTo>
                <a:lnTo>
                  <a:pt x="3043252" y="4622845"/>
                </a:lnTo>
                <a:lnTo>
                  <a:pt x="3044904" y="4620631"/>
                </a:lnTo>
                <a:lnTo>
                  <a:pt x="3047821" y="4616591"/>
                </a:lnTo>
                <a:lnTo>
                  <a:pt x="3051019" y="4612832"/>
                </a:lnTo>
                <a:lnTo>
                  <a:pt x="3054111" y="4609740"/>
                </a:lnTo>
                <a:lnTo>
                  <a:pt x="3054989" y="4608300"/>
                </a:lnTo>
                <a:lnTo>
                  <a:pt x="3055589" y="4606579"/>
                </a:lnTo>
                <a:lnTo>
                  <a:pt x="3054853" y="4605071"/>
                </a:lnTo>
                <a:lnTo>
                  <a:pt x="3054117" y="4603561"/>
                </a:lnTo>
                <a:lnTo>
                  <a:pt x="3052327" y="4602545"/>
                </a:lnTo>
                <a:lnTo>
                  <a:pt x="3049696" y="4600686"/>
                </a:lnTo>
                <a:lnTo>
                  <a:pt x="3045831" y="4604551"/>
                </a:lnTo>
                <a:lnTo>
                  <a:pt x="3043792" y="4607151"/>
                </a:lnTo>
                <a:lnTo>
                  <a:pt x="3041928" y="4610700"/>
                </a:lnTo>
                <a:lnTo>
                  <a:pt x="3039890" y="4613299"/>
                </a:lnTo>
                <a:lnTo>
                  <a:pt x="3039466" y="4615967"/>
                </a:lnTo>
                <a:lnTo>
                  <a:pt x="3037990" y="4619127"/>
                </a:lnTo>
                <a:lnTo>
                  <a:pt x="3038195" y="4623973"/>
                </a:lnTo>
                <a:lnTo>
                  <a:pt x="3038576" y="4629765"/>
                </a:lnTo>
                <a:lnTo>
                  <a:pt x="3040012" y="4635064"/>
                </a:lnTo>
                <a:lnTo>
                  <a:pt x="3042843" y="4647946"/>
                </a:lnTo>
                <a:lnTo>
                  <a:pt x="3048392" y="4645764"/>
                </a:lnTo>
                <a:lnTo>
                  <a:pt x="3052606" y="4643794"/>
                </a:lnTo>
                <a:lnTo>
                  <a:pt x="3054153" y="4642248"/>
                </a:lnTo>
                <a:lnTo>
                  <a:pt x="3055698" y="4640703"/>
                </a:lnTo>
                <a:lnTo>
                  <a:pt x="3057843" y="4637436"/>
                </a:lnTo>
                <a:lnTo>
                  <a:pt x="3057239" y="4645334"/>
                </a:lnTo>
                <a:lnTo>
                  <a:pt x="3057303" y="4653128"/>
                </a:lnTo>
                <a:lnTo>
                  <a:pt x="3059543" y="4661551"/>
                </a:lnTo>
                <a:lnTo>
                  <a:pt x="3061289" y="4671028"/>
                </a:lnTo>
                <a:lnTo>
                  <a:pt x="3066785" y="4689664"/>
                </a:lnTo>
                <a:lnTo>
                  <a:pt x="3072454" y="4709249"/>
                </a:lnTo>
                <a:lnTo>
                  <a:pt x="3074482" y="4719006"/>
                </a:lnTo>
                <a:lnTo>
                  <a:pt x="3075456" y="4729256"/>
                </a:lnTo>
                <a:lnTo>
                  <a:pt x="3076817" y="4739119"/>
                </a:lnTo>
                <a:lnTo>
                  <a:pt x="3075895" y="4749019"/>
                </a:lnTo>
                <a:lnTo>
                  <a:pt x="3075821" y="4753583"/>
                </a:lnTo>
                <a:lnTo>
                  <a:pt x="3074693" y="4758640"/>
                </a:lnTo>
                <a:lnTo>
                  <a:pt x="3073004" y="4763135"/>
                </a:lnTo>
                <a:lnTo>
                  <a:pt x="3071315" y="4767630"/>
                </a:lnTo>
                <a:lnTo>
                  <a:pt x="3069240" y="4772510"/>
                </a:lnTo>
                <a:lnTo>
                  <a:pt x="3066217" y="4777218"/>
                </a:lnTo>
                <a:lnTo>
                  <a:pt x="3063580" y="4781538"/>
                </a:lnTo>
                <a:lnTo>
                  <a:pt x="3059715" y="4785403"/>
                </a:lnTo>
                <a:lnTo>
                  <a:pt x="3063013" y="4787155"/>
                </a:lnTo>
                <a:lnTo>
                  <a:pt x="3065258" y="4789400"/>
                </a:lnTo>
                <a:lnTo>
                  <a:pt x="3067503" y="4791645"/>
                </a:lnTo>
                <a:lnTo>
                  <a:pt x="3069747" y="4793890"/>
                </a:lnTo>
                <a:lnTo>
                  <a:pt x="3072306" y="4800312"/>
                </a:lnTo>
                <a:lnTo>
                  <a:pt x="3073528" y="4806945"/>
                </a:lnTo>
                <a:lnTo>
                  <a:pt x="3074083" y="4813686"/>
                </a:lnTo>
                <a:lnTo>
                  <a:pt x="3074427" y="4821759"/>
                </a:lnTo>
                <a:lnTo>
                  <a:pt x="3072834" y="4837944"/>
                </a:lnTo>
                <a:lnTo>
                  <a:pt x="3072897" y="4845737"/>
                </a:lnTo>
                <a:lnTo>
                  <a:pt x="3072293" y="4853637"/>
                </a:lnTo>
                <a:lnTo>
                  <a:pt x="3073131" y="4860657"/>
                </a:lnTo>
                <a:lnTo>
                  <a:pt x="3075407" y="4866798"/>
                </a:lnTo>
                <a:lnTo>
                  <a:pt x="3076211" y="4869922"/>
                </a:lnTo>
                <a:lnTo>
                  <a:pt x="3078069" y="4872553"/>
                </a:lnTo>
                <a:lnTo>
                  <a:pt x="3080033" y="4874518"/>
                </a:lnTo>
                <a:lnTo>
                  <a:pt x="3081998" y="4876483"/>
                </a:lnTo>
                <a:lnTo>
                  <a:pt x="3085402" y="4877567"/>
                </a:lnTo>
                <a:lnTo>
                  <a:pt x="3088701" y="4879319"/>
                </a:lnTo>
                <a:lnTo>
                  <a:pt x="3092492" y="4880018"/>
                </a:lnTo>
                <a:lnTo>
                  <a:pt x="3097055" y="4879944"/>
                </a:lnTo>
                <a:lnTo>
                  <a:pt x="3084619" y="4890697"/>
                </a:lnTo>
                <a:lnTo>
                  <a:pt x="3078927" y="4895828"/>
                </a:lnTo>
                <a:lnTo>
                  <a:pt x="3073903" y="4900852"/>
                </a:lnTo>
                <a:lnTo>
                  <a:pt x="3068386" y="4906930"/>
                </a:lnTo>
                <a:lnTo>
                  <a:pt x="3064098" y="4913462"/>
                </a:lnTo>
                <a:lnTo>
                  <a:pt x="3059597" y="4921330"/>
                </a:lnTo>
                <a:lnTo>
                  <a:pt x="3055939" y="4930039"/>
                </a:lnTo>
                <a:lnTo>
                  <a:pt x="3058993" y="4929230"/>
                </a:lnTo>
                <a:lnTo>
                  <a:pt x="3062822" y="4927646"/>
                </a:lnTo>
                <a:lnTo>
                  <a:pt x="3068438" y="4927080"/>
                </a:lnTo>
                <a:lnTo>
                  <a:pt x="3071388" y="4926937"/>
                </a:lnTo>
                <a:lnTo>
                  <a:pt x="3073843" y="4927848"/>
                </a:lnTo>
                <a:lnTo>
                  <a:pt x="3076021" y="4928478"/>
                </a:lnTo>
                <a:lnTo>
                  <a:pt x="3077143" y="4929600"/>
                </a:lnTo>
                <a:lnTo>
                  <a:pt x="3077491" y="4931495"/>
                </a:lnTo>
                <a:lnTo>
                  <a:pt x="3077561" y="4933110"/>
                </a:lnTo>
                <a:lnTo>
                  <a:pt x="3076575" y="4935218"/>
                </a:lnTo>
                <a:lnTo>
                  <a:pt x="3074818" y="4938097"/>
                </a:lnTo>
                <a:lnTo>
                  <a:pt x="3072498" y="4940417"/>
                </a:lnTo>
                <a:lnTo>
                  <a:pt x="3068566" y="4942668"/>
                </a:lnTo>
                <a:lnTo>
                  <a:pt x="3063472" y="4946077"/>
                </a:lnTo>
                <a:lnTo>
                  <a:pt x="3057045" y="4949697"/>
                </a:lnTo>
                <a:lnTo>
                  <a:pt x="3060656" y="4955627"/>
                </a:lnTo>
                <a:lnTo>
                  <a:pt x="3063493" y="4962330"/>
                </a:lnTo>
                <a:lnTo>
                  <a:pt x="3066612" y="4969313"/>
                </a:lnTo>
                <a:lnTo>
                  <a:pt x="3068677" y="4976788"/>
                </a:lnTo>
                <a:lnTo>
                  <a:pt x="3070847" y="4983597"/>
                </a:lnTo>
                <a:lnTo>
                  <a:pt x="3071753" y="4992231"/>
                </a:lnTo>
                <a:lnTo>
                  <a:pt x="3073214" y="5007608"/>
                </a:lnTo>
                <a:lnTo>
                  <a:pt x="3074769" y="5034672"/>
                </a:lnTo>
                <a:lnTo>
                  <a:pt x="3074753" y="5053208"/>
                </a:lnTo>
                <a:lnTo>
                  <a:pt x="3074886" y="5062615"/>
                </a:lnTo>
                <a:lnTo>
                  <a:pt x="3076178" y="5070863"/>
                </a:lnTo>
                <a:lnTo>
                  <a:pt x="3078804" y="5078900"/>
                </a:lnTo>
                <a:lnTo>
                  <a:pt x="3080170" y="5082586"/>
                </a:lnTo>
                <a:lnTo>
                  <a:pt x="3082308" y="5085498"/>
                </a:lnTo>
                <a:lnTo>
                  <a:pt x="3085008" y="5088971"/>
                </a:lnTo>
                <a:lnTo>
                  <a:pt x="3087814" y="5091777"/>
                </a:lnTo>
                <a:lnTo>
                  <a:pt x="3091287" y="5094477"/>
                </a:lnTo>
                <a:lnTo>
                  <a:pt x="3095640" y="5095737"/>
                </a:lnTo>
                <a:lnTo>
                  <a:pt x="3100553" y="5097558"/>
                </a:lnTo>
                <a:lnTo>
                  <a:pt x="3105572" y="5098712"/>
                </a:lnTo>
                <a:lnTo>
                  <a:pt x="3111925" y="5099654"/>
                </a:lnTo>
                <a:lnTo>
                  <a:pt x="3118771" y="5099542"/>
                </a:lnTo>
                <a:lnTo>
                  <a:pt x="3118066" y="5101932"/>
                </a:lnTo>
                <a:lnTo>
                  <a:pt x="3115747" y="5104251"/>
                </a:lnTo>
                <a:lnTo>
                  <a:pt x="3108722" y="5109591"/>
                </a:lnTo>
                <a:lnTo>
                  <a:pt x="3102643" y="5115108"/>
                </a:lnTo>
                <a:lnTo>
                  <a:pt x="3100325" y="5117427"/>
                </a:lnTo>
                <a:lnTo>
                  <a:pt x="3099340" y="5119534"/>
                </a:lnTo>
                <a:lnTo>
                  <a:pt x="3107488" y="5115316"/>
                </a:lnTo>
                <a:lnTo>
                  <a:pt x="3112581" y="5111905"/>
                </a:lnTo>
                <a:lnTo>
                  <a:pt x="3119114" y="5107617"/>
                </a:lnTo>
                <a:lnTo>
                  <a:pt x="3126982" y="5103117"/>
                </a:lnTo>
                <a:lnTo>
                  <a:pt x="3118972" y="5110566"/>
                </a:lnTo>
                <a:lnTo>
                  <a:pt x="3116266" y="5113271"/>
                </a:lnTo>
                <a:lnTo>
                  <a:pt x="3114614" y="5115485"/>
                </a:lnTo>
                <a:lnTo>
                  <a:pt x="3112961" y="5117698"/>
                </a:lnTo>
                <a:lnTo>
                  <a:pt x="3112364" y="5119418"/>
                </a:lnTo>
                <a:lnTo>
                  <a:pt x="3112221" y="5122367"/>
                </a:lnTo>
                <a:lnTo>
                  <a:pt x="3112464" y="5124929"/>
                </a:lnTo>
                <a:lnTo>
                  <a:pt x="3112815" y="5126825"/>
                </a:lnTo>
                <a:lnTo>
                  <a:pt x="3112497" y="5128826"/>
                </a:lnTo>
                <a:lnTo>
                  <a:pt x="3111617" y="5130267"/>
                </a:lnTo>
                <a:lnTo>
                  <a:pt x="3110071" y="5131812"/>
                </a:lnTo>
                <a:lnTo>
                  <a:pt x="3109086" y="5133920"/>
                </a:lnTo>
                <a:lnTo>
                  <a:pt x="3107472" y="5133850"/>
                </a:lnTo>
                <a:lnTo>
                  <a:pt x="3103750" y="5134766"/>
                </a:lnTo>
                <a:lnTo>
                  <a:pt x="3099573" y="5134455"/>
                </a:lnTo>
                <a:lnTo>
                  <a:pt x="3094517" y="5135582"/>
                </a:lnTo>
                <a:lnTo>
                  <a:pt x="3089741" y="5136991"/>
                </a:lnTo>
                <a:lnTo>
                  <a:pt x="3086967" y="5138081"/>
                </a:lnTo>
                <a:lnTo>
                  <a:pt x="3085139" y="5139347"/>
                </a:lnTo>
                <a:lnTo>
                  <a:pt x="3083594" y="5140892"/>
                </a:lnTo>
                <a:lnTo>
                  <a:pt x="3081942" y="5143106"/>
                </a:lnTo>
                <a:lnTo>
                  <a:pt x="3081238" y="5145494"/>
                </a:lnTo>
                <a:lnTo>
                  <a:pt x="3080533" y="5147881"/>
                </a:lnTo>
                <a:lnTo>
                  <a:pt x="3078534" y="5148200"/>
                </a:lnTo>
                <a:lnTo>
                  <a:pt x="3077691" y="5147356"/>
                </a:lnTo>
                <a:lnTo>
                  <a:pt x="3078183" y="5146303"/>
                </a:lnTo>
                <a:lnTo>
                  <a:pt x="3078501" y="5144302"/>
                </a:lnTo>
                <a:lnTo>
                  <a:pt x="3081910" y="5139209"/>
                </a:lnTo>
                <a:lnTo>
                  <a:pt x="3085989" y="5134010"/>
                </a:lnTo>
                <a:lnTo>
                  <a:pt x="3090170" y="5128143"/>
                </a:lnTo>
                <a:lnTo>
                  <a:pt x="3092034" y="5124596"/>
                </a:lnTo>
                <a:lnTo>
                  <a:pt x="3093405" y="5122102"/>
                </a:lnTo>
                <a:lnTo>
                  <a:pt x="3093828" y="5119436"/>
                </a:lnTo>
                <a:lnTo>
                  <a:pt x="3093867" y="5117152"/>
                </a:lnTo>
                <a:lnTo>
                  <a:pt x="3092288" y="5114802"/>
                </a:lnTo>
                <a:lnTo>
                  <a:pt x="3090219" y="5113504"/>
                </a:lnTo>
                <a:lnTo>
                  <a:pt x="3087127" y="5116596"/>
                </a:lnTo>
                <a:lnTo>
                  <a:pt x="3084420" y="5119302"/>
                </a:lnTo>
                <a:lnTo>
                  <a:pt x="3083049" y="5121795"/>
                </a:lnTo>
                <a:lnTo>
                  <a:pt x="3082239" y="5124851"/>
                </a:lnTo>
                <a:lnTo>
                  <a:pt x="3081111" y="5129908"/>
                </a:lnTo>
                <a:lnTo>
                  <a:pt x="3079915" y="5133348"/>
                </a:lnTo>
                <a:lnTo>
                  <a:pt x="3078263" y="5135562"/>
                </a:lnTo>
                <a:lnTo>
                  <a:pt x="3072819" y="5137076"/>
                </a:lnTo>
                <a:lnTo>
                  <a:pt x="3070538" y="5137113"/>
                </a:lnTo>
                <a:lnTo>
                  <a:pt x="3069591" y="5136938"/>
                </a:lnTo>
                <a:lnTo>
                  <a:pt x="3069415" y="5135990"/>
                </a:lnTo>
                <a:lnTo>
                  <a:pt x="3069242" y="5135043"/>
                </a:lnTo>
                <a:lnTo>
                  <a:pt x="3070719" y="5131881"/>
                </a:lnTo>
                <a:lnTo>
                  <a:pt x="3074340" y="5125454"/>
                </a:lnTo>
                <a:lnTo>
                  <a:pt x="3076204" y="5121907"/>
                </a:lnTo>
                <a:lnTo>
                  <a:pt x="3076310" y="5121240"/>
                </a:lnTo>
                <a:lnTo>
                  <a:pt x="3076415" y="5120573"/>
                </a:lnTo>
                <a:lnTo>
                  <a:pt x="3071989" y="5123877"/>
                </a:lnTo>
                <a:lnTo>
                  <a:pt x="3068897" y="5126968"/>
                </a:lnTo>
                <a:lnTo>
                  <a:pt x="3065804" y="5130061"/>
                </a:lnTo>
                <a:lnTo>
                  <a:pt x="3063274" y="5133715"/>
                </a:lnTo>
                <a:lnTo>
                  <a:pt x="3061130" y="5136981"/>
                </a:lnTo>
                <a:lnTo>
                  <a:pt x="3059652" y="5140141"/>
                </a:lnTo>
                <a:lnTo>
                  <a:pt x="3057647" y="5146637"/>
                </a:lnTo>
                <a:lnTo>
                  <a:pt x="3056412" y="5152360"/>
                </a:lnTo>
                <a:lnTo>
                  <a:pt x="3055459" y="5158365"/>
                </a:lnTo>
                <a:lnTo>
                  <a:pt x="3054120" y="5164754"/>
                </a:lnTo>
                <a:lnTo>
                  <a:pt x="3053447" y="5171039"/>
                </a:lnTo>
                <a:lnTo>
                  <a:pt x="3051065" y="5165565"/>
                </a:lnTo>
                <a:lnTo>
                  <a:pt x="3049244" y="5160652"/>
                </a:lnTo>
                <a:lnTo>
                  <a:pt x="3048090" y="5155633"/>
                </a:lnTo>
                <a:lnTo>
                  <a:pt x="3047041" y="5149947"/>
                </a:lnTo>
                <a:lnTo>
                  <a:pt x="3045612" y="5138468"/>
                </a:lnTo>
                <a:lnTo>
                  <a:pt x="3045623" y="5126112"/>
                </a:lnTo>
                <a:lnTo>
                  <a:pt x="3046126" y="5112701"/>
                </a:lnTo>
                <a:lnTo>
                  <a:pt x="3046804" y="5100237"/>
                </a:lnTo>
                <a:lnTo>
                  <a:pt x="3049319" y="5074153"/>
                </a:lnTo>
                <a:lnTo>
                  <a:pt x="3050383" y="5061303"/>
                </a:lnTo>
                <a:lnTo>
                  <a:pt x="3049727" y="5049051"/>
                </a:lnTo>
                <a:lnTo>
                  <a:pt x="3046562" y="5015739"/>
                </a:lnTo>
                <a:lnTo>
                  <a:pt x="3045307" y="5005209"/>
                </a:lnTo>
                <a:lnTo>
                  <a:pt x="3042999" y="4995170"/>
                </a:lnTo>
                <a:lnTo>
                  <a:pt x="3040409" y="4984852"/>
                </a:lnTo>
                <a:lnTo>
                  <a:pt x="3037715" y="4975200"/>
                </a:lnTo>
                <a:lnTo>
                  <a:pt x="3034072" y="4965374"/>
                </a:lnTo>
                <a:lnTo>
                  <a:pt x="3029658" y="4956320"/>
                </a:lnTo>
                <a:lnTo>
                  <a:pt x="3025243" y="4947267"/>
                </a:lnTo>
                <a:lnTo>
                  <a:pt x="3019773" y="4938707"/>
                </a:lnTo>
                <a:lnTo>
                  <a:pt x="3021006" y="4932983"/>
                </a:lnTo>
                <a:lnTo>
                  <a:pt x="3024241" y="4926942"/>
                </a:lnTo>
                <a:lnTo>
                  <a:pt x="3026984" y="4921955"/>
                </a:lnTo>
                <a:lnTo>
                  <a:pt x="3031553" y="4915702"/>
                </a:lnTo>
                <a:lnTo>
                  <a:pt x="3039320" y="4905691"/>
                </a:lnTo>
                <a:lnTo>
                  <a:pt x="3042835" y="4899931"/>
                </a:lnTo>
                <a:lnTo>
                  <a:pt x="3045684" y="4894276"/>
                </a:lnTo>
                <a:lnTo>
                  <a:pt x="3044948" y="4892767"/>
                </a:lnTo>
                <a:lnTo>
                  <a:pt x="3043439" y="4892031"/>
                </a:lnTo>
                <a:lnTo>
                  <a:pt x="3039928" y="4891613"/>
                </a:lnTo>
                <a:lnTo>
                  <a:pt x="3036032" y="4891581"/>
                </a:lnTo>
                <a:lnTo>
                  <a:pt x="3031082" y="4892042"/>
                </a:lnTo>
                <a:lnTo>
                  <a:pt x="3027185" y="4892011"/>
                </a:lnTo>
                <a:lnTo>
                  <a:pt x="3024903" y="4892048"/>
                </a:lnTo>
                <a:lnTo>
                  <a:pt x="3023780" y="4890925"/>
                </a:lnTo>
                <a:lnTo>
                  <a:pt x="3022658" y="4889803"/>
                </a:lnTo>
                <a:lnTo>
                  <a:pt x="3021923" y="4888294"/>
                </a:lnTo>
                <a:lnTo>
                  <a:pt x="3021961" y="4886012"/>
                </a:lnTo>
                <a:lnTo>
                  <a:pt x="3022770" y="4882957"/>
                </a:lnTo>
                <a:lnTo>
                  <a:pt x="3029970" y="4878562"/>
                </a:lnTo>
                <a:lnTo>
                  <a:pt x="3034677" y="4875540"/>
                </a:lnTo>
                <a:lnTo>
                  <a:pt x="3036222" y="4873994"/>
                </a:lnTo>
                <a:lnTo>
                  <a:pt x="3037102" y="4872553"/>
                </a:lnTo>
                <a:lnTo>
                  <a:pt x="3037700" y="4870833"/>
                </a:lnTo>
                <a:lnTo>
                  <a:pt x="3037525" y="4869886"/>
                </a:lnTo>
                <a:lnTo>
                  <a:pt x="3036721" y="4866761"/>
                </a:lnTo>
                <a:lnTo>
                  <a:pt x="3035423" y="4864692"/>
                </a:lnTo>
                <a:lnTo>
                  <a:pt x="3029986" y="4860027"/>
                </a:lnTo>
                <a:lnTo>
                  <a:pt x="3025216" y="4855257"/>
                </a:lnTo>
                <a:lnTo>
                  <a:pt x="3023533" y="4853573"/>
                </a:lnTo>
                <a:lnTo>
                  <a:pt x="3023183" y="4851678"/>
                </a:lnTo>
                <a:lnTo>
                  <a:pt x="3023782" y="4849957"/>
                </a:lnTo>
                <a:lnTo>
                  <a:pt x="3024941" y="4848798"/>
                </a:lnTo>
                <a:lnTo>
                  <a:pt x="3027821" y="4847041"/>
                </a:lnTo>
                <a:lnTo>
                  <a:pt x="3033475" y="4844192"/>
                </a:lnTo>
                <a:lnTo>
                  <a:pt x="3041411" y="4841306"/>
                </a:lnTo>
                <a:lnTo>
                  <a:pt x="3033550" y="4839627"/>
                </a:lnTo>
                <a:lnTo>
                  <a:pt x="3026847" y="4836790"/>
                </a:lnTo>
                <a:lnTo>
                  <a:pt x="3020424" y="4834234"/>
                </a:lnTo>
                <a:lnTo>
                  <a:pt x="3014670" y="4831571"/>
                </a:lnTo>
                <a:lnTo>
                  <a:pt x="3005161" y="4825926"/>
                </a:lnTo>
                <a:lnTo>
                  <a:pt x="3000248" y="4824105"/>
                </a:lnTo>
                <a:lnTo>
                  <a:pt x="2996002" y="4822177"/>
                </a:lnTo>
                <a:lnTo>
                  <a:pt x="2995304" y="4818387"/>
                </a:lnTo>
                <a:lnTo>
                  <a:pt x="2996606" y="4814279"/>
                </a:lnTo>
                <a:lnTo>
                  <a:pt x="2998469" y="4810732"/>
                </a:lnTo>
                <a:lnTo>
                  <a:pt x="3000894" y="4807745"/>
                </a:lnTo>
                <a:lnTo>
                  <a:pt x="3004372" y="4804268"/>
                </a:lnTo>
                <a:lnTo>
                  <a:pt x="3007744" y="4801456"/>
                </a:lnTo>
                <a:lnTo>
                  <a:pt x="3015438" y="4796007"/>
                </a:lnTo>
                <a:lnTo>
                  <a:pt x="3011997" y="4797204"/>
                </a:lnTo>
                <a:lnTo>
                  <a:pt x="3008169" y="4798787"/>
                </a:lnTo>
                <a:lnTo>
                  <a:pt x="3005501" y="4799211"/>
                </a:lnTo>
                <a:lnTo>
                  <a:pt x="3003324" y="4798581"/>
                </a:lnTo>
                <a:lnTo>
                  <a:pt x="3000588" y="4797390"/>
                </a:lnTo>
                <a:lnTo>
                  <a:pt x="2999185" y="4795987"/>
                </a:lnTo>
                <a:lnTo>
                  <a:pt x="2997221" y="4794023"/>
                </a:lnTo>
                <a:lnTo>
                  <a:pt x="2996415" y="4790899"/>
                </a:lnTo>
                <a:lnTo>
                  <a:pt x="2994912" y="4783985"/>
                </a:lnTo>
                <a:lnTo>
                  <a:pt x="2993621" y="4775736"/>
                </a:lnTo>
                <a:lnTo>
                  <a:pt x="2993488" y="4766328"/>
                </a:lnTo>
                <a:lnTo>
                  <a:pt x="2993462" y="4756252"/>
                </a:lnTo>
                <a:lnTo>
                  <a:pt x="2994463" y="4735610"/>
                </a:lnTo>
                <a:lnTo>
                  <a:pt x="2994997" y="4726097"/>
                </a:lnTo>
                <a:lnTo>
                  <a:pt x="2994759" y="4717355"/>
                </a:lnTo>
                <a:lnTo>
                  <a:pt x="2993255" y="4710441"/>
                </a:lnTo>
                <a:lnTo>
                  <a:pt x="2991926" y="4704474"/>
                </a:lnTo>
                <a:lnTo>
                  <a:pt x="2990629" y="4702404"/>
                </a:lnTo>
                <a:lnTo>
                  <a:pt x="2988945" y="4700721"/>
                </a:lnTo>
                <a:lnTo>
                  <a:pt x="2987437" y="4699984"/>
                </a:lnTo>
                <a:lnTo>
                  <a:pt x="2985157" y="4700021"/>
                </a:lnTo>
                <a:lnTo>
                  <a:pt x="2988003" y="4694368"/>
                </a:lnTo>
                <a:lnTo>
                  <a:pt x="2989692" y="4689872"/>
                </a:lnTo>
                <a:lnTo>
                  <a:pt x="2991207" y="4684430"/>
                </a:lnTo>
                <a:lnTo>
                  <a:pt x="2992054" y="4679092"/>
                </a:lnTo>
                <a:lnTo>
                  <a:pt x="2992620" y="4673476"/>
                </a:lnTo>
                <a:lnTo>
                  <a:pt x="2993187" y="4667858"/>
                </a:lnTo>
                <a:lnTo>
                  <a:pt x="2992706" y="4656555"/>
                </a:lnTo>
                <a:lnTo>
                  <a:pt x="2991769" y="4644023"/>
                </a:lnTo>
                <a:lnTo>
                  <a:pt x="2989217" y="4631423"/>
                </a:lnTo>
                <a:lnTo>
                  <a:pt x="2984045" y="4604606"/>
                </a:lnTo>
                <a:lnTo>
                  <a:pt x="2979830" y="4606576"/>
                </a:lnTo>
                <a:lnTo>
                  <a:pt x="2976178" y="4609106"/>
                </a:lnTo>
                <a:lnTo>
                  <a:pt x="2972524" y="4611637"/>
                </a:lnTo>
                <a:lnTo>
                  <a:pt x="2969432" y="4614729"/>
                </a:lnTo>
                <a:lnTo>
                  <a:pt x="2966341" y="4617821"/>
                </a:lnTo>
                <a:lnTo>
                  <a:pt x="2964196" y="4621088"/>
                </a:lnTo>
                <a:lnTo>
                  <a:pt x="2960574" y="4627516"/>
                </a:lnTo>
                <a:lnTo>
                  <a:pt x="2957515" y="4634504"/>
                </a:lnTo>
                <a:lnTo>
                  <a:pt x="2955682" y="4641949"/>
                </a:lnTo>
                <a:lnTo>
                  <a:pt x="2954904" y="4648900"/>
                </a:lnTo>
                <a:lnTo>
                  <a:pt x="2954301" y="4656799"/>
                </a:lnTo>
                <a:lnTo>
                  <a:pt x="2955417" y="4664100"/>
                </a:lnTo>
                <a:lnTo>
                  <a:pt x="2956254" y="4671120"/>
                </a:lnTo>
                <a:lnTo>
                  <a:pt x="2957758" y="4678034"/>
                </a:lnTo>
                <a:lnTo>
                  <a:pt x="2959753" y="4683896"/>
                </a:lnTo>
                <a:lnTo>
                  <a:pt x="2962628" y="4688316"/>
                </a:lnTo>
                <a:lnTo>
                  <a:pt x="2965397" y="4693403"/>
                </a:lnTo>
                <a:lnTo>
                  <a:pt x="2967816" y="4696596"/>
                </a:lnTo>
                <a:lnTo>
                  <a:pt x="2971009" y="4699015"/>
                </a:lnTo>
                <a:lnTo>
                  <a:pt x="2965841" y="4706988"/>
                </a:lnTo>
                <a:lnTo>
                  <a:pt x="2960954" y="4715243"/>
                </a:lnTo>
                <a:lnTo>
                  <a:pt x="2957402" y="4723285"/>
                </a:lnTo>
                <a:lnTo>
                  <a:pt x="2954410" y="4731888"/>
                </a:lnTo>
                <a:lnTo>
                  <a:pt x="2952753" y="4740280"/>
                </a:lnTo>
                <a:lnTo>
                  <a:pt x="2950921" y="4747723"/>
                </a:lnTo>
                <a:lnTo>
                  <a:pt x="2949931" y="4756009"/>
                </a:lnTo>
                <a:lnTo>
                  <a:pt x="2949433" y="4763242"/>
                </a:lnTo>
                <a:lnTo>
                  <a:pt x="2949279" y="4778548"/>
                </a:lnTo>
                <a:lnTo>
                  <a:pt x="2949830" y="4791466"/>
                </a:lnTo>
                <a:lnTo>
                  <a:pt x="2950593" y="4803049"/>
                </a:lnTo>
                <a:lnTo>
                  <a:pt x="2949952" y="4813230"/>
                </a:lnTo>
                <a:lnTo>
                  <a:pt x="2946510" y="4814428"/>
                </a:lnTo>
                <a:lnTo>
                  <a:pt x="2942684" y="4816010"/>
                </a:lnTo>
                <a:lnTo>
                  <a:pt x="2940014" y="4816435"/>
                </a:lnTo>
                <a:lnTo>
                  <a:pt x="2938505" y="4815698"/>
                </a:lnTo>
                <a:lnTo>
                  <a:pt x="2936996" y="4814964"/>
                </a:lnTo>
                <a:lnTo>
                  <a:pt x="2935874" y="4813841"/>
                </a:lnTo>
                <a:lnTo>
                  <a:pt x="2934016" y="4811209"/>
                </a:lnTo>
                <a:lnTo>
                  <a:pt x="2932264" y="4807911"/>
                </a:lnTo>
                <a:lnTo>
                  <a:pt x="2930019" y="4805666"/>
                </a:lnTo>
                <a:lnTo>
                  <a:pt x="2928510" y="4804930"/>
                </a:lnTo>
                <a:lnTo>
                  <a:pt x="2927001" y="4804194"/>
                </a:lnTo>
                <a:lnTo>
                  <a:pt x="2924333" y="4804617"/>
                </a:lnTo>
                <a:lnTo>
                  <a:pt x="2921278" y="4805428"/>
                </a:lnTo>
                <a:lnTo>
                  <a:pt x="2916746" y="4809398"/>
                </a:lnTo>
                <a:lnTo>
                  <a:pt x="2911652" y="4812808"/>
                </a:lnTo>
                <a:lnTo>
                  <a:pt x="2906279" y="4815937"/>
                </a:lnTo>
                <a:lnTo>
                  <a:pt x="2899677" y="4818610"/>
                </a:lnTo>
                <a:lnTo>
                  <a:pt x="2900476" y="4827912"/>
                </a:lnTo>
                <a:lnTo>
                  <a:pt x="2901169" y="4837883"/>
                </a:lnTo>
                <a:lnTo>
                  <a:pt x="2902355" y="4846798"/>
                </a:lnTo>
                <a:lnTo>
                  <a:pt x="2903261" y="4855433"/>
                </a:lnTo>
                <a:lnTo>
                  <a:pt x="2905294" y="4859011"/>
                </a:lnTo>
                <a:lnTo>
                  <a:pt x="2906661" y="4862696"/>
                </a:lnTo>
                <a:lnTo>
                  <a:pt x="2908518" y="4865327"/>
                </a:lnTo>
                <a:lnTo>
                  <a:pt x="2911044" y="4867853"/>
                </a:lnTo>
                <a:lnTo>
                  <a:pt x="2913288" y="4870097"/>
                </a:lnTo>
                <a:lnTo>
                  <a:pt x="2916306" y="4871570"/>
                </a:lnTo>
                <a:lnTo>
                  <a:pt x="2920377" y="4872549"/>
                </a:lnTo>
                <a:lnTo>
                  <a:pt x="2925327" y="4872089"/>
                </a:lnTo>
                <a:lnTo>
                  <a:pt x="2923633" y="4882762"/>
                </a:lnTo>
                <a:lnTo>
                  <a:pt x="2921938" y="4893435"/>
                </a:lnTo>
                <a:lnTo>
                  <a:pt x="2920695" y="4911515"/>
                </a:lnTo>
                <a:lnTo>
                  <a:pt x="2920117" y="4929491"/>
                </a:lnTo>
                <a:lnTo>
                  <a:pt x="2918592" y="4947290"/>
                </a:lnTo>
                <a:lnTo>
                  <a:pt x="2917602" y="4955575"/>
                </a:lnTo>
                <a:lnTo>
                  <a:pt x="2915838" y="4964635"/>
                </a:lnTo>
                <a:lnTo>
                  <a:pt x="2913303" y="4974466"/>
                </a:lnTo>
                <a:lnTo>
                  <a:pt x="2910099" y="4984405"/>
                </a:lnTo>
                <a:lnTo>
                  <a:pt x="2905843" y="4994833"/>
                </a:lnTo>
                <a:lnTo>
                  <a:pt x="2899865" y="5005862"/>
                </a:lnTo>
                <a:lnTo>
                  <a:pt x="2893114" y="5017664"/>
                </a:lnTo>
                <a:lnTo>
                  <a:pt x="2884537" y="5030729"/>
                </a:lnTo>
                <a:lnTo>
                  <a:pt x="2887518" y="5034483"/>
                </a:lnTo>
                <a:lnTo>
                  <a:pt x="2890392" y="5038906"/>
                </a:lnTo>
                <a:lnTo>
                  <a:pt x="2897126" y="5045640"/>
                </a:lnTo>
                <a:lnTo>
                  <a:pt x="2900668" y="5049954"/>
                </a:lnTo>
                <a:lnTo>
                  <a:pt x="2902209" y="5054586"/>
                </a:lnTo>
                <a:lnTo>
                  <a:pt x="2902627" y="5058097"/>
                </a:lnTo>
                <a:lnTo>
                  <a:pt x="2903046" y="5061607"/>
                </a:lnTo>
                <a:lnTo>
                  <a:pt x="2902797" y="5065223"/>
                </a:lnTo>
                <a:lnTo>
                  <a:pt x="2901669" y="5070279"/>
                </a:lnTo>
                <a:lnTo>
                  <a:pt x="2900860" y="5073333"/>
                </a:lnTo>
                <a:lnTo>
                  <a:pt x="2899595" y="5075160"/>
                </a:lnTo>
                <a:lnTo>
                  <a:pt x="2898434" y="5076321"/>
                </a:lnTo>
                <a:lnTo>
                  <a:pt x="2896994" y="5077199"/>
                </a:lnTo>
                <a:lnTo>
                  <a:pt x="2896152" y="5076358"/>
                </a:lnTo>
                <a:lnTo>
                  <a:pt x="2896365" y="5075023"/>
                </a:lnTo>
                <a:lnTo>
                  <a:pt x="2894331" y="5071445"/>
                </a:lnTo>
                <a:lnTo>
                  <a:pt x="2894125" y="5066599"/>
                </a:lnTo>
                <a:lnTo>
                  <a:pt x="2893357" y="5061194"/>
                </a:lnTo>
                <a:lnTo>
                  <a:pt x="2893680" y="5053015"/>
                </a:lnTo>
                <a:lnTo>
                  <a:pt x="2887316" y="5064429"/>
                </a:lnTo>
                <a:lnTo>
                  <a:pt x="2882953" y="5075527"/>
                </a:lnTo>
                <a:lnTo>
                  <a:pt x="2879257" y="5086518"/>
                </a:lnTo>
                <a:lnTo>
                  <a:pt x="2876790" y="5097965"/>
                </a:lnTo>
                <a:lnTo>
                  <a:pt x="2876715" y="5102528"/>
                </a:lnTo>
                <a:lnTo>
                  <a:pt x="2876255" y="5107478"/>
                </a:lnTo>
                <a:lnTo>
                  <a:pt x="2876673" y="5110990"/>
                </a:lnTo>
                <a:lnTo>
                  <a:pt x="2878144" y="5114007"/>
                </a:lnTo>
                <a:lnTo>
                  <a:pt x="2879230" y="5117411"/>
                </a:lnTo>
                <a:lnTo>
                  <a:pt x="2880035" y="5120534"/>
                </a:lnTo>
                <a:lnTo>
                  <a:pt x="2885260" y="5126532"/>
                </a:lnTo>
                <a:lnTo>
                  <a:pt x="2888035" y="5125442"/>
                </a:lnTo>
                <a:lnTo>
                  <a:pt x="2889861" y="5124177"/>
                </a:lnTo>
                <a:lnTo>
                  <a:pt x="2891127" y="5122350"/>
                </a:lnTo>
                <a:lnTo>
                  <a:pt x="2892286" y="5121191"/>
                </a:lnTo>
                <a:lnTo>
                  <a:pt x="2892604" y="5119188"/>
                </a:lnTo>
                <a:lnTo>
                  <a:pt x="2892816" y="5117855"/>
                </a:lnTo>
                <a:lnTo>
                  <a:pt x="2892011" y="5114732"/>
                </a:lnTo>
                <a:lnTo>
                  <a:pt x="2889349" y="5108976"/>
                </a:lnTo>
                <a:lnTo>
                  <a:pt x="2889211" y="5105747"/>
                </a:lnTo>
                <a:lnTo>
                  <a:pt x="2888755" y="5104518"/>
                </a:lnTo>
                <a:lnTo>
                  <a:pt x="2889634" y="5103078"/>
                </a:lnTo>
                <a:lnTo>
                  <a:pt x="2896798" y="5100966"/>
                </a:lnTo>
                <a:lnTo>
                  <a:pt x="2902134" y="5100119"/>
                </a:lnTo>
                <a:lnTo>
                  <a:pt x="2906030" y="5100151"/>
                </a:lnTo>
                <a:lnTo>
                  <a:pt x="2908487" y="5101061"/>
                </a:lnTo>
                <a:lnTo>
                  <a:pt x="2910944" y="5101971"/>
                </a:lnTo>
                <a:lnTo>
                  <a:pt x="2911187" y="5104534"/>
                </a:lnTo>
                <a:lnTo>
                  <a:pt x="2911537" y="5106429"/>
                </a:lnTo>
                <a:lnTo>
                  <a:pt x="2910340" y="5109872"/>
                </a:lnTo>
                <a:lnTo>
                  <a:pt x="2909001" y="5116261"/>
                </a:lnTo>
                <a:lnTo>
                  <a:pt x="2906888" y="5123425"/>
                </a:lnTo>
                <a:lnTo>
                  <a:pt x="2906253" y="5127427"/>
                </a:lnTo>
                <a:lnTo>
                  <a:pt x="2906777" y="5130271"/>
                </a:lnTo>
                <a:lnTo>
                  <a:pt x="2907581" y="5133394"/>
                </a:lnTo>
                <a:lnTo>
                  <a:pt x="2909826" y="5135639"/>
                </a:lnTo>
                <a:lnTo>
                  <a:pt x="2906490" y="5136169"/>
                </a:lnTo>
                <a:lnTo>
                  <a:pt x="2903261" y="5136031"/>
                </a:lnTo>
                <a:lnTo>
                  <a:pt x="2900699" y="5135787"/>
                </a:lnTo>
                <a:lnTo>
                  <a:pt x="2898417" y="5135824"/>
                </a:lnTo>
                <a:lnTo>
                  <a:pt x="2896627" y="5134808"/>
                </a:lnTo>
                <a:lnTo>
                  <a:pt x="2894943" y="5133124"/>
                </a:lnTo>
                <a:lnTo>
                  <a:pt x="2893577" y="5129440"/>
                </a:lnTo>
                <a:lnTo>
                  <a:pt x="2886547" y="5140959"/>
                </a:lnTo>
                <a:lnTo>
                  <a:pt x="2880955" y="5151602"/>
                </a:lnTo>
                <a:lnTo>
                  <a:pt x="2876697" y="5162033"/>
                </a:lnTo>
                <a:lnTo>
                  <a:pt x="2874163" y="5171864"/>
                </a:lnTo>
                <a:lnTo>
                  <a:pt x="2874087" y="5176428"/>
                </a:lnTo>
                <a:lnTo>
                  <a:pt x="2873346" y="5181098"/>
                </a:lnTo>
                <a:lnTo>
                  <a:pt x="2873659" y="5185275"/>
                </a:lnTo>
                <a:lnTo>
                  <a:pt x="2873865" y="5190119"/>
                </a:lnTo>
                <a:lnTo>
                  <a:pt x="2875337" y="5193137"/>
                </a:lnTo>
                <a:lnTo>
                  <a:pt x="2876702" y="5196822"/>
                </a:lnTo>
                <a:lnTo>
                  <a:pt x="2878842" y="5199734"/>
                </a:lnTo>
                <a:lnTo>
                  <a:pt x="2881261" y="5202926"/>
                </a:lnTo>
                <a:lnTo>
                  <a:pt x="2888531" y="5200147"/>
                </a:lnTo>
                <a:lnTo>
                  <a:pt x="2890356" y="5198882"/>
                </a:lnTo>
                <a:lnTo>
                  <a:pt x="2892184" y="5197615"/>
                </a:lnTo>
                <a:lnTo>
                  <a:pt x="2893835" y="5195403"/>
                </a:lnTo>
                <a:lnTo>
                  <a:pt x="2894927" y="5192628"/>
                </a:lnTo>
                <a:lnTo>
                  <a:pt x="2896192" y="5190801"/>
                </a:lnTo>
                <a:lnTo>
                  <a:pt x="2898230" y="5188202"/>
                </a:lnTo>
                <a:lnTo>
                  <a:pt x="2900056" y="5186937"/>
                </a:lnTo>
                <a:lnTo>
                  <a:pt x="2901497" y="5186057"/>
                </a:lnTo>
                <a:lnTo>
                  <a:pt x="2909153" y="5182891"/>
                </a:lnTo>
                <a:lnTo>
                  <a:pt x="2903249" y="5189356"/>
                </a:lnTo>
                <a:lnTo>
                  <a:pt x="2899559" y="5194169"/>
                </a:lnTo>
                <a:lnTo>
                  <a:pt x="2896642" y="5198209"/>
                </a:lnTo>
                <a:lnTo>
                  <a:pt x="2895657" y="5200316"/>
                </a:lnTo>
                <a:lnTo>
                  <a:pt x="2895551" y="5200982"/>
                </a:lnTo>
                <a:lnTo>
                  <a:pt x="2895620" y="5202598"/>
                </a:lnTo>
                <a:lnTo>
                  <a:pt x="2896954" y="5202386"/>
                </a:lnTo>
                <a:lnTo>
                  <a:pt x="2898849" y="5202735"/>
                </a:lnTo>
                <a:lnTo>
                  <a:pt x="2901518" y="5202312"/>
                </a:lnTo>
                <a:lnTo>
                  <a:pt x="2911667" y="5197774"/>
                </a:lnTo>
                <a:lnTo>
                  <a:pt x="2904885" y="5205679"/>
                </a:lnTo>
                <a:lnTo>
                  <a:pt x="2900878" y="5212493"/>
                </a:lnTo>
                <a:lnTo>
                  <a:pt x="2899293" y="5216321"/>
                </a:lnTo>
                <a:lnTo>
                  <a:pt x="2898204" y="5219095"/>
                </a:lnTo>
                <a:lnTo>
                  <a:pt x="2897779" y="5221764"/>
                </a:lnTo>
                <a:lnTo>
                  <a:pt x="2897636" y="5224713"/>
                </a:lnTo>
                <a:lnTo>
                  <a:pt x="2898160" y="5227556"/>
                </a:lnTo>
                <a:lnTo>
                  <a:pt x="2899177" y="5229344"/>
                </a:lnTo>
                <a:lnTo>
                  <a:pt x="2901142" y="5231309"/>
                </a:lnTo>
                <a:lnTo>
                  <a:pt x="2902825" y="5232992"/>
                </a:lnTo>
                <a:lnTo>
                  <a:pt x="2905175" y="5234571"/>
                </a:lnTo>
                <a:lnTo>
                  <a:pt x="2908966" y="5235269"/>
                </a:lnTo>
                <a:lnTo>
                  <a:pt x="2912757" y="5235969"/>
                </a:lnTo>
                <a:lnTo>
                  <a:pt x="2917321" y="5235893"/>
                </a:lnTo>
                <a:lnTo>
                  <a:pt x="2912122" y="5239971"/>
                </a:lnTo>
                <a:lnTo>
                  <a:pt x="2908256" y="5243837"/>
                </a:lnTo>
                <a:lnTo>
                  <a:pt x="2906006" y="5247769"/>
                </a:lnTo>
                <a:lnTo>
                  <a:pt x="2904529" y="5250930"/>
                </a:lnTo>
                <a:lnTo>
                  <a:pt x="2904386" y="5253880"/>
                </a:lnTo>
                <a:lnTo>
                  <a:pt x="2904524" y="5257109"/>
                </a:lnTo>
                <a:lnTo>
                  <a:pt x="2905609" y="5260513"/>
                </a:lnTo>
                <a:lnTo>
                  <a:pt x="2907081" y="5263531"/>
                </a:lnTo>
                <a:lnTo>
                  <a:pt x="2903396" y="5262165"/>
                </a:lnTo>
                <a:lnTo>
                  <a:pt x="2900764" y="5260307"/>
                </a:lnTo>
                <a:lnTo>
                  <a:pt x="2898519" y="5258062"/>
                </a:lnTo>
                <a:lnTo>
                  <a:pt x="2896275" y="5255818"/>
                </a:lnTo>
                <a:lnTo>
                  <a:pt x="2893893" y="5250342"/>
                </a:lnTo>
                <a:lnTo>
                  <a:pt x="2891722" y="5243534"/>
                </a:lnTo>
                <a:lnTo>
                  <a:pt x="2889938" y="5236339"/>
                </a:lnTo>
                <a:lnTo>
                  <a:pt x="2886539" y="5229075"/>
                </a:lnTo>
                <a:lnTo>
                  <a:pt x="2885174" y="5225390"/>
                </a:lnTo>
                <a:lnTo>
                  <a:pt x="2882193" y="5221637"/>
                </a:lnTo>
                <a:lnTo>
                  <a:pt x="2879387" y="5218831"/>
                </a:lnTo>
                <a:lnTo>
                  <a:pt x="2875458" y="5214902"/>
                </a:lnTo>
                <a:lnTo>
                  <a:pt x="2870434" y="5219927"/>
                </a:lnTo>
                <a:lnTo>
                  <a:pt x="2866182" y="5224179"/>
                </a:lnTo>
                <a:lnTo>
                  <a:pt x="2862879" y="5228604"/>
                </a:lnTo>
                <a:lnTo>
                  <a:pt x="2859574" y="5233031"/>
                </a:lnTo>
                <a:lnTo>
                  <a:pt x="2857324" y="5236965"/>
                </a:lnTo>
                <a:lnTo>
                  <a:pt x="2856127" y="5240406"/>
                </a:lnTo>
                <a:lnTo>
                  <a:pt x="2854544" y="5244234"/>
                </a:lnTo>
                <a:lnTo>
                  <a:pt x="2853735" y="5247289"/>
                </a:lnTo>
                <a:lnTo>
                  <a:pt x="2853592" y="5250237"/>
                </a:lnTo>
                <a:lnTo>
                  <a:pt x="2854116" y="5253081"/>
                </a:lnTo>
                <a:lnTo>
                  <a:pt x="2855026" y="5255538"/>
                </a:lnTo>
                <a:lnTo>
                  <a:pt x="2856429" y="5256941"/>
                </a:lnTo>
                <a:lnTo>
                  <a:pt x="2858394" y="5258905"/>
                </a:lnTo>
                <a:lnTo>
                  <a:pt x="2860744" y="5260482"/>
                </a:lnTo>
                <a:lnTo>
                  <a:pt x="2864149" y="5261567"/>
                </a:lnTo>
                <a:lnTo>
                  <a:pt x="2866605" y="5262479"/>
                </a:lnTo>
                <a:lnTo>
                  <a:pt x="2860564" y="5265713"/>
                </a:lnTo>
                <a:lnTo>
                  <a:pt x="2859017" y="5267260"/>
                </a:lnTo>
                <a:lnTo>
                  <a:pt x="2857086" y="5269191"/>
                </a:lnTo>
                <a:lnTo>
                  <a:pt x="2855540" y="5270738"/>
                </a:lnTo>
                <a:lnTo>
                  <a:pt x="2855608" y="5272353"/>
                </a:lnTo>
                <a:lnTo>
                  <a:pt x="2854305" y="5276461"/>
                </a:lnTo>
                <a:lnTo>
                  <a:pt x="2855285" y="5280533"/>
                </a:lnTo>
                <a:lnTo>
                  <a:pt x="2855877" y="5284991"/>
                </a:lnTo>
                <a:lnTo>
                  <a:pt x="2859521" y="5294816"/>
                </a:lnTo>
                <a:lnTo>
                  <a:pt x="2860569" y="5300503"/>
                </a:lnTo>
                <a:lnTo>
                  <a:pt x="2861616" y="5306190"/>
                </a:lnTo>
                <a:lnTo>
                  <a:pt x="2861226" y="5312753"/>
                </a:lnTo>
                <a:lnTo>
                  <a:pt x="2860028" y="5316195"/>
                </a:lnTo>
                <a:lnTo>
                  <a:pt x="2859219" y="5319250"/>
                </a:lnTo>
                <a:lnTo>
                  <a:pt x="2857637" y="5323076"/>
                </a:lnTo>
                <a:lnTo>
                  <a:pt x="2855880" y="5325956"/>
                </a:lnTo>
                <a:lnTo>
                  <a:pt x="2853068" y="5329329"/>
                </a:lnTo>
                <a:lnTo>
                  <a:pt x="2850152" y="5333368"/>
                </a:lnTo>
                <a:lnTo>
                  <a:pt x="2846181" y="5337899"/>
                </a:lnTo>
                <a:lnTo>
                  <a:pt x="2841648" y="5341871"/>
                </a:lnTo>
                <a:lnTo>
                  <a:pt x="2836835" y="5345561"/>
                </a:lnTo>
                <a:lnTo>
                  <a:pt x="2830863" y="5350412"/>
                </a:lnTo>
                <a:lnTo>
                  <a:pt x="2835528" y="5355849"/>
                </a:lnTo>
                <a:lnTo>
                  <a:pt x="2838472" y="5361884"/>
                </a:lnTo>
                <a:lnTo>
                  <a:pt x="2839975" y="5368798"/>
                </a:lnTo>
                <a:lnTo>
                  <a:pt x="2840531" y="5375538"/>
                </a:lnTo>
                <a:lnTo>
                  <a:pt x="2840418" y="5382385"/>
                </a:lnTo>
                <a:lnTo>
                  <a:pt x="2838587" y="5389828"/>
                </a:lnTo>
                <a:lnTo>
                  <a:pt x="2836258" y="5404503"/>
                </a:lnTo>
                <a:lnTo>
                  <a:pt x="2834812" y="5411562"/>
                </a:lnTo>
                <a:lnTo>
                  <a:pt x="2833261" y="5419286"/>
                </a:lnTo>
                <a:lnTo>
                  <a:pt x="2833150" y="5426132"/>
                </a:lnTo>
                <a:lnTo>
                  <a:pt x="2833705" y="5432871"/>
                </a:lnTo>
                <a:lnTo>
                  <a:pt x="2835103" y="5440453"/>
                </a:lnTo>
                <a:lnTo>
                  <a:pt x="2838047" y="5446488"/>
                </a:lnTo>
                <a:lnTo>
                  <a:pt x="2843272" y="5452486"/>
                </a:lnTo>
                <a:lnTo>
                  <a:pt x="2849165" y="5458379"/>
                </a:lnTo>
                <a:lnTo>
                  <a:pt x="2843373" y="5457999"/>
                </a:lnTo>
                <a:lnTo>
                  <a:pt x="2838809" y="5458072"/>
                </a:lnTo>
                <a:lnTo>
                  <a:pt x="2834981" y="5459656"/>
                </a:lnTo>
                <a:lnTo>
                  <a:pt x="2832276" y="5462361"/>
                </a:lnTo>
                <a:lnTo>
                  <a:pt x="2831184" y="5465136"/>
                </a:lnTo>
                <a:lnTo>
                  <a:pt x="2829988" y="5468576"/>
                </a:lnTo>
                <a:lnTo>
                  <a:pt x="2829353" y="5472579"/>
                </a:lnTo>
                <a:lnTo>
                  <a:pt x="2830226" y="5477318"/>
                </a:lnTo>
                <a:lnTo>
                  <a:pt x="2832359" y="5486408"/>
                </a:lnTo>
                <a:lnTo>
                  <a:pt x="2835441" y="5495673"/>
                </a:lnTo>
                <a:lnTo>
                  <a:pt x="2841079" y="5511361"/>
                </a:lnTo>
                <a:lnTo>
                  <a:pt x="2849720" y="5506088"/>
                </a:lnTo>
                <a:lnTo>
                  <a:pt x="2852705" y="5503662"/>
                </a:lnTo>
                <a:lnTo>
                  <a:pt x="2855304" y="5501624"/>
                </a:lnTo>
                <a:lnTo>
                  <a:pt x="2857624" y="5499305"/>
                </a:lnTo>
                <a:lnTo>
                  <a:pt x="2858889" y="5497478"/>
                </a:lnTo>
                <a:lnTo>
                  <a:pt x="2860086" y="5494036"/>
                </a:lnTo>
                <a:lnTo>
                  <a:pt x="2860616" y="5490701"/>
                </a:lnTo>
                <a:lnTo>
                  <a:pt x="2861812" y="5487261"/>
                </a:lnTo>
                <a:lnTo>
                  <a:pt x="2862061" y="5483644"/>
                </a:lnTo>
                <a:lnTo>
                  <a:pt x="2864873" y="5480271"/>
                </a:lnTo>
                <a:lnTo>
                  <a:pt x="2860378" y="5481960"/>
                </a:lnTo>
                <a:lnTo>
                  <a:pt x="2856269" y="5483264"/>
                </a:lnTo>
                <a:lnTo>
                  <a:pt x="2852653" y="5483513"/>
                </a:lnTo>
                <a:lnTo>
                  <a:pt x="2849811" y="5482987"/>
                </a:lnTo>
                <a:lnTo>
                  <a:pt x="2847460" y="5481410"/>
                </a:lnTo>
                <a:lnTo>
                  <a:pt x="2845881" y="5479059"/>
                </a:lnTo>
                <a:lnTo>
                  <a:pt x="2845357" y="5476216"/>
                </a:lnTo>
                <a:lnTo>
                  <a:pt x="2845045" y="5472040"/>
                </a:lnTo>
                <a:lnTo>
                  <a:pt x="2851086" y="5468805"/>
                </a:lnTo>
                <a:lnTo>
                  <a:pt x="2856741" y="5465955"/>
                </a:lnTo>
                <a:lnTo>
                  <a:pt x="2861517" y="5464546"/>
                </a:lnTo>
                <a:lnTo>
                  <a:pt x="2866080" y="5464472"/>
                </a:lnTo>
                <a:lnTo>
                  <a:pt x="2868922" y="5464997"/>
                </a:lnTo>
                <a:lnTo>
                  <a:pt x="2872328" y="5466082"/>
                </a:lnTo>
                <a:lnTo>
                  <a:pt x="2874292" y="5468046"/>
                </a:lnTo>
                <a:lnTo>
                  <a:pt x="2875376" y="5471451"/>
                </a:lnTo>
                <a:lnTo>
                  <a:pt x="2875514" y="5474680"/>
                </a:lnTo>
                <a:lnTo>
                  <a:pt x="2875546" y="5478577"/>
                </a:lnTo>
                <a:lnTo>
                  <a:pt x="2874805" y="5483247"/>
                </a:lnTo>
                <a:lnTo>
                  <a:pt x="2873116" y="5487742"/>
                </a:lnTo>
                <a:lnTo>
                  <a:pt x="2870093" y="5492449"/>
                </a:lnTo>
                <a:lnTo>
                  <a:pt x="2866402" y="5497261"/>
                </a:lnTo>
                <a:lnTo>
                  <a:pt x="2861939" y="5502847"/>
                </a:lnTo>
                <a:lnTo>
                  <a:pt x="2856914" y="5507872"/>
                </a:lnTo>
                <a:lnTo>
                  <a:pt x="2861885" y="5523664"/>
                </a:lnTo>
                <a:lnTo>
                  <a:pt x="2867174" y="5537456"/>
                </a:lnTo>
                <a:lnTo>
                  <a:pt x="2870356" y="5552233"/>
                </a:lnTo>
                <a:lnTo>
                  <a:pt x="2871192" y="5559254"/>
                </a:lnTo>
                <a:lnTo>
                  <a:pt x="2872310" y="5566554"/>
                </a:lnTo>
                <a:lnTo>
                  <a:pt x="2872479" y="5573681"/>
                </a:lnTo>
                <a:lnTo>
                  <a:pt x="2871489" y="5581966"/>
                </a:lnTo>
                <a:lnTo>
                  <a:pt x="2870500" y="5590251"/>
                </a:lnTo>
                <a:lnTo>
                  <a:pt x="2868841" y="5598644"/>
                </a:lnTo>
                <a:lnTo>
                  <a:pt x="2866586" y="5608756"/>
                </a:lnTo>
                <a:lnTo>
                  <a:pt x="2863102" y="5618412"/>
                </a:lnTo>
                <a:lnTo>
                  <a:pt x="2858739" y="5629509"/>
                </a:lnTo>
                <a:lnTo>
                  <a:pt x="2853990" y="5640993"/>
                </a:lnTo>
                <a:lnTo>
                  <a:pt x="2855499" y="5641729"/>
                </a:lnTo>
                <a:lnTo>
                  <a:pt x="2857500" y="5641412"/>
                </a:lnTo>
                <a:lnTo>
                  <a:pt x="2858553" y="5640919"/>
                </a:lnTo>
                <a:lnTo>
                  <a:pt x="2859714" y="5639759"/>
                </a:lnTo>
                <a:lnTo>
                  <a:pt x="2862524" y="5636388"/>
                </a:lnTo>
                <a:lnTo>
                  <a:pt x="2864493" y="5632173"/>
                </a:lnTo>
                <a:lnTo>
                  <a:pt x="2868153" y="5623464"/>
                </a:lnTo>
                <a:lnTo>
                  <a:pt x="2870545" y="5616580"/>
                </a:lnTo>
                <a:lnTo>
                  <a:pt x="2872891" y="5624337"/>
                </a:lnTo>
                <a:lnTo>
                  <a:pt x="2876813" y="5634444"/>
                </a:lnTo>
                <a:lnTo>
                  <a:pt x="2888657" y="5660202"/>
                </a:lnTo>
                <a:lnTo>
                  <a:pt x="2894788" y="5674834"/>
                </a:lnTo>
                <a:lnTo>
                  <a:pt x="2899970" y="5689294"/>
                </a:lnTo>
                <a:lnTo>
                  <a:pt x="2905153" y="5703753"/>
                </a:lnTo>
                <a:lnTo>
                  <a:pt x="2908266" y="5716915"/>
                </a:lnTo>
                <a:lnTo>
                  <a:pt x="2913916" y="5720244"/>
                </a:lnTo>
                <a:lnTo>
                  <a:pt x="2918230" y="5723785"/>
                </a:lnTo>
                <a:lnTo>
                  <a:pt x="2921879" y="5727434"/>
                </a:lnTo>
                <a:lnTo>
                  <a:pt x="2925420" y="5731749"/>
                </a:lnTo>
                <a:lnTo>
                  <a:pt x="2927241" y="5736662"/>
                </a:lnTo>
                <a:lnTo>
                  <a:pt x="2929343" y="5741856"/>
                </a:lnTo>
                <a:lnTo>
                  <a:pt x="2931827" y="5752842"/>
                </a:lnTo>
                <a:lnTo>
                  <a:pt x="2933816" y="5764881"/>
                </a:lnTo>
                <a:lnTo>
                  <a:pt x="2935595" y="5778254"/>
                </a:lnTo>
                <a:lnTo>
                  <a:pt x="2938883" y="5792364"/>
                </a:lnTo>
                <a:lnTo>
                  <a:pt x="2940560" y="5800227"/>
                </a:lnTo>
                <a:lnTo>
                  <a:pt x="2942625" y="5807703"/>
                </a:lnTo>
                <a:lnTo>
                  <a:pt x="2944944" y="5805383"/>
                </a:lnTo>
                <a:lnTo>
                  <a:pt x="2946210" y="5803556"/>
                </a:lnTo>
                <a:lnTo>
                  <a:pt x="2946702" y="5802503"/>
                </a:lnTo>
                <a:lnTo>
                  <a:pt x="2946633" y="5800888"/>
                </a:lnTo>
                <a:lnTo>
                  <a:pt x="2946003" y="5798712"/>
                </a:lnTo>
                <a:lnTo>
                  <a:pt x="2945268" y="5797202"/>
                </a:lnTo>
                <a:lnTo>
                  <a:pt x="2965222" y="5821022"/>
                </a:lnTo>
                <a:lnTo>
                  <a:pt x="2984297" y="5846281"/>
                </a:lnTo>
                <a:lnTo>
                  <a:pt x="3002812" y="5870979"/>
                </a:lnTo>
                <a:lnTo>
                  <a:pt x="3022099" y="5894905"/>
                </a:lnTo>
                <a:lnTo>
                  <a:pt x="3031321" y="5906447"/>
                </a:lnTo>
                <a:lnTo>
                  <a:pt x="3041703" y="5916828"/>
                </a:lnTo>
                <a:lnTo>
                  <a:pt x="3052085" y="5927211"/>
                </a:lnTo>
                <a:lnTo>
                  <a:pt x="3063066" y="5935872"/>
                </a:lnTo>
                <a:lnTo>
                  <a:pt x="3073941" y="5945200"/>
                </a:lnTo>
                <a:lnTo>
                  <a:pt x="3086187" y="5952035"/>
                </a:lnTo>
                <a:lnTo>
                  <a:pt x="3098712" y="5959151"/>
                </a:lnTo>
                <a:lnTo>
                  <a:pt x="3111837" y="5964546"/>
                </a:lnTo>
                <a:lnTo>
                  <a:pt x="3108252" y="5968691"/>
                </a:lnTo>
                <a:lnTo>
                  <a:pt x="3105160" y="5971782"/>
                </a:lnTo>
                <a:lnTo>
                  <a:pt x="3102281" y="5973540"/>
                </a:lnTo>
                <a:lnTo>
                  <a:pt x="3099506" y="5974631"/>
                </a:lnTo>
                <a:lnTo>
                  <a:pt x="3096520" y="5977057"/>
                </a:lnTo>
                <a:lnTo>
                  <a:pt x="3093254" y="5979200"/>
                </a:lnTo>
                <a:lnTo>
                  <a:pt x="3089563" y="5984014"/>
                </a:lnTo>
                <a:lnTo>
                  <a:pt x="3085661" y="5990161"/>
                </a:lnTo>
                <a:lnTo>
                  <a:pt x="3083761" y="5995990"/>
                </a:lnTo>
                <a:lnTo>
                  <a:pt x="3083791" y="5999886"/>
                </a:lnTo>
                <a:lnTo>
                  <a:pt x="3084983" y="6002623"/>
                </a:lnTo>
                <a:lnTo>
                  <a:pt x="3085895" y="6005080"/>
                </a:lnTo>
                <a:lnTo>
                  <a:pt x="3088350" y="6005990"/>
                </a:lnTo>
                <a:lnTo>
                  <a:pt x="3090525" y="6006621"/>
                </a:lnTo>
                <a:lnTo>
                  <a:pt x="3093476" y="6006477"/>
                </a:lnTo>
                <a:lnTo>
                  <a:pt x="3096530" y="6005668"/>
                </a:lnTo>
                <a:lnTo>
                  <a:pt x="3100358" y="6004085"/>
                </a:lnTo>
                <a:lnTo>
                  <a:pt x="3104292" y="6001835"/>
                </a:lnTo>
                <a:lnTo>
                  <a:pt x="3107664" y="5999022"/>
                </a:lnTo>
                <a:lnTo>
                  <a:pt x="3111036" y="5996212"/>
                </a:lnTo>
                <a:lnTo>
                  <a:pt x="3114515" y="5992733"/>
                </a:lnTo>
                <a:lnTo>
                  <a:pt x="3117327" y="5989360"/>
                </a:lnTo>
                <a:lnTo>
                  <a:pt x="3120139" y="5985988"/>
                </a:lnTo>
                <a:lnTo>
                  <a:pt x="3121721" y="5982160"/>
                </a:lnTo>
                <a:lnTo>
                  <a:pt x="3120700" y="5986548"/>
                </a:lnTo>
                <a:lnTo>
                  <a:pt x="3120801" y="5992060"/>
                </a:lnTo>
                <a:lnTo>
                  <a:pt x="3121498" y="5995852"/>
                </a:lnTo>
                <a:lnTo>
                  <a:pt x="3122479" y="5999922"/>
                </a:lnTo>
                <a:lnTo>
                  <a:pt x="3124898" y="6003115"/>
                </a:lnTo>
                <a:lnTo>
                  <a:pt x="3127598" y="6006588"/>
                </a:lnTo>
                <a:lnTo>
                  <a:pt x="3130684" y="6009675"/>
                </a:lnTo>
                <a:lnTo>
                  <a:pt x="3134438" y="6012655"/>
                </a:lnTo>
                <a:lnTo>
                  <a:pt x="3138790" y="6013915"/>
                </a:lnTo>
                <a:lnTo>
                  <a:pt x="3143984" y="6016017"/>
                </a:lnTo>
                <a:lnTo>
                  <a:pt x="3154970" y="6018500"/>
                </a:lnTo>
                <a:lnTo>
                  <a:pt x="3167184" y="6021438"/>
                </a:lnTo>
                <a:lnTo>
                  <a:pt x="3179890" y="6023323"/>
                </a:lnTo>
                <a:lnTo>
                  <a:pt x="3206426" y="6028215"/>
                </a:lnTo>
                <a:lnTo>
                  <a:pt x="3219027" y="6030766"/>
                </a:lnTo>
                <a:lnTo>
                  <a:pt x="3231134" y="6034371"/>
                </a:lnTo>
                <a:lnTo>
                  <a:pt x="3236714" y="6036087"/>
                </a:lnTo>
                <a:lnTo>
                  <a:pt x="3243349" y="6037310"/>
                </a:lnTo>
                <a:lnTo>
                  <a:pt x="3248262" y="6039130"/>
                </a:lnTo>
                <a:lnTo>
                  <a:pt x="3252682" y="6042006"/>
                </a:lnTo>
                <a:lnTo>
                  <a:pt x="3257490" y="6044494"/>
                </a:lnTo>
                <a:lnTo>
                  <a:pt x="3261524" y="6047755"/>
                </a:lnTo>
                <a:lnTo>
                  <a:pt x="3264505" y="6051509"/>
                </a:lnTo>
                <a:lnTo>
                  <a:pt x="3266992" y="6056316"/>
                </a:lnTo>
                <a:lnTo>
                  <a:pt x="3266290" y="6058704"/>
                </a:lnTo>
                <a:lnTo>
                  <a:pt x="3262493" y="6064183"/>
                </a:lnTo>
                <a:lnTo>
                  <a:pt x="3259750" y="6069172"/>
                </a:lnTo>
                <a:lnTo>
                  <a:pt x="3257992" y="6072051"/>
                </a:lnTo>
                <a:lnTo>
                  <a:pt x="3259713" y="6071453"/>
                </a:lnTo>
                <a:lnTo>
                  <a:pt x="3263541" y="6069870"/>
                </a:lnTo>
                <a:lnTo>
                  <a:pt x="3266702" y="6068393"/>
                </a:lnTo>
                <a:lnTo>
                  <a:pt x="3271092" y="6067371"/>
                </a:lnTo>
                <a:lnTo>
                  <a:pt x="3272039" y="6067545"/>
                </a:lnTo>
                <a:lnTo>
                  <a:pt x="3273373" y="6067334"/>
                </a:lnTo>
                <a:lnTo>
                  <a:pt x="3273934" y="6067895"/>
                </a:lnTo>
                <a:lnTo>
                  <a:pt x="3273336" y="6069615"/>
                </a:lnTo>
                <a:lnTo>
                  <a:pt x="3272351" y="6071723"/>
                </a:lnTo>
                <a:lnTo>
                  <a:pt x="3270418" y="6073655"/>
                </a:lnTo>
                <a:lnTo>
                  <a:pt x="3263249" y="6081946"/>
                </a:lnTo>
                <a:lnTo>
                  <a:pt x="3270905" y="6078780"/>
                </a:lnTo>
                <a:lnTo>
                  <a:pt x="3278561" y="6075614"/>
                </a:lnTo>
                <a:lnTo>
                  <a:pt x="3284951" y="6074275"/>
                </a:lnTo>
                <a:lnTo>
                  <a:pt x="3290956" y="6073322"/>
                </a:lnTo>
                <a:lnTo>
                  <a:pt x="3297134" y="6073316"/>
                </a:lnTo>
                <a:lnTo>
                  <a:pt x="3303208" y="6073977"/>
                </a:lnTo>
                <a:lnTo>
                  <a:pt x="3314299" y="6075794"/>
                </a:lnTo>
                <a:lnTo>
                  <a:pt x="3326057" y="6077503"/>
                </a:lnTo>
                <a:lnTo>
                  <a:pt x="3337816" y="6079213"/>
                </a:lnTo>
                <a:lnTo>
                  <a:pt x="3343994" y="6079208"/>
                </a:lnTo>
                <a:lnTo>
                  <a:pt x="3349892" y="6078923"/>
                </a:lnTo>
                <a:lnTo>
                  <a:pt x="3355896" y="6077969"/>
                </a:lnTo>
                <a:lnTo>
                  <a:pt x="3362567" y="6076909"/>
                </a:lnTo>
                <a:lnTo>
                  <a:pt x="3363691" y="6078032"/>
                </a:lnTo>
                <a:lnTo>
                  <a:pt x="3364251" y="6078592"/>
                </a:lnTo>
                <a:lnTo>
                  <a:pt x="3365055" y="6081717"/>
                </a:lnTo>
                <a:lnTo>
                  <a:pt x="3363753" y="6085825"/>
                </a:lnTo>
                <a:lnTo>
                  <a:pt x="3362450" y="6089934"/>
                </a:lnTo>
                <a:lnTo>
                  <a:pt x="3359708" y="6094922"/>
                </a:lnTo>
                <a:lnTo>
                  <a:pt x="3356965" y="6099909"/>
                </a:lnTo>
                <a:lnTo>
                  <a:pt x="3353556" y="6105001"/>
                </a:lnTo>
                <a:lnTo>
                  <a:pt x="3350077" y="6108480"/>
                </a:lnTo>
                <a:lnTo>
                  <a:pt x="3370084" y="6111482"/>
                </a:lnTo>
                <a:lnTo>
                  <a:pt x="3372086" y="6111165"/>
                </a:lnTo>
                <a:lnTo>
                  <a:pt x="3372752" y="6111058"/>
                </a:lnTo>
                <a:lnTo>
                  <a:pt x="3373913" y="6109898"/>
                </a:lnTo>
                <a:lnTo>
                  <a:pt x="3375071" y="6108740"/>
                </a:lnTo>
                <a:lnTo>
                  <a:pt x="3375882" y="6105684"/>
                </a:lnTo>
                <a:lnTo>
                  <a:pt x="3376412" y="6102349"/>
                </a:lnTo>
                <a:lnTo>
                  <a:pt x="3377539" y="6097293"/>
                </a:lnTo>
                <a:lnTo>
                  <a:pt x="3378947" y="6092517"/>
                </a:lnTo>
                <a:lnTo>
                  <a:pt x="3381622" y="6085915"/>
                </a:lnTo>
                <a:lnTo>
                  <a:pt x="3383274" y="6083702"/>
                </a:lnTo>
                <a:lnTo>
                  <a:pt x="3385524" y="6079768"/>
                </a:lnTo>
                <a:lnTo>
                  <a:pt x="3391660" y="6088224"/>
                </a:lnTo>
                <a:lnTo>
                  <a:pt x="3398463" y="6096573"/>
                </a:lnTo>
                <a:lnTo>
                  <a:pt x="3404319" y="6104747"/>
                </a:lnTo>
                <a:lnTo>
                  <a:pt x="3410666" y="6111867"/>
                </a:lnTo>
                <a:lnTo>
                  <a:pt x="3413472" y="6114674"/>
                </a:lnTo>
                <a:lnTo>
                  <a:pt x="3416946" y="6117374"/>
                </a:lnTo>
                <a:lnTo>
                  <a:pt x="3421191" y="6119301"/>
                </a:lnTo>
                <a:lnTo>
                  <a:pt x="3425263" y="6120280"/>
                </a:lnTo>
                <a:lnTo>
                  <a:pt x="3429827" y="6120206"/>
                </a:lnTo>
                <a:lnTo>
                  <a:pt x="3434777" y="6119746"/>
                </a:lnTo>
                <a:lnTo>
                  <a:pt x="3440499" y="6118512"/>
                </a:lnTo>
                <a:lnTo>
                  <a:pt x="3446541" y="6115276"/>
                </a:lnTo>
                <a:lnTo>
                  <a:pt x="3444078" y="6120545"/>
                </a:lnTo>
                <a:lnTo>
                  <a:pt x="3441617" y="6125813"/>
                </a:lnTo>
                <a:lnTo>
                  <a:pt x="3439785" y="6133257"/>
                </a:lnTo>
                <a:lnTo>
                  <a:pt x="3438445" y="6139647"/>
                </a:lnTo>
                <a:lnTo>
                  <a:pt x="3436333" y="6146810"/>
                </a:lnTo>
                <a:lnTo>
                  <a:pt x="3440267" y="6144560"/>
                </a:lnTo>
                <a:lnTo>
                  <a:pt x="3444094" y="6142977"/>
                </a:lnTo>
                <a:lnTo>
                  <a:pt x="3447817" y="6142061"/>
                </a:lnTo>
                <a:lnTo>
                  <a:pt x="3451152" y="6141532"/>
                </a:lnTo>
                <a:lnTo>
                  <a:pt x="3458173" y="6142367"/>
                </a:lnTo>
                <a:lnTo>
                  <a:pt x="3464912" y="6142924"/>
                </a:lnTo>
                <a:lnTo>
                  <a:pt x="3476459" y="6145967"/>
                </a:lnTo>
                <a:lnTo>
                  <a:pt x="3482145" y="6147016"/>
                </a:lnTo>
                <a:lnTo>
                  <a:pt x="3486709" y="6146942"/>
                </a:lnTo>
                <a:lnTo>
                  <a:pt x="3485406" y="6151050"/>
                </a:lnTo>
                <a:lnTo>
                  <a:pt x="3483930" y="6154211"/>
                </a:lnTo>
                <a:lnTo>
                  <a:pt x="3482065" y="6157759"/>
                </a:lnTo>
                <a:lnTo>
                  <a:pt x="3480520" y="6159304"/>
                </a:lnTo>
                <a:lnTo>
                  <a:pt x="3477041" y="6162783"/>
                </a:lnTo>
                <a:lnTo>
                  <a:pt x="3473108" y="6165033"/>
                </a:lnTo>
                <a:lnTo>
                  <a:pt x="3469560" y="6166897"/>
                </a:lnTo>
                <a:lnTo>
                  <a:pt x="3466187" y="6169708"/>
                </a:lnTo>
                <a:lnTo>
                  <a:pt x="3462709" y="6173186"/>
                </a:lnTo>
                <a:lnTo>
                  <a:pt x="3461058" y="6175399"/>
                </a:lnTo>
                <a:lnTo>
                  <a:pt x="3459195" y="6178946"/>
                </a:lnTo>
                <a:lnTo>
                  <a:pt x="3467093" y="6178343"/>
                </a:lnTo>
                <a:lnTo>
                  <a:pt x="3473902" y="6180514"/>
                </a:lnTo>
                <a:lnTo>
                  <a:pt x="3481097" y="6182298"/>
                </a:lnTo>
                <a:lnTo>
                  <a:pt x="3487799" y="6185136"/>
                </a:lnTo>
                <a:lnTo>
                  <a:pt x="3501272" y="6192426"/>
                </a:lnTo>
                <a:lnTo>
                  <a:pt x="3515309" y="6200277"/>
                </a:lnTo>
                <a:lnTo>
                  <a:pt x="3522292" y="6203395"/>
                </a:lnTo>
                <a:lnTo>
                  <a:pt x="3529942" y="6206408"/>
                </a:lnTo>
                <a:lnTo>
                  <a:pt x="3538191" y="6207699"/>
                </a:lnTo>
                <a:lnTo>
                  <a:pt x="3546826" y="6208605"/>
                </a:lnTo>
                <a:lnTo>
                  <a:pt x="3556726" y="6207683"/>
                </a:lnTo>
                <a:lnTo>
                  <a:pt x="3561009" y="6207329"/>
                </a:lnTo>
                <a:lnTo>
                  <a:pt x="3566559" y="6205146"/>
                </a:lnTo>
                <a:lnTo>
                  <a:pt x="3572000" y="6203634"/>
                </a:lnTo>
                <a:lnTo>
                  <a:pt x="3576882" y="6201558"/>
                </a:lnTo>
                <a:lnTo>
                  <a:pt x="3583484" y="6198884"/>
                </a:lnTo>
                <a:lnTo>
                  <a:pt x="3589244" y="6195368"/>
                </a:lnTo>
                <a:lnTo>
                  <a:pt x="3588958" y="6201266"/>
                </a:lnTo>
                <a:lnTo>
                  <a:pt x="3587831" y="6206322"/>
                </a:lnTo>
                <a:lnTo>
                  <a:pt x="3586249" y="6210150"/>
                </a:lnTo>
                <a:lnTo>
                  <a:pt x="3584595" y="6212364"/>
                </a:lnTo>
                <a:lnTo>
                  <a:pt x="3582770" y="6213629"/>
                </a:lnTo>
                <a:lnTo>
                  <a:pt x="3579995" y="6214719"/>
                </a:lnTo>
                <a:lnTo>
                  <a:pt x="3574658" y="6215566"/>
                </a:lnTo>
                <a:lnTo>
                  <a:pt x="3569041" y="6216133"/>
                </a:lnTo>
                <a:lnTo>
                  <a:pt x="3565705" y="6216663"/>
                </a:lnTo>
                <a:lnTo>
                  <a:pt x="3562265" y="6217859"/>
                </a:lnTo>
                <a:lnTo>
                  <a:pt x="3559385" y="6219616"/>
                </a:lnTo>
                <a:lnTo>
                  <a:pt x="3556679" y="6222322"/>
                </a:lnTo>
                <a:lnTo>
                  <a:pt x="3554148" y="6225976"/>
                </a:lnTo>
                <a:lnTo>
                  <a:pt x="3551406" y="6230963"/>
                </a:lnTo>
                <a:lnTo>
                  <a:pt x="3554422" y="6232435"/>
                </a:lnTo>
                <a:lnTo>
                  <a:pt x="3558214" y="6233133"/>
                </a:lnTo>
                <a:lnTo>
                  <a:pt x="3561443" y="6233271"/>
                </a:lnTo>
                <a:lnTo>
                  <a:pt x="3565165" y="6232356"/>
                </a:lnTo>
                <a:lnTo>
                  <a:pt x="3572784" y="6231470"/>
                </a:lnTo>
                <a:lnTo>
                  <a:pt x="3581387" y="6228479"/>
                </a:lnTo>
                <a:lnTo>
                  <a:pt x="3589816" y="6224540"/>
                </a:lnTo>
                <a:lnTo>
                  <a:pt x="3598351" y="6219934"/>
                </a:lnTo>
                <a:lnTo>
                  <a:pt x="3616860" y="6209842"/>
                </a:lnTo>
                <a:lnTo>
                  <a:pt x="3625395" y="6205236"/>
                </a:lnTo>
                <a:lnTo>
                  <a:pt x="3633825" y="6201297"/>
                </a:lnTo>
                <a:lnTo>
                  <a:pt x="3642146" y="6198026"/>
                </a:lnTo>
                <a:lnTo>
                  <a:pt x="3649309" y="6195912"/>
                </a:lnTo>
                <a:lnTo>
                  <a:pt x="3652645" y="6195383"/>
                </a:lnTo>
                <a:lnTo>
                  <a:pt x="3656155" y="6195801"/>
                </a:lnTo>
                <a:lnTo>
                  <a:pt x="3658892" y="6196992"/>
                </a:lnTo>
                <a:lnTo>
                  <a:pt x="3661735" y="6197516"/>
                </a:lnTo>
                <a:lnTo>
                  <a:pt x="3664366" y="6199375"/>
                </a:lnTo>
                <a:lnTo>
                  <a:pt x="3666611" y="6201619"/>
                </a:lnTo>
                <a:lnTo>
                  <a:pt x="3669137" y="6204146"/>
                </a:lnTo>
                <a:lnTo>
                  <a:pt x="3671169" y="6207724"/>
                </a:lnTo>
                <a:lnTo>
                  <a:pt x="3672504" y="6207512"/>
                </a:lnTo>
                <a:lnTo>
                  <a:pt x="3674225" y="6206913"/>
                </a:lnTo>
                <a:lnTo>
                  <a:pt x="3675384" y="6205754"/>
                </a:lnTo>
                <a:lnTo>
                  <a:pt x="3676930" y="6204208"/>
                </a:lnTo>
                <a:lnTo>
                  <a:pt x="3678127" y="6200767"/>
                </a:lnTo>
                <a:lnTo>
                  <a:pt x="3680870" y="6195780"/>
                </a:lnTo>
                <a:lnTo>
                  <a:pt x="3682278" y="6191004"/>
                </a:lnTo>
                <a:lnTo>
                  <a:pt x="3683861" y="6187176"/>
                </a:lnTo>
                <a:lnTo>
                  <a:pt x="3686287" y="6184190"/>
                </a:lnTo>
                <a:lnTo>
                  <a:pt x="3687832" y="6182645"/>
                </a:lnTo>
                <a:lnTo>
                  <a:pt x="3689271" y="6181765"/>
                </a:lnTo>
                <a:lnTo>
                  <a:pt x="3692989" y="6187028"/>
                </a:lnTo>
                <a:lnTo>
                  <a:pt x="3697971" y="6190463"/>
                </a:lnTo>
                <a:lnTo>
                  <a:pt x="3702005" y="6193725"/>
                </a:lnTo>
                <a:lnTo>
                  <a:pt x="3707198" y="6195826"/>
                </a:lnTo>
                <a:lnTo>
                  <a:pt x="3712498" y="6197261"/>
                </a:lnTo>
                <a:lnTo>
                  <a:pt x="3718290" y="6197642"/>
                </a:lnTo>
                <a:lnTo>
                  <a:pt x="3723134" y="6197849"/>
                </a:lnTo>
                <a:lnTo>
                  <a:pt x="3729525" y="6196509"/>
                </a:lnTo>
                <a:lnTo>
                  <a:pt x="3735246" y="6195278"/>
                </a:lnTo>
                <a:lnTo>
                  <a:pt x="3741847" y="6192606"/>
                </a:lnTo>
                <a:lnTo>
                  <a:pt x="3747396" y="6190423"/>
                </a:lnTo>
                <a:lnTo>
                  <a:pt x="3754771" y="6186976"/>
                </a:lnTo>
                <a:lnTo>
                  <a:pt x="3760918" y="6183074"/>
                </a:lnTo>
                <a:lnTo>
                  <a:pt x="3767347" y="6179452"/>
                </a:lnTo>
                <a:lnTo>
                  <a:pt x="3780519" y="6170208"/>
                </a:lnTo>
                <a:lnTo>
                  <a:pt x="3779809" y="6178775"/>
                </a:lnTo>
                <a:lnTo>
                  <a:pt x="3779311" y="6186007"/>
                </a:lnTo>
                <a:lnTo>
                  <a:pt x="3779761" y="6193414"/>
                </a:lnTo>
                <a:lnTo>
                  <a:pt x="3780248" y="6198538"/>
                </a:lnTo>
                <a:lnTo>
                  <a:pt x="3781402" y="6203558"/>
                </a:lnTo>
                <a:lnTo>
                  <a:pt x="3783049" y="6207523"/>
                </a:lnTo>
                <a:lnTo>
                  <a:pt x="3785468" y="6210716"/>
                </a:lnTo>
                <a:lnTo>
                  <a:pt x="3788099" y="6212574"/>
                </a:lnTo>
                <a:lnTo>
                  <a:pt x="3790836" y="6213766"/>
                </a:lnTo>
                <a:lnTo>
                  <a:pt x="3794627" y="6214464"/>
                </a:lnTo>
                <a:lnTo>
                  <a:pt x="3798418" y="6215163"/>
                </a:lnTo>
                <a:lnTo>
                  <a:pt x="3802314" y="6215195"/>
                </a:lnTo>
                <a:lnTo>
                  <a:pt x="3810320" y="6213923"/>
                </a:lnTo>
                <a:lnTo>
                  <a:pt x="3819872" y="6211106"/>
                </a:lnTo>
                <a:lnTo>
                  <a:pt x="3839572" y="6203752"/>
                </a:lnTo>
                <a:lnTo>
                  <a:pt x="3848843" y="6200655"/>
                </a:lnTo>
                <a:lnTo>
                  <a:pt x="3858674" y="6198119"/>
                </a:lnTo>
                <a:lnTo>
                  <a:pt x="3863625" y="6197657"/>
                </a:lnTo>
                <a:lnTo>
                  <a:pt x="3867802" y="6197970"/>
                </a:lnTo>
                <a:lnTo>
                  <a:pt x="3871979" y="6198283"/>
                </a:lnTo>
                <a:lnTo>
                  <a:pt x="3876050" y="6199262"/>
                </a:lnTo>
                <a:lnTo>
                  <a:pt x="3879736" y="6200627"/>
                </a:lnTo>
                <a:lnTo>
                  <a:pt x="3883208" y="6203329"/>
                </a:lnTo>
                <a:lnTo>
                  <a:pt x="3886575" y="6206695"/>
                </a:lnTo>
                <a:lnTo>
                  <a:pt x="3889837" y="6210729"/>
                </a:lnTo>
                <a:lnTo>
                  <a:pt x="3895248" y="6205318"/>
                </a:lnTo>
                <a:lnTo>
                  <a:pt x="3901502" y="6200749"/>
                </a:lnTo>
                <a:lnTo>
                  <a:pt x="3907647" y="6196847"/>
                </a:lnTo>
                <a:lnTo>
                  <a:pt x="3913408" y="6193331"/>
                </a:lnTo>
                <a:lnTo>
                  <a:pt x="3919730" y="6190377"/>
                </a:lnTo>
                <a:lnTo>
                  <a:pt x="3926332" y="6187703"/>
                </a:lnTo>
                <a:lnTo>
                  <a:pt x="3932442" y="6186083"/>
                </a:lnTo>
                <a:lnTo>
                  <a:pt x="3938165" y="6184849"/>
                </a:lnTo>
                <a:lnTo>
                  <a:pt x="3944557" y="6183509"/>
                </a:lnTo>
                <a:lnTo>
                  <a:pt x="3951121" y="6183118"/>
                </a:lnTo>
                <a:lnTo>
                  <a:pt x="3957019" y="6182831"/>
                </a:lnTo>
                <a:lnTo>
                  <a:pt x="3963197" y="6182826"/>
                </a:lnTo>
                <a:lnTo>
                  <a:pt x="3974395" y="6183974"/>
                </a:lnTo>
                <a:lnTo>
                  <a:pt x="3984328" y="6186949"/>
                </a:lnTo>
                <a:lnTo>
                  <a:pt x="3987699" y="6184139"/>
                </a:lnTo>
                <a:lnTo>
                  <a:pt x="3990124" y="6181153"/>
                </a:lnTo>
                <a:lnTo>
                  <a:pt x="3992656" y="6177500"/>
                </a:lnTo>
                <a:lnTo>
                  <a:pt x="3994625" y="6173285"/>
                </a:lnTo>
                <a:lnTo>
                  <a:pt x="3998566" y="6164855"/>
                </a:lnTo>
                <a:lnTo>
                  <a:pt x="4002292" y="6157761"/>
                </a:lnTo>
                <a:lnTo>
                  <a:pt x="4007172" y="6155687"/>
                </a:lnTo>
                <a:lnTo>
                  <a:pt x="4009175" y="6155367"/>
                </a:lnTo>
                <a:lnTo>
                  <a:pt x="4009736" y="6155929"/>
                </a:lnTo>
                <a:lnTo>
                  <a:pt x="4010298" y="6156490"/>
                </a:lnTo>
                <a:lnTo>
                  <a:pt x="4008925" y="6158984"/>
                </a:lnTo>
                <a:lnTo>
                  <a:pt x="4006322" y="6167201"/>
                </a:lnTo>
                <a:lnTo>
                  <a:pt x="4005861" y="6172150"/>
                </a:lnTo>
                <a:lnTo>
                  <a:pt x="4005680" y="6177383"/>
                </a:lnTo>
                <a:lnTo>
                  <a:pt x="4008068" y="6176678"/>
                </a:lnTo>
                <a:lnTo>
                  <a:pt x="4009894" y="6175413"/>
                </a:lnTo>
                <a:lnTo>
                  <a:pt x="4012986" y="6172321"/>
                </a:lnTo>
                <a:lnTo>
                  <a:pt x="4015798" y="6168948"/>
                </a:lnTo>
                <a:lnTo>
                  <a:pt x="4018435" y="6164627"/>
                </a:lnTo>
                <a:lnTo>
                  <a:pt x="4020684" y="6160695"/>
                </a:lnTo>
                <a:lnTo>
                  <a:pt x="4023882" y="6156935"/>
                </a:lnTo>
                <a:lnTo>
                  <a:pt x="4027254" y="6154124"/>
                </a:lnTo>
                <a:lnTo>
                  <a:pt x="4029362" y="6153139"/>
                </a:lnTo>
                <a:lnTo>
                  <a:pt x="4031189" y="6151874"/>
                </a:lnTo>
                <a:lnTo>
                  <a:pt x="4031226" y="6149591"/>
                </a:lnTo>
                <a:lnTo>
                  <a:pt x="4029823" y="6148188"/>
                </a:lnTo>
                <a:lnTo>
                  <a:pt x="4028208" y="6148120"/>
                </a:lnTo>
                <a:lnTo>
                  <a:pt x="4026979" y="6147665"/>
                </a:lnTo>
                <a:lnTo>
                  <a:pt x="4022872" y="6148966"/>
                </a:lnTo>
                <a:lnTo>
                  <a:pt x="4019431" y="6150163"/>
                </a:lnTo>
                <a:lnTo>
                  <a:pt x="4024454" y="6145140"/>
                </a:lnTo>
                <a:lnTo>
                  <a:pt x="4029760" y="6140395"/>
                </a:lnTo>
                <a:lnTo>
                  <a:pt x="4035240" y="6136598"/>
                </a:lnTo>
                <a:lnTo>
                  <a:pt x="4041000" y="6133083"/>
                </a:lnTo>
                <a:lnTo>
                  <a:pt x="4047042" y="6129848"/>
                </a:lnTo>
                <a:lnTo>
                  <a:pt x="4053256" y="6127561"/>
                </a:lnTo>
                <a:lnTo>
                  <a:pt x="4065688" y="6122987"/>
                </a:lnTo>
                <a:lnTo>
                  <a:pt x="4090231" y="6115839"/>
                </a:lnTo>
                <a:lnTo>
                  <a:pt x="4101891" y="6112037"/>
                </a:lnTo>
                <a:lnTo>
                  <a:pt x="4107720" y="6110136"/>
                </a:lnTo>
                <a:lnTo>
                  <a:pt x="4113374" y="6107288"/>
                </a:lnTo>
                <a:lnTo>
                  <a:pt x="4109965" y="6112381"/>
                </a:lnTo>
                <a:lnTo>
                  <a:pt x="4106380" y="6116527"/>
                </a:lnTo>
                <a:lnTo>
                  <a:pt x="4101742" y="6121165"/>
                </a:lnTo>
                <a:lnTo>
                  <a:pt x="4097104" y="6125802"/>
                </a:lnTo>
                <a:lnTo>
                  <a:pt x="4092186" y="6130160"/>
                </a:lnTo>
                <a:lnTo>
                  <a:pt x="4087480" y="6133182"/>
                </a:lnTo>
                <a:lnTo>
                  <a:pt x="4081718" y="6136700"/>
                </a:lnTo>
                <a:lnTo>
                  <a:pt x="4076346" y="6139826"/>
                </a:lnTo>
                <a:lnTo>
                  <a:pt x="4071077" y="6142290"/>
                </a:lnTo>
                <a:lnTo>
                  <a:pt x="4065249" y="6144189"/>
                </a:lnTo>
                <a:lnTo>
                  <a:pt x="4060086" y="6145985"/>
                </a:lnTo>
                <a:lnTo>
                  <a:pt x="4055136" y="6146446"/>
                </a:lnTo>
                <a:lnTo>
                  <a:pt x="4050572" y="6146520"/>
                </a:lnTo>
                <a:lnTo>
                  <a:pt x="4046500" y="6145541"/>
                </a:lnTo>
                <a:lnTo>
                  <a:pt x="4042536" y="6143894"/>
                </a:lnTo>
                <a:lnTo>
                  <a:pt x="4039729" y="6141088"/>
                </a:lnTo>
                <a:lnTo>
                  <a:pt x="4038077" y="6143302"/>
                </a:lnTo>
                <a:lnTo>
                  <a:pt x="4037092" y="6145409"/>
                </a:lnTo>
                <a:lnTo>
                  <a:pt x="4035579" y="6150851"/>
                </a:lnTo>
                <a:lnTo>
                  <a:pt x="4034170" y="6155626"/>
                </a:lnTo>
                <a:lnTo>
                  <a:pt x="4032131" y="6158226"/>
                </a:lnTo>
                <a:lnTo>
                  <a:pt x="4030585" y="6159772"/>
                </a:lnTo>
                <a:lnTo>
                  <a:pt x="4031952" y="6163457"/>
                </a:lnTo>
                <a:lnTo>
                  <a:pt x="4033598" y="6167423"/>
                </a:lnTo>
                <a:lnTo>
                  <a:pt x="4035456" y="6170055"/>
                </a:lnTo>
                <a:lnTo>
                  <a:pt x="4037208" y="6173352"/>
                </a:lnTo>
                <a:lnTo>
                  <a:pt x="4040226" y="6174825"/>
                </a:lnTo>
                <a:lnTo>
                  <a:pt x="4042297" y="6176121"/>
                </a:lnTo>
                <a:lnTo>
                  <a:pt x="4045420" y="6176925"/>
                </a:lnTo>
                <a:lnTo>
                  <a:pt x="4047982" y="6177170"/>
                </a:lnTo>
                <a:lnTo>
                  <a:pt x="4051984" y="6176534"/>
                </a:lnTo>
                <a:lnTo>
                  <a:pt x="4055039" y="6175725"/>
                </a:lnTo>
                <a:lnTo>
                  <a:pt x="4058307" y="6173579"/>
                </a:lnTo>
                <a:lnTo>
                  <a:pt x="4060906" y="6171541"/>
                </a:lnTo>
                <a:lnTo>
                  <a:pt x="4063998" y="6168449"/>
                </a:lnTo>
                <a:lnTo>
                  <a:pt x="4067195" y="6164690"/>
                </a:lnTo>
                <a:lnTo>
                  <a:pt x="4069938" y="6159703"/>
                </a:lnTo>
                <a:lnTo>
                  <a:pt x="4072296" y="6155101"/>
                </a:lnTo>
                <a:lnTo>
                  <a:pt x="4077595" y="6156536"/>
                </a:lnTo>
                <a:lnTo>
                  <a:pt x="4082508" y="6158358"/>
                </a:lnTo>
                <a:lnTo>
                  <a:pt x="4091840" y="6163055"/>
                </a:lnTo>
                <a:lnTo>
                  <a:pt x="4100402" y="6168523"/>
                </a:lnTo>
                <a:lnTo>
                  <a:pt x="4105491" y="6171292"/>
                </a:lnTo>
                <a:lnTo>
                  <a:pt x="4110123" y="6172833"/>
                </a:lnTo>
                <a:lnTo>
                  <a:pt x="4113283" y="6171356"/>
                </a:lnTo>
                <a:lnTo>
                  <a:pt x="4115883" y="6169317"/>
                </a:lnTo>
                <a:lnTo>
                  <a:pt x="4118202" y="6166998"/>
                </a:lnTo>
                <a:lnTo>
                  <a:pt x="4119573" y="6164504"/>
                </a:lnTo>
                <a:lnTo>
                  <a:pt x="4121156" y="6160677"/>
                </a:lnTo>
                <a:lnTo>
                  <a:pt x="4121967" y="6157621"/>
                </a:lnTo>
                <a:lnTo>
                  <a:pt x="4123238" y="6149616"/>
                </a:lnTo>
                <a:lnTo>
                  <a:pt x="4124508" y="6141611"/>
                </a:lnTo>
                <a:lnTo>
                  <a:pt x="4126620" y="6134447"/>
                </a:lnTo>
                <a:lnTo>
                  <a:pt x="4127817" y="6131007"/>
                </a:lnTo>
                <a:lnTo>
                  <a:pt x="4129188" y="6128513"/>
                </a:lnTo>
                <a:lnTo>
                  <a:pt x="4131507" y="6126193"/>
                </a:lnTo>
                <a:lnTo>
                  <a:pt x="4134667" y="6124718"/>
                </a:lnTo>
                <a:lnTo>
                  <a:pt x="4135225" y="6131456"/>
                </a:lnTo>
                <a:lnTo>
                  <a:pt x="4137045" y="6136370"/>
                </a:lnTo>
                <a:lnTo>
                  <a:pt x="4138866" y="6141282"/>
                </a:lnTo>
                <a:lnTo>
                  <a:pt x="4140618" y="6144582"/>
                </a:lnTo>
                <a:lnTo>
                  <a:pt x="4143424" y="6147387"/>
                </a:lnTo>
                <a:lnTo>
                  <a:pt x="4145669" y="6149633"/>
                </a:lnTo>
                <a:lnTo>
                  <a:pt x="4148300" y="6151490"/>
                </a:lnTo>
                <a:lnTo>
                  <a:pt x="4151144" y="6152013"/>
                </a:lnTo>
                <a:lnTo>
                  <a:pt x="4154092" y="6151871"/>
                </a:lnTo>
                <a:lnTo>
                  <a:pt x="4157989" y="6151903"/>
                </a:lnTo>
                <a:lnTo>
                  <a:pt x="4161044" y="6151094"/>
                </a:lnTo>
                <a:lnTo>
                  <a:pt x="4164767" y="6150177"/>
                </a:lnTo>
                <a:lnTo>
                  <a:pt x="4172035" y="6147397"/>
                </a:lnTo>
                <a:lnTo>
                  <a:pt x="4179410" y="6143951"/>
                </a:lnTo>
                <a:lnTo>
                  <a:pt x="4195426" y="6135231"/>
                </a:lnTo>
                <a:lnTo>
                  <a:pt x="4202415" y="6132171"/>
                </a:lnTo>
                <a:lnTo>
                  <a:pt x="4210071" y="6129004"/>
                </a:lnTo>
                <a:lnTo>
                  <a:pt x="4213406" y="6128475"/>
                </a:lnTo>
                <a:lnTo>
                  <a:pt x="4216355" y="6128331"/>
                </a:lnTo>
                <a:lnTo>
                  <a:pt x="4219865" y="6128750"/>
                </a:lnTo>
                <a:lnTo>
                  <a:pt x="4222322" y="6129660"/>
                </a:lnTo>
                <a:lnTo>
                  <a:pt x="4225058" y="6130853"/>
                </a:lnTo>
                <a:lnTo>
                  <a:pt x="4227303" y="6133098"/>
                </a:lnTo>
                <a:lnTo>
                  <a:pt x="4229828" y="6135623"/>
                </a:lnTo>
                <a:lnTo>
                  <a:pt x="4231756" y="6139868"/>
                </a:lnTo>
                <a:lnTo>
                  <a:pt x="4236674" y="6135512"/>
                </a:lnTo>
                <a:lnTo>
                  <a:pt x="4242541" y="6131328"/>
                </a:lnTo>
                <a:lnTo>
                  <a:pt x="4249074" y="6127040"/>
                </a:lnTo>
                <a:lnTo>
                  <a:pt x="4255220" y="6123139"/>
                </a:lnTo>
                <a:lnTo>
                  <a:pt x="4270077" y="6115578"/>
                </a:lnTo>
                <a:lnTo>
                  <a:pt x="4284827" y="6108684"/>
                </a:lnTo>
                <a:lnTo>
                  <a:pt x="4301086" y="6102526"/>
                </a:lnTo>
                <a:lnTo>
                  <a:pt x="4317134" y="6097703"/>
                </a:lnTo>
                <a:lnTo>
                  <a:pt x="4332899" y="6092599"/>
                </a:lnTo>
                <a:lnTo>
                  <a:pt x="4348736" y="6089111"/>
                </a:lnTo>
                <a:lnTo>
                  <a:pt x="4345851" y="6097046"/>
                </a:lnTo>
                <a:lnTo>
                  <a:pt x="4344405" y="6104103"/>
                </a:lnTo>
                <a:lnTo>
                  <a:pt x="4344506" y="6109615"/>
                </a:lnTo>
                <a:lnTo>
                  <a:pt x="4345136" y="6111791"/>
                </a:lnTo>
                <a:lnTo>
                  <a:pt x="4346258" y="6112913"/>
                </a:lnTo>
                <a:lnTo>
                  <a:pt x="4346887" y="6115090"/>
                </a:lnTo>
                <a:lnTo>
                  <a:pt x="4349064" y="6115719"/>
                </a:lnTo>
                <a:lnTo>
                  <a:pt x="4352642" y="6117752"/>
                </a:lnTo>
                <a:lnTo>
                  <a:pt x="4357592" y="6117292"/>
                </a:lnTo>
                <a:lnTo>
                  <a:pt x="4363209" y="6116725"/>
                </a:lnTo>
                <a:lnTo>
                  <a:pt x="4358117" y="6120135"/>
                </a:lnTo>
                <a:lnTo>
                  <a:pt x="4354463" y="6122666"/>
                </a:lnTo>
                <a:lnTo>
                  <a:pt x="4351022" y="6123862"/>
                </a:lnTo>
                <a:lnTo>
                  <a:pt x="4347019" y="6124498"/>
                </a:lnTo>
                <a:lnTo>
                  <a:pt x="4344844" y="6123868"/>
                </a:lnTo>
                <a:lnTo>
                  <a:pt x="4341720" y="6123062"/>
                </a:lnTo>
                <a:lnTo>
                  <a:pt x="4336982" y="6122189"/>
                </a:lnTo>
                <a:lnTo>
                  <a:pt x="4335192" y="6121173"/>
                </a:lnTo>
                <a:lnTo>
                  <a:pt x="4331962" y="6121036"/>
                </a:lnTo>
                <a:lnTo>
                  <a:pt x="4329855" y="6122020"/>
                </a:lnTo>
                <a:lnTo>
                  <a:pt x="4326308" y="6123885"/>
                </a:lnTo>
                <a:lnTo>
                  <a:pt x="4323216" y="6126976"/>
                </a:lnTo>
                <a:lnTo>
                  <a:pt x="4319246" y="6131508"/>
                </a:lnTo>
                <a:lnTo>
                  <a:pt x="4315343" y="6137655"/>
                </a:lnTo>
                <a:lnTo>
                  <a:pt x="4310738" y="6146189"/>
                </a:lnTo>
                <a:lnTo>
                  <a:pt x="4317085" y="6153310"/>
                </a:lnTo>
                <a:lnTo>
                  <a:pt x="4319118" y="6156889"/>
                </a:lnTo>
                <a:lnTo>
                  <a:pt x="4323259" y="6159483"/>
                </a:lnTo>
                <a:lnTo>
                  <a:pt x="4326170" y="6161622"/>
                </a:lnTo>
                <a:lnTo>
                  <a:pt x="4329013" y="6162146"/>
                </a:lnTo>
                <a:lnTo>
                  <a:pt x="4330908" y="6162496"/>
                </a:lnTo>
                <a:lnTo>
                  <a:pt x="4333016" y="6161511"/>
                </a:lnTo>
                <a:lnTo>
                  <a:pt x="4335403" y="6160806"/>
                </a:lnTo>
                <a:lnTo>
                  <a:pt x="4338565" y="6159329"/>
                </a:lnTo>
                <a:lnTo>
                  <a:pt x="4341164" y="6157291"/>
                </a:lnTo>
                <a:lnTo>
                  <a:pt x="4333477" y="6156559"/>
                </a:lnTo>
                <a:lnTo>
                  <a:pt x="4331687" y="6155544"/>
                </a:lnTo>
                <a:lnTo>
                  <a:pt x="4329791" y="6155195"/>
                </a:lnTo>
                <a:lnTo>
                  <a:pt x="4330003" y="6153860"/>
                </a:lnTo>
                <a:lnTo>
                  <a:pt x="4329549" y="6152631"/>
                </a:lnTo>
                <a:lnTo>
                  <a:pt x="4330427" y="6151192"/>
                </a:lnTo>
                <a:lnTo>
                  <a:pt x="4331973" y="6149646"/>
                </a:lnTo>
                <a:lnTo>
                  <a:pt x="4336119" y="6146062"/>
                </a:lnTo>
                <a:lnTo>
                  <a:pt x="4341879" y="6142546"/>
                </a:lnTo>
                <a:lnTo>
                  <a:pt x="4356454" y="6134706"/>
                </a:lnTo>
                <a:lnTo>
                  <a:pt x="4354484" y="6138920"/>
                </a:lnTo>
                <a:lnTo>
                  <a:pt x="4352796" y="6143414"/>
                </a:lnTo>
                <a:lnTo>
                  <a:pt x="4351668" y="6148470"/>
                </a:lnTo>
                <a:lnTo>
                  <a:pt x="4351594" y="6153034"/>
                </a:lnTo>
                <a:lnTo>
                  <a:pt x="4350179" y="6163989"/>
                </a:lnTo>
                <a:lnTo>
                  <a:pt x="4349153" y="6174556"/>
                </a:lnTo>
                <a:lnTo>
                  <a:pt x="4333069" y="6181661"/>
                </a:lnTo>
                <a:lnTo>
                  <a:pt x="4314665" y="6191085"/>
                </a:lnTo>
                <a:lnTo>
                  <a:pt x="4295278" y="6202616"/>
                </a:lnTo>
                <a:lnTo>
                  <a:pt x="4284810" y="6209155"/>
                </a:lnTo>
                <a:lnTo>
                  <a:pt x="4274730" y="6215307"/>
                </a:lnTo>
                <a:lnTo>
                  <a:pt x="4264437" y="6222793"/>
                </a:lnTo>
                <a:lnTo>
                  <a:pt x="4254707" y="6230841"/>
                </a:lnTo>
                <a:lnTo>
                  <a:pt x="4245255" y="6239169"/>
                </a:lnTo>
                <a:lnTo>
                  <a:pt x="4235699" y="6248164"/>
                </a:lnTo>
                <a:lnTo>
                  <a:pt x="4227477" y="6256947"/>
                </a:lnTo>
                <a:lnTo>
                  <a:pt x="4219149" y="6266399"/>
                </a:lnTo>
                <a:lnTo>
                  <a:pt x="4212329" y="6276586"/>
                </a:lnTo>
                <a:lnTo>
                  <a:pt x="4206457" y="6286946"/>
                </a:lnTo>
                <a:lnTo>
                  <a:pt x="4237711" y="6276457"/>
                </a:lnTo>
                <a:lnTo>
                  <a:pt x="4251862" y="6271285"/>
                </a:lnTo>
                <a:lnTo>
                  <a:pt x="4257903" y="6268050"/>
                </a:lnTo>
                <a:lnTo>
                  <a:pt x="4263171" y="6265587"/>
                </a:lnTo>
                <a:lnTo>
                  <a:pt x="4262684" y="6260463"/>
                </a:lnTo>
                <a:lnTo>
                  <a:pt x="4261426" y="6256110"/>
                </a:lnTo>
                <a:lnTo>
                  <a:pt x="4259952" y="6253094"/>
                </a:lnTo>
                <a:lnTo>
                  <a:pt x="4258269" y="6251409"/>
                </a:lnTo>
                <a:lnTo>
                  <a:pt x="4255918" y="6249832"/>
                </a:lnTo>
                <a:lnTo>
                  <a:pt x="4253637" y="6249868"/>
                </a:lnTo>
                <a:lnTo>
                  <a:pt x="4250582" y="6250679"/>
                </a:lnTo>
                <a:lnTo>
                  <a:pt x="4247141" y="6251876"/>
                </a:lnTo>
                <a:lnTo>
                  <a:pt x="4246791" y="6249980"/>
                </a:lnTo>
                <a:lnTo>
                  <a:pt x="4246828" y="6247698"/>
                </a:lnTo>
                <a:lnTo>
                  <a:pt x="4248093" y="6245872"/>
                </a:lnTo>
                <a:lnTo>
                  <a:pt x="4248586" y="6244818"/>
                </a:lnTo>
                <a:lnTo>
                  <a:pt x="4250131" y="6243273"/>
                </a:lnTo>
                <a:lnTo>
                  <a:pt x="4251572" y="6242393"/>
                </a:lnTo>
                <a:lnTo>
                  <a:pt x="4255120" y="6240530"/>
                </a:lnTo>
                <a:lnTo>
                  <a:pt x="4263055" y="6237644"/>
                </a:lnTo>
                <a:lnTo>
                  <a:pt x="4266603" y="6235781"/>
                </a:lnTo>
                <a:lnTo>
                  <a:pt x="4267656" y="6235288"/>
                </a:lnTo>
                <a:lnTo>
                  <a:pt x="4269202" y="6233742"/>
                </a:lnTo>
                <a:lnTo>
                  <a:pt x="4267126" y="6238623"/>
                </a:lnTo>
                <a:lnTo>
                  <a:pt x="4266211" y="6242346"/>
                </a:lnTo>
                <a:lnTo>
                  <a:pt x="4265576" y="6246348"/>
                </a:lnTo>
                <a:lnTo>
                  <a:pt x="4266206" y="6248524"/>
                </a:lnTo>
                <a:lnTo>
                  <a:pt x="4266836" y="6250700"/>
                </a:lnTo>
                <a:lnTo>
                  <a:pt x="4267571" y="6252209"/>
                </a:lnTo>
                <a:lnTo>
                  <a:pt x="4270764" y="6254628"/>
                </a:lnTo>
                <a:lnTo>
                  <a:pt x="4274730" y="6256275"/>
                </a:lnTo>
                <a:lnTo>
                  <a:pt x="4278203" y="6258975"/>
                </a:lnTo>
                <a:lnTo>
                  <a:pt x="4279887" y="6260658"/>
                </a:lnTo>
                <a:lnTo>
                  <a:pt x="4281570" y="6262342"/>
                </a:lnTo>
                <a:lnTo>
                  <a:pt x="4282480" y="6264799"/>
                </a:lnTo>
                <a:lnTo>
                  <a:pt x="4283179" y="6268589"/>
                </a:lnTo>
                <a:lnTo>
                  <a:pt x="4269551" y="6276606"/>
                </a:lnTo>
                <a:lnTo>
                  <a:pt x="4254801" y="6283498"/>
                </a:lnTo>
                <a:lnTo>
                  <a:pt x="4256797" y="6289360"/>
                </a:lnTo>
                <a:lnTo>
                  <a:pt x="4258444" y="6293324"/>
                </a:lnTo>
                <a:lnTo>
                  <a:pt x="4261355" y="6295465"/>
                </a:lnTo>
                <a:lnTo>
                  <a:pt x="4265146" y="6296162"/>
                </a:lnTo>
                <a:lnTo>
                  <a:pt x="4269429" y="6295808"/>
                </a:lnTo>
                <a:lnTo>
                  <a:pt x="4273924" y="6294119"/>
                </a:lnTo>
                <a:lnTo>
                  <a:pt x="4278139" y="6292149"/>
                </a:lnTo>
                <a:lnTo>
                  <a:pt x="4283126" y="6289407"/>
                </a:lnTo>
                <a:lnTo>
                  <a:pt x="4293486" y="6283536"/>
                </a:lnTo>
                <a:lnTo>
                  <a:pt x="4303461" y="6278051"/>
                </a:lnTo>
                <a:lnTo>
                  <a:pt x="4307956" y="6276362"/>
                </a:lnTo>
                <a:lnTo>
                  <a:pt x="4312346" y="6275339"/>
                </a:lnTo>
                <a:lnTo>
                  <a:pt x="4316523" y="6275652"/>
                </a:lnTo>
                <a:lnTo>
                  <a:pt x="4319927" y="6276736"/>
                </a:lnTo>
                <a:lnTo>
                  <a:pt x="4319853" y="6281301"/>
                </a:lnTo>
                <a:lnTo>
                  <a:pt x="4319148" y="6283689"/>
                </a:lnTo>
                <a:lnTo>
                  <a:pt x="4318445" y="6286077"/>
                </a:lnTo>
                <a:lnTo>
                  <a:pt x="4316899" y="6287622"/>
                </a:lnTo>
                <a:lnTo>
                  <a:pt x="4315845" y="6288114"/>
                </a:lnTo>
                <a:lnTo>
                  <a:pt x="4313843" y="6288433"/>
                </a:lnTo>
                <a:lnTo>
                  <a:pt x="4309667" y="6288120"/>
                </a:lnTo>
                <a:lnTo>
                  <a:pt x="4304716" y="6288580"/>
                </a:lnTo>
                <a:lnTo>
                  <a:pt x="4301767" y="6288723"/>
                </a:lnTo>
                <a:lnTo>
                  <a:pt x="4298993" y="6289814"/>
                </a:lnTo>
                <a:lnTo>
                  <a:pt x="4296499" y="6291185"/>
                </a:lnTo>
                <a:lnTo>
                  <a:pt x="4292847" y="6293715"/>
                </a:lnTo>
                <a:lnTo>
                  <a:pt x="4290315" y="6297370"/>
                </a:lnTo>
                <a:lnTo>
                  <a:pt x="4287399" y="6301409"/>
                </a:lnTo>
                <a:lnTo>
                  <a:pt x="4289007" y="6307657"/>
                </a:lnTo>
                <a:lnTo>
                  <a:pt x="4291707" y="6311130"/>
                </a:lnTo>
                <a:lnTo>
                  <a:pt x="4294513" y="6313937"/>
                </a:lnTo>
                <a:lnTo>
                  <a:pt x="4297145" y="6315793"/>
                </a:lnTo>
                <a:lnTo>
                  <a:pt x="4300094" y="6315651"/>
                </a:lnTo>
                <a:lnTo>
                  <a:pt x="4303043" y="6315508"/>
                </a:lnTo>
                <a:lnTo>
                  <a:pt x="4306203" y="6314031"/>
                </a:lnTo>
                <a:lnTo>
                  <a:pt x="4309645" y="6312834"/>
                </a:lnTo>
                <a:lnTo>
                  <a:pt x="4316565" y="6308160"/>
                </a:lnTo>
                <a:lnTo>
                  <a:pt x="4323660" y="6304432"/>
                </a:lnTo>
                <a:lnTo>
                  <a:pt x="4327486" y="6302850"/>
                </a:lnTo>
                <a:lnTo>
                  <a:pt x="4330928" y="6301652"/>
                </a:lnTo>
                <a:lnTo>
                  <a:pt x="4335212" y="6301297"/>
                </a:lnTo>
                <a:lnTo>
                  <a:pt x="4338722" y="6301716"/>
                </a:lnTo>
                <a:lnTo>
                  <a:pt x="4336889" y="6309160"/>
                </a:lnTo>
                <a:lnTo>
                  <a:pt x="4334497" y="6316042"/>
                </a:lnTo>
                <a:lnTo>
                  <a:pt x="4331262" y="6322083"/>
                </a:lnTo>
                <a:lnTo>
                  <a:pt x="4327852" y="6327176"/>
                </a:lnTo>
                <a:lnTo>
                  <a:pt x="4323601" y="6331428"/>
                </a:lnTo>
                <a:lnTo>
                  <a:pt x="4319069" y="6335398"/>
                </a:lnTo>
                <a:lnTo>
                  <a:pt x="4313588" y="6339196"/>
                </a:lnTo>
                <a:lnTo>
                  <a:pt x="4307934" y="6342044"/>
                </a:lnTo>
                <a:lnTo>
                  <a:pt x="4296345" y="6347460"/>
                </a:lnTo>
                <a:lnTo>
                  <a:pt x="4284862" y="6352209"/>
                </a:lnTo>
                <a:lnTo>
                  <a:pt x="4273939" y="6357519"/>
                </a:lnTo>
                <a:lnTo>
                  <a:pt x="4268178" y="6361035"/>
                </a:lnTo>
                <a:lnTo>
                  <a:pt x="4263086" y="6364445"/>
                </a:lnTo>
                <a:lnTo>
                  <a:pt x="4260767" y="6366763"/>
                </a:lnTo>
                <a:lnTo>
                  <a:pt x="4258061" y="6369469"/>
                </a:lnTo>
                <a:lnTo>
                  <a:pt x="4254651" y="6374563"/>
                </a:lnTo>
                <a:lnTo>
                  <a:pt x="4249378" y="6383203"/>
                </a:lnTo>
                <a:lnTo>
                  <a:pt x="4248393" y="6385311"/>
                </a:lnTo>
                <a:lnTo>
                  <a:pt x="4246460" y="6387243"/>
                </a:lnTo>
                <a:lnTo>
                  <a:pt x="4244353" y="6388227"/>
                </a:lnTo>
                <a:lnTo>
                  <a:pt x="4242527" y="6389492"/>
                </a:lnTo>
                <a:lnTo>
                  <a:pt x="4239858" y="6389917"/>
                </a:lnTo>
                <a:lnTo>
                  <a:pt x="4236909" y="6390059"/>
                </a:lnTo>
                <a:lnTo>
                  <a:pt x="4233399" y="6389642"/>
                </a:lnTo>
                <a:lnTo>
                  <a:pt x="4229328" y="6388662"/>
                </a:lnTo>
                <a:lnTo>
                  <a:pt x="4228518" y="6391717"/>
                </a:lnTo>
                <a:lnTo>
                  <a:pt x="4226654" y="6395264"/>
                </a:lnTo>
                <a:lnTo>
                  <a:pt x="4222540" y="6402745"/>
                </a:lnTo>
                <a:lnTo>
                  <a:pt x="4216319" y="6411211"/>
                </a:lnTo>
                <a:lnTo>
                  <a:pt x="4208658" y="6420556"/>
                </a:lnTo>
                <a:lnTo>
                  <a:pt x="4200154" y="6429059"/>
                </a:lnTo>
                <a:lnTo>
                  <a:pt x="4190878" y="6438335"/>
                </a:lnTo>
                <a:lnTo>
                  <a:pt x="4180760" y="6446770"/>
                </a:lnTo>
                <a:lnTo>
                  <a:pt x="4171240" y="6453484"/>
                </a:lnTo>
                <a:lnTo>
                  <a:pt x="4171771" y="6450147"/>
                </a:lnTo>
                <a:lnTo>
                  <a:pt x="4172967" y="6446706"/>
                </a:lnTo>
                <a:lnTo>
                  <a:pt x="4175921" y="6440384"/>
                </a:lnTo>
                <a:lnTo>
                  <a:pt x="4178384" y="6435116"/>
                </a:lnTo>
                <a:lnTo>
                  <a:pt x="4178913" y="6431781"/>
                </a:lnTo>
                <a:lnTo>
                  <a:pt x="4179935" y="6427392"/>
                </a:lnTo>
                <a:lnTo>
                  <a:pt x="4173508" y="6431013"/>
                </a:lnTo>
                <a:lnTo>
                  <a:pt x="4167467" y="6434248"/>
                </a:lnTo>
                <a:lnTo>
                  <a:pt x="4162549" y="6438605"/>
                </a:lnTo>
                <a:lnTo>
                  <a:pt x="4157348" y="6442683"/>
                </a:lnTo>
                <a:lnTo>
                  <a:pt x="4153272" y="6447882"/>
                </a:lnTo>
                <a:lnTo>
                  <a:pt x="4149196" y="6453081"/>
                </a:lnTo>
                <a:lnTo>
                  <a:pt x="4146452" y="6458069"/>
                </a:lnTo>
                <a:lnTo>
                  <a:pt x="4143218" y="6464109"/>
                </a:lnTo>
                <a:lnTo>
                  <a:pt x="4140264" y="6470431"/>
                </a:lnTo>
                <a:lnTo>
                  <a:pt x="4137869" y="6477315"/>
                </a:lnTo>
                <a:lnTo>
                  <a:pt x="4133857" y="6490306"/>
                </a:lnTo>
                <a:lnTo>
                  <a:pt x="4129737" y="6503967"/>
                </a:lnTo>
                <a:lnTo>
                  <a:pt x="4126072" y="6518854"/>
                </a:lnTo>
                <a:lnTo>
                  <a:pt x="4127475" y="6520257"/>
                </a:lnTo>
                <a:lnTo>
                  <a:pt x="4129372" y="6520606"/>
                </a:lnTo>
                <a:lnTo>
                  <a:pt x="4130319" y="6520780"/>
                </a:lnTo>
                <a:lnTo>
                  <a:pt x="4132320" y="6520463"/>
                </a:lnTo>
                <a:lnTo>
                  <a:pt x="4136254" y="6518213"/>
                </a:lnTo>
                <a:lnTo>
                  <a:pt x="4139240" y="6515788"/>
                </a:lnTo>
                <a:lnTo>
                  <a:pt x="4143385" y="6512204"/>
                </a:lnTo>
                <a:lnTo>
                  <a:pt x="4147706" y="6509567"/>
                </a:lnTo>
                <a:lnTo>
                  <a:pt x="4150094" y="6508863"/>
                </a:lnTo>
                <a:lnTo>
                  <a:pt x="4152762" y="6508439"/>
                </a:lnTo>
                <a:lnTo>
                  <a:pt x="4155324" y="6508683"/>
                </a:lnTo>
                <a:lnTo>
                  <a:pt x="4157675" y="6510261"/>
                </a:lnTo>
                <a:lnTo>
                  <a:pt x="4150755" y="6514936"/>
                </a:lnTo>
                <a:lnTo>
                  <a:pt x="4145169" y="6519399"/>
                </a:lnTo>
                <a:lnTo>
                  <a:pt x="4141305" y="6523264"/>
                </a:lnTo>
                <a:lnTo>
                  <a:pt x="4138001" y="6527691"/>
                </a:lnTo>
                <a:lnTo>
                  <a:pt x="4135470" y="6531344"/>
                </a:lnTo>
                <a:lnTo>
                  <a:pt x="4133219" y="6535278"/>
                </a:lnTo>
                <a:lnTo>
                  <a:pt x="4132410" y="6538332"/>
                </a:lnTo>
                <a:lnTo>
                  <a:pt x="4131106" y="6542441"/>
                </a:lnTo>
                <a:lnTo>
                  <a:pt x="4130222" y="6550059"/>
                </a:lnTo>
                <a:lnTo>
                  <a:pt x="4128634" y="6560066"/>
                </a:lnTo>
                <a:lnTo>
                  <a:pt x="4126839" y="6565229"/>
                </a:lnTo>
                <a:lnTo>
                  <a:pt x="4124165" y="6571830"/>
                </a:lnTo>
                <a:lnTo>
                  <a:pt x="4120825" y="6578537"/>
                </a:lnTo>
                <a:lnTo>
                  <a:pt x="4116607" y="6586684"/>
                </a:lnTo>
                <a:lnTo>
                  <a:pt x="4110180" y="6590306"/>
                </a:lnTo>
                <a:lnTo>
                  <a:pt x="4102804" y="6593752"/>
                </a:lnTo>
                <a:lnTo>
                  <a:pt x="4089108" y="6600154"/>
                </a:lnTo>
                <a:lnTo>
                  <a:pt x="4075236" y="6605607"/>
                </a:lnTo>
                <a:lnTo>
                  <a:pt x="4062769" y="6612463"/>
                </a:lnTo>
                <a:lnTo>
                  <a:pt x="4057008" y="6615979"/>
                </a:lnTo>
                <a:lnTo>
                  <a:pt x="4051529" y="6619774"/>
                </a:lnTo>
                <a:lnTo>
                  <a:pt x="4046996" y="6623746"/>
                </a:lnTo>
                <a:lnTo>
                  <a:pt x="4043412" y="6627891"/>
                </a:lnTo>
                <a:lnTo>
                  <a:pt x="4040669" y="6632879"/>
                </a:lnTo>
                <a:lnTo>
                  <a:pt x="4039542" y="6637934"/>
                </a:lnTo>
                <a:lnTo>
                  <a:pt x="4039642" y="6643446"/>
                </a:lnTo>
                <a:lnTo>
                  <a:pt x="4040479" y="6650466"/>
                </a:lnTo>
                <a:lnTo>
                  <a:pt x="4031170" y="6655846"/>
                </a:lnTo>
                <a:lnTo>
                  <a:pt x="4023197" y="6661014"/>
                </a:lnTo>
                <a:lnTo>
                  <a:pt x="4006233" y="6669560"/>
                </a:lnTo>
                <a:lnTo>
                  <a:pt x="3990604" y="6677893"/>
                </a:lnTo>
                <a:lnTo>
                  <a:pt x="3976521" y="6684680"/>
                </a:lnTo>
                <a:lnTo>
                  <a:pt x="3969041" y="6688793"/>
                </a:lnTo>
                <a:lnTo>
                  <a:pt x="3962226" y="6692802"/>
                </a:lnTo>
                <a:lnTo>
                  <a:pt x="3955693" y="6697091"/>
                </a:lnTo>
                <a:lnTo>
                  <a:pt x="3949440" y="6701660"/>
                </a:lnTo>
                <a:lnTo>
                  <a:pt x="3943362" y="6707177"/>
                </a:lnTo>
                <a:lnTo>
                  <a:pt x="3937459" y="6713641"/>
                </a:lnTo>
                <a:lnTo>
                  <a:pt x="3932889" y="6719894"/>
                </a:lnTo>
                <a:lnTo>
                  <a:pt x="3927442" y="6727586"/>
                </a:lnTo>
                <a:lnTo>
                  <a:pt x="3924144" y="6725834"/>
                </a:lnTo>
                <a:lnTo>
                  <a:pt x="3921231" y="6723695"/>
                </a:lnTo>
                <a:lnTo>
                  <a:pt x="3917827" y="6722610"/>
                </a:lnTo>
                <a:lnTo>
                  <a:pt x="3914809" y="6721138"/>
                </a:lnTo>
                <a:lnTo>
                  <a:pt x="3911299" y="6720720"/>
                </a:lnTo>
                <a:lnTo>
                  <a:pt x="3907789" y="6720302"/>
                </a:lnTo>
                <a:lnTo>
                  <a:pt x="3900732" y="6721747"/>
                </a:lnTo>
                <a:lnTo>
                  <a:pt x="3893183" y="6724246"/>
                </a:lnTo>
                <a:lnTo>
                  <a:pt x="3886193" y="6727307"/>
                </a:lnTo>
                <a:lnTo>
                  <a:pt x="3878606" y="6732088"/>
                </a:lnTo>
                <a:lnTo>
                  <a:pt x="3870914" y="6737536"/>
                </a:lnTo>
                <a:lnTo>
                  <a:pt x="3863114" y="6743651"/>
                </a:lnTo>
                <a:lnTo>
                  <a:pt x="3855876" y="6750328"/>
                </a:lnTo>
                <a:lnTo>
                  <a:pt x="3840629" y="6764453"/>
                </a:lnTo>
                <a:lnTo>
                  <a:pt x="3825556" y="6779527"/>
                </a:lnTo>
                <a:lnTo>
                  <a:pt x="3811256" y="6793827"/>
                </a:lnTo>
                <a:lnTo>
                  <a:pt x="3829087" y="6796198"/>
                </a:lnTo>
                <a:lnTo>
                  <a:pt x="3837055" y="6797210"/>
                </a:lnTo>
                <a:lnTo>
                  <a:pt x="3844954" y="6796605"/>
                </a:lnTo>
                <a:lnTo>
                  <a:pt x="3853627" y="6795228"/>
                </a:lnTo>
                <a:lnTo>
                  <a:pt x="3858295" y="6794488"/>
                </a:lnTo>
                <a:lnTo>
                  <a:pt x="3863177" y="6792412"/>
                </a:lnTo>
                <a:lnTo>
                  <a:pt x="3867953" y="6791004"/>
                </a:lnTo>
                <a:lnTo>
                  <a:pt x="3872940" y="6788262"/>
                </a:lnTo>
                <a:lnTo>
                  <a:pt x="3884742" y="6781511"/>
                </a:lnTo>
                <a:lnTo>
                  <a:pt x="3884773" y="6785407"/>
                </a:lnTo>
                <a:lnTo>
                  <a:pt x="3883752" y="6789795"/>
                </a:lnTo>
                <a:lnTo>
                  <a:pt x="3882554" y="6793239"/>
                </a:lnTo>
                <a:lnTo>
                  <a:pt x="3880305" y="6797171"/>
                </a:lnTo>
                <a:lnTo>
                  <a:pt x="3877774" y="6800825"/>
                </a:lnTo>
                <a:lnTo>
                  <a:pt x="3874857" y="6804865"/>
                </a:lnTo>
                <a:lnTo>
                  <a:pt x="3871764" y="6807957"/>
                </a:lnTo>
                <a:lnTo>
                  <a:pt x="3868111" y="6810487"/>
                </a:lnTo>
                <a:lnTo>
                  <a:pt x="3864739" y="6813299"/>
                </a:lnTo>
                <a:lnTo>
                  <a:pt x="3861752" y="6815724"/>
                </a:lnTo>
                <a:lnTo>
                  <a:pt x="3858312" y="6816920"/>
                </a:lnTo>
                <a:lnTo>
                  <a:pt x="3855151" y="6818396"/>
                </a:lnTo>
                <a:lnTo>
                  <a:pt x="3852482" y="6818821"/>
                </a:lnTo>
                <a:lnTo>
                  <a:pt x="3850587" y="6818471"/>
                </a:lnTo>
                <a:lnTo>
                  <a:pt x="3848692" y="6818122"/>
                </a:lnTo>
                <a:lnTo>
                  <a:pt x="3848061" y="6815946"/>
                </a:lnTo>
                <a:lnTo>
                  <a:pt x="3843529" y="6819918"/>
                </a:lnTo>
                <a:lnTo>
                  <a:pt x="3839945" y="6824063"/>
                </a:lnTo>
                <a:lnTo>
                  <a:pt x="3836816" y="6829437"/>
                </a:lnTo>
                <a:lnTo>
                  <a:pt x="3833687" y="6834811"/>
                </a:lnTo>
                <a:lnTo>
                  <a:pt x="3831506" y="6840359"/>
                </a:lnTo>
                <a:lnTo>
                  <a:pt x="3829219" y="6846574"/>
                </a:lnTo>
                <a:lnTo>
                  <a:pt x="3826252" y="6857999"/>
                </a:lnTo>
                <a:lnTo>
                  <a:pt x="2096174" y="6857999"/>
                </a:lnTo>
                <a:lnTo>
                  <a:pt x="2072242" y="6829609"/>
                </a:lnTo>
                <a:lnTo>
                  <a:pt x="2060811" y="6813540"/>
                </a:lnTo>
                <a:lnTo>
                  <a:pt x="2048995" y="6797858"/>
                </a:lnTo>
                <a:lnTo>
                  <a:pt x="2037670" y="6781123"/>
                </a:lnTo>
                <a:lnTo>
                  <a:pt x="2027399" y="6763896"/>
                </a:lnTo>
                <a:lnTo>
                  <a:pt x="2017796" y="6746561"/>
                </a:lnTo>
                <a:lnTo>
                  <a:pt x="2013661" y="6737789"/>
                </a:lnTo>
                <a:lnTo>
                  <a:pt x="2010019" y="6727962"/>
                </a:lnTo>
                <a:lnTo>
                  <a:pt x="2004174" y="6707431"/>
                </a:lnTo>
                <a:lnTo>
                  <a:pt x="2000716" y="6686195"/>
                </a:lnTo>
                <a:lnTo>
                  <a:pt x="1996540" y="6685883"/>
                </a:lnTo>
                <a:lnTo>
                  <a:pt x="1992150" y="6686905"/>
                </a:lnTo>
                <a:lnTo>
                  <a:pt x="1988884" y="6689050"/>
                </a:lnTo>
                <a:lnTo>
                  <a:pt x="1986004" y="6690807"/>
                </a:lnTo>
                <a:lnTo>
                  <a:pt x="1983299" y="6693512"/>
                </a:lnTo>
                <a:lnTo>
                  <a:pt x="1981821" y="6696673"/>
                </a:lnTo>
                <a:lnTo>
                  <a:pt x="1979571" y="6700607"/>
                </a:lnTo>
                <a:lnTo>
                  <a:pt x="1977988" y="6704435"/>
                </a:lnTo>
                <a:lnTo>
                  <a:pt x="1975769" y="6712265"/>
                </a:lnTo>
                <a:lnTo>
                  <a:pt x="1975165" y="6720164"/>
                </a:lnTo>
                <a:lnTo>
                  <a:pt x="1975614" y="6727571"/>
                </a:lnTo>
                <a:lnTo>
                  <a:pt x="1976876" y="6731923"/>
                </a:lnTo>
                <a:lnTo>
                  <a:pt x="1972000" y="6727820"/>
                </a:lnTo>
                <a:lnTo>
                  <a:pt x="1965371" y="6720418"/>
                </a:lnTo>
                <a:lnTo>
                  <a:pt x="1957620" y="6711895"/>
                </a:lnTo>
                <a:lnTo>
                  <a:pt x="1950186" y="6701370"/>
                </a:lnTo>
                <a:lnTo>
                  <a:pt x="1942965" y="6689510"/>
                </a:lnTo>
                <a:lnTo>
                  <a:pt x="1935744" y="6677651"/>
                </a:lnTo>
                <a:lnTo>
                  <a:pt x="1929470" y="6665967"/>
                </a:lnTo>
                <a:lnTo>
                  <a:pt x="1924706" y="6655018"/>
                </a:lnTo>
                <a:lnTo>
                  <a:pt x="1929344" y="6650380"/>
                </a:lnTo>
                <a:lnTo>
                  <a:pt x="1932717" y="6647569"/>
                </a:lnTo>
                <a:lnTo>
                  <a:pt x="1935491" y="6646478"/>
                </a:lnTo>
                <a:lnTo>
                  <a:pt x="1937105" y="6646546"/>
                </a:lnTo>
                <a:lnTo>
                  <a:pt x="1938440" y="6646334"/>
                </a:lnTo>
                <a:lnTo>
                  <a:pt x="1938789" y="6648231"/>
                </a:lnTo>
                <a:lnTo>
                  <a:pt x="1939874" y="6651635"/>
                </a:lnTo>
                <a:lnTo>
                  <a:pt x="1939694" y="6656866"/>
                </a:lnTo>
                <a:lnTo>
                  <a:pt x="1939657" y="6659147"/>
                </a:lnTo>
                <a:lnTo>
                  <a:pt x="1940568" y="6661604"/>
                </a:lnTo>
                <a:lnTo>
                  <a:pt x="1941691" y="6662727"/>
                </a:lnTo>
                <a:lnTo>
                  <a:pt x="1942812" y="6663848"/>
                </a:lnTo>
                <a:lnTo>
                  <a:pt x="1945481" y="6663425"/>
                </a:lnTo>
                <a:lnTo>
                  <a:pt x="1947975" y="6662054"/>
                </a:lnTo>
                <a:lnTo>
                  <a:pt x="1949908" y="6660121"/>
                </a:lnTo>
                <a:lnTo>
                  <a:pt x="1951278" y="6657628"/>
                </a:lnTo>
                <a:lnTo>
                  <a:pt x="1951983" y="6655240"/>
                </a:lnTo>
                <a:lnTo>
                  <a:pt x="1952406" y="6652571"/>
                </a:lnTo>
                <a:lnTo>
                  <a:pt x="1952057" y="6650676"/>
                </a:lnTo>
                <a:lnTo>
                  <a:pt x="1951427" y="6648499"/>
                </a:lnTo>
                <a:lnTo>
                  <a:pt x="1948552" y="6644079"/>
                </a:lnTo>
                <a:lnTo>
                  <a:pt x="1941749" y="6635730"/>
                </a:lnTo>
                <a:lnTo>
                  <a:pt x="1939541" y="6631204"/>
                </a:lnTo>
                <a:lnTo>
                  <a:pt x="1938525" y="6629414"/>
                </a:lnTo>
                <a:lnTo>
                  <a:pt x="1938561" y="6627132"/>
                </a:lnTo>
                <a:lnTo>
                  <a:pt x="1935438" y="6626327"/>
                </a:lnTo>
                <a:lnTo>
                  <a:pt x="1934771" y="6626434"/>
                </a:lnTo>
                <a:lnTo>
                  <a:pt x="1934385" y="6626819"/>
                </a:lnTo>
                <a:lnTo>
                  <a:pt x="1932066" y="6629139"/>
                </a:lnTo>
                <a:lnTo>
                  <a:pt x="1930413" y="6631352"/>
                </a:lnTo>
                <a:lnTo>
                  <a:pt x="1928549" y="6634899"/>
                </a:lnTo>
                <a:lnTo>
                  <a:pt x="1926125" y="6637886"/>
                </a:lnTo>
                <a:lnTo>
                  <a:pt x="1922822" y="6642311"/>
                </a:lnTo>
                <a:lnTo>
                  <a:pt x="1918782" y="6645229"/>
                </a:lnTo>
                <a:lnTo>
                  <a:pt x="1907531" y="6623929"/>
                </a:lnTo>
                <a:lnTo>
                  <a:pt x="1897896" y="6602699"/>
                </a:lnTo>
                <a:lnTo>
                  <a:pt x="1889208" y="6581642"/>
                </a:lnTo>
                <a:lnTo>
                  <a:pt x="1880133" y="6560975"/>
                </a:lnTo>
                <a:lnTo>
                  <a:pt x="1865321" y="6519106"/>
                </a:lnTo>
                <a:lnTo>
                  <a:pt x="1851736" y="6477695"/>
                </a:lnTo>
                <a:lnTo>
                  <a:pt x="1844557" y="6457374"/>
                </a:lnTo>
                <a:lnTo>
                  <a:pt x="1836992" y="6437441"/>
                </a:lnTo>
                <a:lnTo>
                  <a:pt x="1821194" y="6397680"/>
                </a:lnTo>
                <a:lnTo>
                  <a:pt x="1804942" y="6356691"/>
                </a:lnTo>
                <a:lnTo>
                  <a:pt x="1796920" y="6335530"/>
                </a:lnTo>
                <a:lnTo>
                  <a:pt x="1789392" y="6313315"/>
                </a:lnTo>
                <a:lnTo>
                  <a:pt x="1785316" y="6318514"/>
                </a:lnTo>
                <a:lnTo>
                  <a:pt x="1782187" y="6323887"/>
                </a:lnTo>
                <a:lnTo>
                  <a:pt x="1780005" y="6329436"/>
                </a:lnTo>
                <a:lnTo>
                  <a:pt x="1778210" y="6334598"/>
                </a:lnTo>
                <a:lnTo>
                  <a:pt x="1777082" y="6339655"/>
                </a:lnTo>
                <a:lnTo>
                  <a:pt x="1776515" y="6345272"/>
                </a:lnTo>
                <a:lnTo>
                  <a:pt x="1776336" y="6350503"/>
                </a:lnTo>
                <a:lnTo>
                  <a:pt x="1776717" y="6356295"/>
                </a:lnTo>
                <a:lnTo>
                  <a:pt x="1779026" y="6366333"/>
                </a:lnTo>
                <a:lnTo>
                  <a:pt x="1782562" y="6376827"/>
                </a:lnTo>
                <a:lnTo>
                  <a:pt x="1787045" y="6387495"/>
                </a:lnTo>
                <a:lnTo>
                  <a:pt x="1792197" y="6398056"/>
                </a:lnTo>
                <a:lnTo>
                  <a:pt x="1797559" y="6407285"/>
                </a:lnTo>
                <a:lnTo>
                  <a:pt x="1802256" y="6416618"/>
                </a:lnTo>
                <a:lnTo>
                  <a:pt x="1806284" y="6426059"/>
                </a:lnTo>
                <a:lnTo>
                  <a:pt x="1807826" y="6430691"/>
                </a:lnTo>
                <a:lnTo>
                  <a:pt x="1808032" y="6435535"/>
                </a:lnTo>
                <a:lnTo>
                  <a:pt x="1808625" y="6439993"/>
                </a:lnTo>
                <a:lnTo>
                  <a:pt x="1808936" y="6444171"/>
                </a:lnTo>
                <a:lnTo>
                  <a:pt x="1808195" y="6448841"/>
                </a:lnTo>
                <a:lnTo>
                  <a:pt x="1806507" y="6453334"/>
                </a:lnTo>
                <a:lnTo>
                  <a:pt x="1804538" y="6457549"/>
                </a:lnTo>
                <a:lnTo>
                  <a:pt x="1801900" y="6461870"/>
                </a:lnTo>
                <a:lnTo>
                  <a:pt x="1797930" y="6466402"/>
                </a:lnTo>
                <a:lnTo>
                  <a:pt x="1793292" y="6471039"/>
                </a:lnTo>
                <a:lnTo>
                  <a:pt x="1795722" y="6461875"/>
                </a:lnTo>
                <a:lnTo>
                  <a:pt x="1796993" y="6453869"/>
                </a:lnTo>
                <a:lnTo>
                  <a:pt x="1796717" y="6447411"/>
                </a:lnTo>
                <a:lnTo>
                  <a:pt x="1795669" y="6441725"/>
                </a:lnTo>
                <a:lnTo>
                  <a:pt x="1793568" y="6436531"/>
                </a:lnTo>
                <a:lnTo>
                  <a:pt x="1790974" y="6432390"/>
                </a:lnTo>
                <a:lnTo>
                  <a:pt x="1787992" y="6428638"/>
                </a:lnTo>
                <a:lnTo>
                  <a:pt x="1784625" y="6425271"/>
                </a:lnTo>
                <a:lnTo>
                  <a:pt x="1777224" y="6418641"/>
                </a:lnTo>
                <a:lnTo>
                  <a:pt x="1769716" y="6412680"/>
                </a:lnTo>
                <a:lnTo>
                  <a:pt x="1767684" y="6409100"/>
                </a:lnTo>
                <a:lnTo>
                  <a:pt x="1765089" y="6404961"/>
                </a:lnTo>
                <a:lnTo>
                  <a:pt x="1763549" y="6400328"/>
                </a:lnTo>
                <a:lnTo>
                  <a:pt x="1763449" y="6394817"/>
                </a:lnTo>
                <a:lnTo>
                  <a:pt x="1757932" y="6400895"/>
                </a:lnTo>
                <a:lnTo>
                  <a:pt x="1755189" y="6405882"/>
                </a:lnTo>
                <a:lnTo>
                  <a:pt x="1753675" y="6411325"/>
                </a:lnTo>
                <a:lnTo>
                  <a:pt x="1752827" y="6416662"/>
                </a:lnTo>
                <a:lnTo>
                  <a:pt x="1753034" y="6421506"/>
                </a:lnTo>
                <a:lnTo>
                  <a:pt x="1754856" y="6426419"/>
                </a:lnTo>
                <a:lnTo>
                  <a:pt x="1756888" y="6429998"/>
                </a:lnTo>
                <a:lnTo>
                  <a:pt x="1760044" y="6434700"/>
                </a:lnTo>
                <a:lnTo>
                  <a:pt x="1763411" y="6438067"/>
                </a:lnTo>
                <a:lnTo>
                  <a:pt x="1767058" y="6441714"/>
                </a:lnTo>
                <a:lnTo>
                  <a:pt x="1774953" y="6447289"/>
                </a:lnTo>
                <a:lnTo>
                  <a:pt x="1782004" y="6452023"/>
                </a:lnTo>
                <a:lnTo>
                  <a:pt x="1787198" y="6454124"/>
                </a:lnTo>
                <a:lnTo>
                  <a:pt x="1766682" y="6470711"/>
                </a:lnTo>
                <a:lnTo>
                  <a:pt x="1771071" y="6469690"/>
                </a:lnTo>
                <a:lnTo>
                  <a:pt x="1773740" y="6469267"/>
                </a:lnTo>
                <a:lnTo>
                  <a:pt x="1776408" y="6468842"/>
                </a:lnTo>
                <a:lnTo>
                  <a:pt x="1778583" y="6469473"/>
                </a:lnTo>
                <a:lnTo>
                  <a:pt x="1780479" y="6469822"/>
                </a:lnTo>
                <a:lnTo>
                  <a:pt x="1782268" y="6470839"/>
                </a:lnTo>
                <a:lnTo>
                  <a:pt x="1784969" y="6474312"/>
                </a:lnTo>
                <a:lnTo>
                  <a:pt x="1786229" y="6478663"/>
                </a:lnTo>
                <a:lnTo>
                  <a:pt x="1786611" y="6484455"/>
                </a:lnTo>
                <a:lnTo>
                  <a:pt x="1787055" y="6498042"/>
                </a:lnTo>
                <a:lnTo>
                  <a:pt x="1791693" y="6493404"/>
                </a:lnTo>
                <a:lnTo>
                  <a:pt x="1795558" y="6489539"/>
                </a:lnTo>
                <a:lnTo>
                  <a:pt x="1799491" y="6487288"/>
                </a:lnTo>
                <a:lnTo>
                  <a:pt x="1803706" y="6485318"/>
                </a:lnTo>
                <a:lnTo>
                  <a:pt x="1807920" y="6483349"/>
                </a:lnTo>
                <a:lnTo>
                  <a:pt x="1814416" y="6481342"/>
                </a:lnTo>
                <a:lnTo>
                  <a:pt x="1830956" y="6475465"/>
                </a:lnTo>
                <a:lnTo>
                  <a:pt x="1829723" y="6481189"/>
                </a:lnTo>
                <a:lnTo>
                  <a:pt x="1828594" y="6486244"/>
                </a:lnTo>
                <a:lnTo>
                  <a:pt x="1828415" y="6491476"/>
                </a:lnTo>
                <a:lnTo>
                  <a:pt x="1829007" y="6495933"/>
                </a:lnTo>
                <a:lnTo>
                  <a:pt x="1830267" y="6500285"/>
                </a:lnTo>
                <a:lnTo>
                  <a:pt x="1831633" y="6503970"/>
                </a:lnTo>
                <a:lnTo>
                  <a:pt x="1833698" y="6511446"/>
                </a:lnTo>
                <a:lnTo>
                  <a:pt x="1835450" y="6514744"/>
                </a:lnTo>
                <a:lnTo>
                  <a:pt x="1835868" y="6518254"/>
                </a:lnTo>
                <a:lnTo>
                  <a:pt x="1836286" y="6521765"/>
                </a:lnTo>
                <a:lnTo>
                  <a:pt x="1835757" y="6525100"/>
                </a:lnTo>
                <a:lnTo>
                  <a:pt x="1834174" y="6528928"/>
                </a:lnTo>
                <a:lnTo>
                  <a:pt x="1831362" y="6532301"/>
                </a:lnTo>
                <a:lnTo>
                  <a:pt x="1827111" y="6536552"/>
                </a:lnTo>
                <a:lnTo>
                  <a:pt x="1822579" y="6540523"/>
                </a:lnTo>
                <a:lnTo>
                  <a:pt x="1822680" y="6546034"/>
                </a:lnTo>
                <a:lnTo>
                  <a:pt x="1823939" y="6550387"/>
                </a:lnTo>
                <a:lnTo>
                  <a:pt x="1825798" y="6553019"/>
                </a:lnTo>
                <a:lnTo>
                  <a:pt x="1827481" y="6554702"/>
                </a:lnTo>
                <a:lnTo>
                  <a:pt x="1829832" y="6556279"/>
                </a:lnTo>
                <a:lnTo>
                  <a:pt x="1832394" y="6556522"/>
                </a:lnTo>
                <a:lnTo>
                  <a:pt x="1837239" y="6556729"/>
                </a:lnTo>
                <a:lnTo>
                  <a:pt x="1842751" y="6556829"/>
                </a:lnTo>
                <a:lnTo>
                  <a:pt x="1845312" y="6557074"/>
                </a:lnTo>
                <a:lnTo>
                  <a:pt x="1848050" y="6558264"/>
                </a:lnTo>
                <a:lnTo>
                  <a:pt x="1849734" y="6559948"/>
                </a:lnTo>
                <a:lnTo>
                  <a:pt x="1851205" y="6562967"/>
                </a:lnTo>
                <a:lnTo>
                  <a:pt x="1852572" y="6566650"/>
                </a:lnTo>
                <a:lnTo>
                  <a:pt x="1852953" y="6572442"/>
                </a:lnTo>
                <a:lnTo>
                  <a:pt x="1849861" y="6575534"/>
                </a:lnTo>
                <a:lnTo>
                  <a:pt x="1847541" y="6577854"/>
                </a:lnTo>
                <a:lnTo>
                  <a:pt x="1844942" y="6579891"/>
                </a:lnTo>
                <a:lnTo>
                  <a:pt x="1842835" y="6580876"/>
                </a:lnTo>
                <a:lnTo>
                  <a:pt x="1841008" y="6582143"/>
                </a:lnTo>
                <a:lnTo>
                  <a:pt x="1839779" y="6581687"/>
                </a:lnTo>
                <a:lnTo>
                  <a:pt x="1836550" y="6581549"/>
                </a:lnTo>
                <a:lnTo>
                  <a:pt x="1833040" y="6581131"/>
                </a:lnTo>
                <a:lnTo>
                  <a:pt x="1830864" y="6580500"/>
                </a:lnTo>
                <a:lnTo>
                  <a:pt x="1828862" y="6580819"/>
                </a:lnTo>
                <a:lnTo>
                  <a:pt x="1826756" y="6581803"/>
                </a:lnTo>
                <a:lnTo>
                  <a:pt x="1824649" y="6582788"/>
                </a:lnTo>
                <a:lnTo>
                  <a:pt x="1822435" y="6584440"/>
                </a:lnTo>
                <a:lnTo>
                  <a:pt x="1823097" y="6590514"/>
                </a:lnTo>
                <a:lnTo>
                  <a:pt x="1824114" y="6592302"/>
                </a:lnTo>
                <a:lnTo>
                  <a:pt x="1824743" y="6594478"/>
                </a:lnTo>
                <a:lnTo>
                  <a:pt x="1827762" y="6595950"/>
                </a:lnTo>
                <a:lnTo>
                  <a:pt x="1830498" y="6597141"/>
                </a:lnTo>
                <a:lnTo>
                  <a:pt x="1833623" y="6597945"/>
                </a:lnTo>
                <a:lnTo>
                  <a:pt x="1836465" y="6598470"/>
                </a:lnTo>
                <a:lnTo>
                  <a:pt x="1837937" y="6601488"/>
                </a:lnTo>
                <a:lnTo>
                  <a:pt x="1838954" y="6603277"/>
                </a:lnTo>
                <a:lnTo>
                  <a:pt x="1839477" y="6606121"/>
                </a:lnTo>
                <a:lnTo>
                  <a:pt x="1841235" y="6603240"/>
                </a:lnTo>
                <a:lnTo>
                  <a:pt x="1842501" y="6601413"/>
                </a:lnTo>
                <a:lnTo>
                  <a:pt x="1844190" y="6596919"/>
                </a:lnTo>
                <a:lnTo>
                  <a:pt x="1845461" y="6588913"/>
                </a:lnTo>
                <a:lnTo>
                  <a:pt x="1847044" y="6585085"/>
                </a:lnTo>
                <a:lnTo>
                  <a:pt x="1848309" y="6583259"/>
                </a:lnTo>
                <a:lnTo>
                  <a:pt x="1850066" y="6580379"/>
                </a:lnTo>
                <a:lnTo>
                  <a:pt x="1851999" y="6578446"/>
                </a:lnTo>
                <a:lnTo>
                  <a:pt x="1854704" y="6575741"/>
                </a:lnTo>
                <a:lnTo>
                  <a:pt x="1857866" y="6574264"/>
                </a:lnTo>
                <a:lnTo>
                  <a:pt x="1861799" y="6572013"/>
                </a:lnTo>
                <a:lnTo>
                  <a:pt x="1865288" y="6597146"/>
                </a:lnTo>
                <a:lnTo>
                  <a:pt x="1868120" y="6610028"/>
                </a:lnTo>
                <a:lnTo>
                  <a:pt x="1871620" y="6622803"/>
                </a:lnTo>
                <a:lnTo>
                  <a:pt x="1875998" y="6634136"/>
                </a:lnTo>
                <a:lnTo>
                  <a:pt x="1878380" y="6639612"/>
                </a:lnTo>
                <a:lnTo>
                  <a:pt x="1881149" y="6644700"/>
                </a:lnTo>
                <a:lnTo>
                  <a:pt x="1884691" y="6649014"/>
                </a:lnTo>
                <a:lnTo>
                  <a:pt x="1888339" y="6652662"/>
                </a:lnTo>
                <a:lnTo>
                  <a:pt x="1892654" y="6656205"/>
                </a:lnTo>
                <a:lnTo>
                  <a:pt x="1896900" y="6658131"/>
                </a:lnTo>
                <a:lnTo>
                  <a:pt x="1891738" y="6659926"/>
                </a:lnTo>
                <a:lnTo>
                  <a:pt x="1887910" y="6661509"/>
                </a:lnTo>
                <a:lnTo>
                  <a:pt x="1885977" y="6663442"/>
                </a:lnTo>
                <a:lnTo>
                  <a:pt x="1884325" y="6665655"/>
                </a:lnTo>
                <a:lnTo>
                  <a:pt x="1882462" y="6669203"/>
                </a:lnTo>
                <a:lnTo>
                  <a:pt x="1880318" y="6672469"/>
                </a:lnTo>
                <a:lnTo>
                  <a:pt x="1877014" y="6676895"/>
                </a:lnTo>
                <a:lnTo>
                  <a:pt x="1871216" y="6682693"/>
                </a:lnTo>
                <a:lnTo>
                  <a:pt x="1872687" y="6685711"/>
                </a:lnTo>
                <a:lnTo>
                  <a:pt x="1873318" y="6687886"/>
                </a:lnTo>
                <a:lnTo>
                  <a:pt x="1874721" y="6689289"/>
                </a:lnTo>
                <a:lnTo>
                  <a:pt x="1877178" y="6690200"/>
                </a:lnTo>
                <a:lnTo>
                  <a:pt x="1878124" y="6690375"/>
                </a:lnTo>
                <a:lnTo>
                  <a:pt x="1880407" y="6690337"/>
                </a:lnTo>
                <a:lnTo>
                  <a:pt x="1884516" y="6689035"/>
                </a:lnTo>
                <a:lnTo>
                  <a:pt x="1888905" y="6688013"/>
                </a:lnTo>
                <a:lnTo>
                  <a:pt x="1890625" y="6687415"/>
                </a:lnTo>
                <a:lnTo>
                  <a:pt x="1892521" y="6687764"/>
                </a:lnTo>
                <a:lnTo>
                  <a:pt x="1894417" y="6688113"/>
                </a:lnTo>
                <a:lnTo>
                  <a:pt x="1896100" y="6689796"/>
                </a:lnTo>
                <a:lnTo>
                  <a:pt x="1897010" y="6692254"/>
                </a:lnTo>
                <a:lnTo>
                  <a:pt x="1897428" y="6695764"/>
                </a:lnTo>
                <a:lnTo>
                  <a:pt x="1895882" y="6697310"/>
                </a:lnTo>
                <a:lnTo>
                  <a:pt x="1893495" y="6698014"/>
                </a:lnTo>
                <a:lnTo>
                  <a:pt x="1892546" y="6697839"/>
                </a:lnTo>
                <a:lnTo>
                  <a:pt x="1891038" y="6697104"/>
                </a:lnTo>
                <a:lnTo>
                  <a:pt x="1888618" y="6693911"/>
                </a:lnTo>
                <a:lnTo>
                  <a:pt x="1886093" y="6691386"/>
                </a:lnTo>
                <a:lnTo>
                  <a:pt x="1896247" y="6721637"/>
                </a:lnTo>
                <a:lnTo>
                  <a:pt x="1907281" y="6750450"/>
                </a:lnTo>
                <a:lnTo>
                  <a:pt x="1918420" y="6778594"/>
                </a:lnTo>
                <a:lnTo>
                  <a:pt x="1930438" y="6805298"/>
                </a:lnTo>
                <a:lnTo>
                  <a:pt x="1945440" y="6829579"/>
                </a:lnTo>
                <a:lnTo>
                  <a:pt x="1961218" y="6853086"/>
                </a:lnTo>
                <a:lnTo>
                  <a:pt x="1964706" y="6857999"/>
                </a:lnTo>
                <a:lnTo>
                  <a:pt x="1909765" y="6857999"/>
                </a:lnTo>
                <a:lnTo>
                  <a:pt x="1902244" y="6849767"/>
                </a:lnTo>
                <a:lnTo>
                  <a:pt x="1887727" y="6830612"/>
                </a:lnTo>
                <a:lnTo>
                  <a:pt x="1873984" y="6810685"/>
                </a:lnTo>
                <a:lnTo>
                  <a:pt x="1859572" y="6790862"/>
                </a:lnTo>
                <a:lnTo>
                  <a:pt x="1844881" y="6770759"/>
                </a:lnTo>
                <a:lnTo>
                  <a:pt x="1787834" y="6689751"/>
                </a:lnTo>
                <a:lnTo>
                  <a:pt x="1780788" y="6678840"/>
                </a:lnTo>
                <a:lnTo>
                  <a:pt x="1774022" y="6668209"/>
                </a:lnTo>
                <a:lnTo>
                  <a:pt x="1762210" y="6646349"/>
                </a:lnTo>
                <a:lnTo>
                  <a:pt x="1750892" y="6623434"/>
                </a:lnTo>
                <a:lnTo>
                  <a:pt x="1739466" y="6601187"/>
                </a:lnTo>
                <a:lnTo>
                  <a:pt x="1718163" y="6555148"/>
                </a:lnTo>
                <a:lnTo>
                  <a:pt x="1707898" y="6531741"/>
                </a:lnTo>
                <a:lnTo>
                  <a:pt x="1698299" y="6508229"/>
                </a:lnTo>
                <a:lnTo>
                  <a:pt x="1688981" y="6484998"/>
                </a:lnTo>
                <a:lnTo>
                  <a:pt x="1680156" y="6460712"/>
                </a:lnTo>
                <a:lnTo>
                  <a:pt x="1677218" y="6448498"/>
                </a:lnTo>
                <a:lnTo>
                  <a:pt x="1673718" y="6435723"/>
                </a:lnTo>
                <a:lnTo>
                  <a:pt x="1670780" y="6423509"/>
                </a:lnTo>
                <a:lnTo>
                  <a:pt x="1668334" y="6410242"/>
                </a:lnTo>
                <a:lnTo>
                  <a:pt x="1667074" y="6405889"/>
                </a:lnTo>
                <a:lnTo>
                  <a:pt x="1664655" y="6402696"/>
                </a:lnTo>
                <a:lnTo>
                  <a:pt x="1662691" y="6400732"/>
                </a:lnTo>
                <a:lnTo>
                  <a:pt x="1659954" y="6399542"/>
                </a:lnTo>
                <a:lnTo>
                  <a:pt x="1656618" y="6400070"/>
                </a:lnTo>
                <a:lnTo>
                  <a:pt x="1652228" y="6401092"/>
                </a:lnTo>
                <a:lnTo>
                  <a:pt x="1648189" y="6404010"/>
                </a:lnTo>
                <a:lnTo>
                  <a:pt x="1642709" y="6407806"/>
                </a:lnTo>
                <a:lnTo>
                  <a:pt x="1643001" y="6395730"/>
                </a:lnTo>
                <a:lnTo>
                  <a:pt x="1642345" y="6383478"/>
                </a:lnTo>
                <a:lnTo>
                  <a:pt x="1641969" y="6371508"/>
                </a:lnTo>
                <a:lnTo>
                  <a:pt x="1640540" y="6360029"/>
                </a:lnTo>
                <a:lnTo>
                  <a:pt x="1637787" y="6336406"/>
                </a:lnTo>
                <a:lnTo>
                  <a:pt x="1632927" y="6313768"/>
                </a:lnTo>
                <a:lnTo>
                  <a:pt x="1627681" y="6291515"/>
                </a:lnTo>
                <a:lnTo>
                  <a:pt x="1620433" y="6269580"/>
                </a:lnTo>
                <a:lnTo>
                  <a:pt x="1613746" y="6248207"/>
                </a:lnTo>
                <a:lnTo>
                  <a:pt x="1604673" y="6227537"/>
                </a:lnTo>
                <a:lnTo>
                  <a:pt x="1597600" y="6206551"/>
                </a:lnTo>
                <a:lnTo>
                  <a:pt x="1589753" y="6186336"/>
                </a:lnTo>
                <a:lnTo>
                  <a:pt x="1580854" y="6166615"/>
                </a:lnTo>
                <a:lnTo>
                  <a:pt x="1572234" y="6147175"/>
                </a:lnTo>
                <a:lnTo>
                  <a:pt x="1563125" y="6128787"/>
                </a:lnTo>
                <a:lnTo>
                  <a:pt x="1554081" y="6112016"/>
                </a:lnTo>
                <a:lnTo>
                  <a:pt x="1536170" y="6079418"/>
                </a:lnTo>
                <a:lnTo>
                  <a:pt x="1564480" y="6062894"/>
                </a:lnTo>
                <a:lnTo>
                  <a:pt x="1554522" y="6049843"/>
                </a:lnTo>
                <a:lnTo>
                  <a:pt x="1545055" y="6035739"/>
                </a:lnTo>
                <a:lnTo>
                  <a:pt x="1535802" y="6020300"/>
                </a:lnTo>
                <a:lnTo>
                  <a:pt x="1527426" y="6003422"/>
                </a:lnTo>
                <a:lnTo>
                  <a:pt x="1520596" y="5984997"/>
                </a:lnTo>
                <a:lnTo>
                  <a:pt x="1514328" y="5967135"/>
                </a:lnTo>
                <a:lnTo>
                  <a:pt x="1509325" y="5947445"/>
                </a:lnTo>
                <a:lnTo>
                  <a:pt x="1505094" y="5926982"/>
                </a:lnTo>
                <a:lnTo>
                  <a:pt x="1502199" y="5906307"/>
                </a:lnTo>
                <a:lnTo>
                  <a:pt x="1499304" y="5885633"/>
                </a:lnTo>
                <a:lnTo>
                  <a:pt x="1496513" y="5864292"/>
                </a:lnTo>
                <a:lnTo>
                  <a:pt x="1495233" y="5843685"/>
                </a:lnTo>
                <a:lnTo>
                  <a:pt x="1494444" y="5822026"/>
                </a:lnTo>
                <a:lnTo>
                  <a:pt x="1494110" y="5801595"/>
                </a:lnTo>
                <a:lnTo>
                  <a:pt x="1494164" y="5780778"/>
                </a:lnTo>
                <a:lnTo>
                  <a:pt x="1494954" y="5761469"/>
                </a:lnTo>
                <a:lnTo>
                  <a:pt x="1492741" y="5763121"/>
                </a:lnTo>
                <a:lnTo>
                  <a:pt x="1491195" y="5764667"/>
                </a:lnTo>
                <a:lnTo>
                  <a:pt x="1489929" y="5766494"/>
                </a:lnTo>
                <a:lnTo>
                  <a:pt x="1489892" y="5768775"/>
                </a:lnTo>
                <a:lnTo>
                  <a:pt x="1489257" y="5772777"/>
                </a:lnTo>
                <a:lnTo>
                  <a:pt x="1488796" y="5777728"/>
                </a:lnTo>
                <a:lnTo>
                  <a:pt x="1485397" y="5770464"/>
                </a:lnTo>
                <a:lnTo>
                  <a:pt x="1483158" y="5762040"/>
                </a:lnTo>
                <a:lnTo>
                  <a:pt x="1481411" y="5752565"/>
                </a:lnTo>
                <a:lnTo>
                  <a:pt x="1480051" y="5742700"/>
                </a:lnTo>
                <a:lnTo>
                  <a:pt x="1478595" y="5721146"/>
                </a:lnTo>
                <a:lnTo>
                  <a:pt x="1477525" y="5699207"/>
                </a:lnTo>
                <a:lnTo>
                  <a:pt x="1477043" y="5687904"/>
                </a:lnTo>
                <a:lnTo>
                  <a:pt x="1474736" y="5677865"/>
                </a:lnTo>
                <a:lnTo>
                  <a:pt x="1472534" y="5667160"/>
                </a:lnTo>
                <a:lnTo>
                  <a:pt x="1468679" y="5658669"/>
                </a:lnTo>
                <a:lnTo>
                  <a:pt x="1464545" y="5649895"/>
                </a:lnTo>
                <a:lnTo>
                  <a:pt x="1461563" y="5646142"/>
                </a:lnTo>
                <a:lnTo>
                  <a:pt x="1458583" y="5642388"/>
                </a:lnTo>
                <a:lnTo>
                  <a:pt x="1455110" y="5639688"/>
                </a:lnTo>
                <a:lnTo>
                  <a:pt x="1451356" y="5636707"/>
                </a:lnTo>
                <a:lnTo>
                  <a:pt x="1446830" y="5634499"/>
                </a:lnTo>
                <a:lnTo>
                  <a:pt x="1442302" y="5632292"/>
                </a:lnTo>
                <a:lnTo>
                  <a:pt x="1445114" y="5628919"/>
                </a:lnTo>
                <a:lnTo>
                  <a:pt x="1447819" y="5626214"/>
                </a:lnTo>
                <a:lnTo>
                  <a:pt x="1450033" y="5624562"/>
                </a:lnTo>
                <a:lnTo>
                  <a:pt x="1452141" y="5623577"/>
                </a:lnTo>
                <a:lnTo>
                  <a:pt x="1457652" y="5623677"/>
                </a:lnTo>
                <a:lnTo>
                  <a:pt x="1463550" y="5623391"/>
                </a:lnTo>
                <a:lnTo>
                  <a:pt x="1454904" y="5593876"/>
                </a:lnTo>
                <a:lnTo>
                  <a:pt x="1446297" y="5562077"/>
                </a:lnTo>
                <a:lnTo>
                  <a:pt x="1438356" y="5530173"/>
                </a:lnTo>
                <a:lnTo>
                  <a:pt x="1434438" y="5513887"/>
                </a:lnTo>
                <a:lnTo>
                  <a:pt x="1431468" y="5497777"/>
                </a:lnTo>
                <a:lnTo>
                  <a:pt x="1429164" y="5481561"/>
                </a:lnTo>
                <a:lnTo>
                  <a:pt x="1427143" y="5465623"/>
                </a:lnTo>
                <a:lnTo>
                  <a:pt x="1425788" y="5449582"/>
                </a:lnTo>
                <a:lnTo>
                  <a:pt x="1425169" y="5435050"/>
                </a:lnTo>
                <a:lnTo>
                  <a:pt x="1425603" y="5420024"/>
                </a:lnTo>
                <a:lnTo>
                  <a:pt x="1427160" y="5406120"/>
                </a:lnTo>
                <a:lnTo>
                  <a:pt x="1429558" y="5393059"/>
                </a:lnTo>
                <a:lnTo>
                  <a:pt x="1431458" y="5387230"/>
                </a:lnTo>
                <a:lnTo>
                  <a:pt x="1433465" y="5380735"/>
                </a:lnTo>
                <a:lnTo>
                  <a:pt x="1432767" y="5376943"/>
                </a:lnTo>
                <a:lnTo>
                  <a:pt x="1431470" y="5374873"/>
                </a:lnTo>
                <a:lnTo>
                  <a:pt x="1430347" y="5373750"/>
                </a:lnTo>
                <a:lnTo>
                  <a:pt x="1428626" y="5374349"/>
                </a:lnTo>
                <a:lnTo>
                  <a:pt x="1426520" y="5375334"/>
                </a:lnTo>
                <a:lnTo>
                  <a:pt x="1424693" y="5376599"/>
                </a:lnTo>
                <a:lnTo>
                  <a:pt x="1420828" y="5380464"/>
                </a:lnTo>
                <a:lnTo>
                  <a:pt x="1416858" y="5384996"/>
                </a:lnTo>
                <a:lnTo>
                  <a:pt x="1415311" y="5386543"/>
                </a:lnTo>
                <a:lnTo>
                  <a:pt x="1413485" y="5387807"/>
                </a:lnTo>
                <a:lnTo>
                  <a:pt x="1412818" y="5387913"/>
                </a:lnTo>
                <a:lnTo>
                  <a:pt x="1411695" y="5386791"/>
                </a:lnTo>
                <a:lnTo>
                  <a:pt x="1410959" y="5385282"/>
                </a:lnTo>
                <a:lnTo>
                  <a:pt x="1411102" y="5382333"/>
                </a:lnTo>
                <a:lnTo>
                  <a:pt x="1412659" y="5368430"/>
                </a:lnTo>
                <a:lnTo>
                  <a:pt x="1413337" y="5355967"/>
                </a:lnTo>
                <a:lnTo>
                  <a:pt x="1414508" y="5342450"/>
                </a:lnTo>
                <a:lnTo>
                  <a:pt x="1414624" y="5329427"/>
                </a:lnTo>
                <a:lnTo>
                  <a:pt x="1414074" y="5316507"/>
                </a:lnTo>
                <a:lnTo>
                  <a:pt x="1413242" y="5303309"/>
                </a:lnTo>
                <a:lnTo>
                  <a:pt x="1412411" y="5290110"/>
                </a:lnTo>
                <a:lnTo>
                  <a:pt x="1410808" y="5277684"/>
                </a:lnTo>
                <a:lnTo>
                  <a:pt x="1408748" y="5264030"/>
                </a:lnTo>
                <a:lnTo>
                  <a:pt x="1406583" y="5251043"/>
                </a:lnTo>
                <a:lnTo>
                  <a:pt x="1401024" y="5224613"/>
                </a:lnTo>
                <a:lnTo>
                  <a:pt x="1393289" y="5197554"/>
                </a:lnTo>
                <a:lnTo>
                  <a:pt x="1383553" y="5170812"/>
                </a:lnTo>
                <a:lnTo>
                  <a:pt x="1383617" y="5178605"/>
                </a:lnTo>
                <a:lnTo>
                  <a:pt x="1383575" y="5187065"/>
                </a:lnTo>
                <a:lnTo>
                  <a:pt x="1382330" y="5205146"/>
                </a:lnTo>
                <a:lnTo>
                  <a:pt x="1379258" y="5224492"/>
                </a:lnTo>
                <a:lnTo>
                  <a:pt x="1376363" y="5244785"/>
                </a:lnTo>
                <a:lnTo>
                  <a:pt x="1368357" y="5287024"/>
                </a:lnTo>
                <a:lnTo>
                  <a:pt x="1359752" y="5330984"/>
                </a:lnTo>
                <a:lnTo>
                  <a:pt x="1357030" y="5352225"/>
                </a:lnTo>
                <a:lnTo>
                  <a:pt x="1355152" y="5374307"/>
                </a:lnTo>
                <a:lnTo>
                  <a:pt x="1354431" y="5395231"/>
                </a:lnTo>
                <a:lnTo>
                  <a:pt x="1354203" y="5415101"/>
                </a:lnTo>
                <a:lnTo>
                  <a:pt x="1355176" y="5425351"/>
                </a:lnTo>
                <a:lnTo>
                  <a:pt x="1356256" y="5434934"/>
                </a:lnTo>
                <a:lnTo>
                  <a:pt x="1358110" y="5443743"/>
                </a:lnTo>
                <a:lnTo>
                  <a:pt x="1360243" y="5452834"/>
                </a:lnTo>
                <a:lnTo>
                  <a:pt x="1362763" y="5461538"/>
                </a:lnTo>
                <a:lnTo>
                  <a:pt x="1365283" y="5470242"/>
                </a:lnTo>
                <a:lnTo>
                  <a:pt x="1369243" y="5478068"/>
                </a:lnTo>
                <a:lnTo>
                  <a:pt x="1373309" y="5485225"/>
                </a:lnTo>
                <a:lnTo>
                  <a:pt x="1369407" y="5491371"/>
                </a:lnTo>
                <a:lnTo>
                  <a:pt x="1365542" y="5495236"/>
                </a:lnTo>
                <a:lnTo>
                  <a:pt x="1362170" y="5498049"/>
                </a:lnTo>
                <a:lnTo>
                  <a:pt x="1359115" y="5498857"/>
                </a:lnTo>
                <a:lnTo>
                  <a:pt x="1355990" y="5498053"/>
                </a:lnTo>
                <a:lnTo>
                  <a:pt x="1353254" y="5496863"/>
                </a:lnTo>
                <a:lnTo>
                  <a:pt x="1351009" y="5494618"/>
                </a:lnTo>
                <a:lnTo>
                  <a:pt x="1348484" y="5492093"/>
                </a:lnTo>
                <a:lnTo>
                  <a:pt x="1343433" y="5487042"/>
                </a:lnTo>
                <a:lnTo>
                  <a:pt x="1339855" y="5485008"/>
                </a:lnTo>
                <a:lnTo>
                  <a:pt x="1336942" y="5482869"/>
                </a:lnTo>
                <a:lnTo>
                  <a:pt x="1333644" y="5481118"/>
                </a:lnTo>
                <a:lnTo>
                  <a:pt x="1330133" y="5480699"/>
                </a:lnTo>
                <a:lnTo>
                  <a:pt x="1325744" y="5481721"/>
                </a:lnTo>
                <a:lnTo>
                  <a:pt x="1321530" y="5483691"/>
                </a:lnTo>
                <a:lnTo>
                  <a:pt x="1322927" y="5491272"/>
                </a:lnTo>
                <a:lnTo>
                  <a:pt x="1324992" y="5498748"/>
                </a:lnTo>
                <a:lnTo>
                  <a:pt x="1330281" y="5512539"/>
                </a:lnTo>
                <a:lnTo>
                  <a:pt x="1335850" y="5526613"/>
                </a:lnTo>
                <a:lnTo>
                  <a:pt x="1342965" y="5539139"/>
                </a:lnTo>
                <a:lnTo>
                  <a:pt x="1358143" y="5564367"/>
                </a:lnTo>
                <a:lnTo>
                  <a:pt x="1365646" y="5576506"/>
                </a:lnTo>
                <a:lnTo>
                  <a:pt x="1373323" y="5589594"/>
                </a:lnTo>
                <a:lnTo>
                  <a:pt x="1380053" y="5602507"/>
                </a:lnTo>
                <a:lnTo>
                  <a:pt x="1385340" y="5616299"/>
                </a:lnTo>
                <a:lnTo>
                  <a:pt x="1390137" y="5631144"/>
                </a:lnTo>
                <a:lnTo>
                  <a:pt x="1392027" y="5637672"/>
                </a:lnTo>
                <a:lnTo>
                  <a:pt x="1392652" y="5646026"/>
                </a:lnTo>
                <a:lnTo>
                  <a:pt x="1393663" y="5653994"/>
                </a:lnTo>
                <a:lnTo>
                  <a:pt x="1393621" y="5662454"/>
                </a:lnTo>
                <a:lnTo>
                  <a:pt x="1394245" y="5670810"/>
                </a:lnTo>
                <a:lnTo>
                  <a:pt x="1392868" y="5679482"/>
                </a:lnTo>
                <a:lnTo>
                  <a:pt x="1391386" y="5688820"/>
                </a:lnTo>
                <a:lnTo>
                  <a:pt x="1389517" y="5698547"/>
                </a:lnTo>
                <a:lnTo>
                  <a:pt x="1386981" y="5708379"/>
                </a:lnTo>
                <a:lnTo>
                  <a:pt x="1383005" y="5719089"/>
                </a:lnTo>
                <a:lnTo>
                  <a:pt x="1383264" y="5703115"/>
                </a:lnTo>
                <a:lnTo>
                  <a:pt x="1383174" y="5685248"/>
                </a:lnTo>
                <a:lnTo>
                  <a:pt x="1381882" y="5676999"/>
                </a:lnTo>
                <a:lnTo>
                  <a:pt x="1381363" y="5667978"/>
                </a:lnTo>
                <a:lnTo>
                  <a:pt x="1379124" y="5659554"/>
                </a:lnTo>
                <a:lnTo>
                  <a:pt x="1377446" y="5651691"/>
                </a:lnTo>
                <a:lnTo>
                  <a:pt x="1374328" y="5644708"/>
                </a:lnTo>
                <a:lnTo>
                  <a:pt x="1370929" y="5637445"/>
                </a:lnTo>
                <a:lnTo>
                  <a:pt x="1367319" y="5631515"/>
                </a:lnTo>
                <a:lnTo>
                  <a:pt x="1362549" y="5626745"/>
                </a:lnTo>
                <a:lnTo>
                  <a:pt x="1357004" y="5622747"/>
                </a:lnTo>
                <a:lnTo>
                  <a:pt x="1350970" y="5619803"/>
                </a:lnTo>
                <a:lnTo>
                  <a:pt x="1344442" y="5617914"/>
                </a:lnTo>
                <a:lnTo>
                  <a:pt x="1341212" y="5617777"/>
                </a:lnTo>
                <a:lnTo>
                  <a:pt x="1337315" y="5617745"/>
                </a:lnTo>
                <a:lnTo>
                  <a:pt x="1340831" y="5611985"/>
                </a:lnTo>
                <a:lnTo>
                  <a:pt x="1342345" y="5606541"/>
                </a:lnTo>
                <a:lnTo>
                  <a:pt x="1343192" y="5601204"/>
                </a:lnTo>
                <a:lnTo>
                  <a:pt x="1344040" y="5595868"/>
                </a:lnTo>
                <a:lnTo>
                  <a:pt x="1343447" y="5591409"/>
                </a:lnTo>
                <a:lnTo>
                  <a:pt x="1342854" y="5586952"/>
                </a:lnTo>
                <a:lnTo>
                  <a:pt x="1340440" y="5577581"/>
                </a:lnTo>
                <a:lnTo>
                  <a:pt x="1337078" y="5568036"/>
                </a:lnTo>
                <a:lnTo>
                  <a:pt x="1334769" y="5557997"/>
                </a:lnTo>
                <a:lnTo>
                  <a:pt x="1333335" y="5552698"/>
                </a:lnTo>
                <a:lnTo>
                  <a:pt x="1332181" y="5547678"/>
                </a:lnTo>
                <a:lnTo>
                  <a:pt x="1331906" y="5541220"/>
                </a:lnTo>
                <a:lnTo>
                  <a:pt x="1332473" y="5535602"/>
                </a:lnTo>
                <a:lnTo>
                  <a:pt x="1324213" y="5546667"/>
                </a:lnTo>
                <a:lnTo>
                  <a:pt x="1321576" y="5550988"/>
                </a:lnTo>
                <a:lnTo>
                  <a:pt x="1318834" y="5555975"/>
                </a:lnTo>
                <a:lnTo>
                  <a:pt x="1316758" y="5560857"/>
                </a:lnTo>
                <a:lnTo>
                  <a:pt x="1315561" y="5564297"/>
                </a:lnTo>
                <a:lnTo>
                  <a:pt x="1313517" y="5573076"/>
                </a:lnTo>
                <a:lnTo>
                  <a:pt x="1313406" y="5579922"/>
                </a:lnTo>
                <a:lnTo>
                  <a:pt x="1313963" y="5586661"/>
                </a:lnTo>
                <a:lnTo>
                  <a:pt x="1315853" y="5593188"/>
                </a:lnTo>
                <a:lnTo>
                  <a:pt x="1317637" y="5600385"/>
                </a:lnTo>
                <a:lnTo>
                  <a:pt x="1322258" y="5614283"/>
                </a:lnTo>
                <a:lnTo>
                  <a:pt x="1324323" y="5621758"/>
                </a:lnTo>
                <a:lnTo>
                  <a:pt x="1325614" y="5630007"/>
                </a:lnTo>
                <a:lnTo>
                  <a:pt x="1325747" y="5639414"/>
                </a:lnTo>
                <a:lnTo>
                  <a:pt x="1325387" y="5649876"/>
                </a:lnTo>
                <a:lnTo>
                  <a:pt x="1323586" y="5661218"/>
                </a:lnTo>
                <a:lnTo>
                  <a:pt x="1321580" y="5667714"/>
                </a:lnTo>
                <a:lnTo>
                  <a:pt x="1318625" y="5674035"/>
                </a:lnTo>
                <a:lnTo>
                  <a:pt x="1304648" y="5680155"/>
                </a:lnTo>
                <a:lnTo>
                  <a:pt x="1300857" y="5679456"/>
                </a:lnTo>
                <a:lnTo>
                  <a:pt x="1300016" y="5678615"/>
                </a:lnTo>
                <a:lnTo>
                  <a:pt x="1299735" y="5678334"/>
                </a:lnTo>
                <a:lnTo>
                  <a:pt x="1299840" y="5677667"/>
                </a:lnTo>
                <a:lnTo>
                  <a:pt x="1300226" y="5677281"/>
                </a:lnTo>
                <a:lnTo>
                  <a:pt x="1302826" y="5675242"/>
                </a:lnTo>
                <a:lnTo>
                  <a:pt x="1306200" y="5672431"/>
                </a:lnTo>
                <a:lnTo>
                  <a:pt x="1310027" y="5670848"/>
                </a:lnTo>
                <a:lnTo>
                  <a:pt x="1318350" y="5667576"/>
                </a:lnTo>
                <a:lnTo>
                  <a:pt x="1313167" y="5653117"/>
                </a:lnTo>
                <a:lnTo>
                  <a:pt x="1308196" y="5637323"/>
                </a:lnTo>
                <a:lnTo>
                  <a:pt x="1303997" y="5620758"/>
                </a:lnTo>
                <a:lnTo>
                  <a:pt x="1299732" y="5602577"/>
                </a:lnTo>
                <a:lnTo>
                  <a:pt x="1290530" y="5566321"/>
                </a:lnTo>
                <a:lnTo>
                  <a:pt x="1285807" y="5546912"/>
                </a:lnTo>
                <a:lnTo>
                  <a:pt x="1280138" y="5527328"/>
                </a:lnTo>
                <a:lnTo>
                  <a:pt x="1277257" y="5529086"/>
                </a:lnTo>
                <a:lnTo>
                  <a:pt x="1274552" y="5531790"/>
                </a:lnTo>
                <a:lnTo>
                  <a:pt x="1270089" y="5537376"/>
                </a:lnTo>
                <a:lnTo>
                  <a:pt x="1266853" y="5543418"/>
                </a:lnTo>
                <a:lnTo>
                  <a:pt x="1264180" y="5550020"/>
                </a:lnTo>
                <a:lnTo>
                  <a:pt x="1262067" y="5557183"/>
                </a:lnTo>
                <a:lnTo>
                  <a:pt x="1261570" y="5564415"/>
                </a:lnTo>
                <a:lnTo>
                  <a:pt x="1261071" y="5571648"/>
                </a:lnTo>
                <a:lnTo>
                  <a:pt x="1261521" y="5579055"/>
                </a:lnTo>
                <a:lnTo>
                  <a:pt x="1262533" y="5587022"/>
                </a:lnTo>
                <a:lnTo>
                  <a:pt x="1264317" y="5594217"/>
                </a:lnTo>
                <a:lnTo>
                  <a:pt x="1265714" y="5601799"/>
                </a:lnTo>
                <a:lnTo>
                  <a:pt x="1268165" y="5608888"/>
                </a:lnTo>
                <a:lnTo>
                  <a:pt x="1273561" y="5622013"/>
                </a:lnTo>
                <a:lnTo>
                  <a:pt x="1279167" y="5633803"/>
                </a:lnTo>
                <a:lnTo>
                  <a:pt x="1275937" y="5633666"/>
                </a:lnTo>
                <a:lnTo>
                  <a:pt x="1273481" y="5632754"/>
                </a:lnTo>
                <a:lnTo>
                  <a:pt x="1268006" y="5630373"/>
                </a:lnTo>
                <a:lnTo>
                  <a:pt x="1265550" y="5629462"/>
                </a:lnTo>
                <a:lnTo>
                  <a:pt x="1263200" y="5627884"/>
                </a:lnTo>
                <a:lnTo>
                  <a:pt x="1260250" y="5628028"/>
                </a:lnTo>
                <a:lnTo>
                  <a:pt x="1256353" y="5627996"/>
                </a:lnTo>
                <a:lnTo>
                  <a:pt x="1256348" y="5634174"/>
                </a:lnTo>
                <a:lnTo>
                  <a:pt x="1256167" y="5639406"/>
                </a:lnTo>
                <a:lnTo>
                  <a:pt x="1256867" y="5643196"/>
                </a:lnTo>
                <a:lnTo>
                  <a:pt x="1258725" y="5645827"/>
                </a:lnTo>
                <a:lnTo>
                  <a:pt x="1260583" y="5648459"/>
                </a:lnTo>
                <a:lnTo>
                  <a:pt x="1263214" y="5650317"/>
                </a:lnTo>
                <a:lnTo>
                  <a:pt x="1268303" y="5653086"/>
                </a:lnTo>
                <a:lnTo>
                  <a:pt x="1273776" y="5655468"/>
                </a:lnTo>
                <a:lnTo>
                  <a:pt x="1276408" y="5657326"/>
                </a:lnTo>
                <a:lnTo>
                  <a:pt x="1278373" y="5659291"/>
                </a:lnTo>
                <a:lnTo>
                  <a:pt x="1280230" y="5661922"/>
                </a:lnTo>
                <a:lnTo>
                  <a:pt x="1281316" y="5665326"/>
                </a:lnTo>
                <a:lnTo>
                  <a:pt x="1282014" y="5669117"/>
                </a:lnTo>
                <a:lnTo>
                  <a:pt x="1282009" y="5675295"/>
                </a:lnTo>
                <a:lnTo>
                  <a:pt x="1277938" y="5674316"/>
                </a:lnTo>
                <a:lnTo>
                  <a:pt x="1273760" y="5674004"/>
                </a:lnTo>
                <a:lnTo>
                  <a:pt x="1269795" y="5672357"/>
                </a:lnTo>
                <a:lnTo>
                  <a:pt x="1266497" y="5670604"/>
                </a:lnTo>
                <a:lnTo>
                  <a:pt x="1260286" y="5666714"/>
                </a:lnTo>
                <a:lnTo>
                  <a:pt x="1254674" y="5661102"/>
                </a:lnTo>
                <a:lnTo>
                  <a:pt x="1250222" y="5654330"/>
                </a:lnTo>
                <a:lnTo>
                  <a:pt x="1246648" y="5646118"/>
                </a:lnTo>
                <a:lnTo>
                  <a:pt x="1243847" y="5637134"/>
                </a:lnTo>
                <a:lnTo>
                  <a:pt x="1241646" y="5626429"/>
                </a:lnTo>
                <a:lnTo>
                  <a:pt x="1239956" y="5630924"/>
                </a:lnTo>
                <a:lnTo>
                  <a:pt x="1237987" y="5635139"/>
                </a:lnTo>
                <a:lnTo>
                  <a:pt x="1236049" y="5643249"/>
                </a:lnTo>
                <a:lnTo>
                  <a:pt x="1235446" y="5651148"/>
                </a:lnTo>
                <a:lnTo>
                  <a:pt x="1236001" y="5657889"/>
                </a:lnTo>
                <a:lnTo>
                  <a:pt x="1237505" y="5664803"/>
                </a:lnTo>
                <a:lnTo>
                  <a:pt x="1240835" y="5670452"/>
                </a:lnTo>
                <a:lnTo>
                  <a:pt x="1247844" y="5683645"/>
                </a:lnTo>
                <a:lnTo>
                  <a:pt x="1255134" y="5697120"/>
                </a:lnTo>
                <a:lnTo>
                  <a:pt x="1258147" y="5704770"/>
                </a:lnTo>
                <a:lnTo>
                  <a:pt x="1261826" y="5712314"/>
                </a:lnTo>
                <a:lnTo>
                  <a:pt x="1264346" y="5721018"/>
                </a:lnTo>
                <a:lnTo>
                  <a:pt x="1266375" y="5730775"/>
                </a:lnTo>
                <a:lnTo>
                  <a:pt x="1266575" y="5741799"/>
                </a:lnTo>
                <a:lnTo>
                  <a:pt x="1266002" y="5753595"/>
                </a:lnTo>
                <a:lnTo>
                  <a:pt x="1260910" y="5757004"/>
                </a:lnTo>
                <a:lnTo>
                  <a:pt x="1257219" y="5761817"/>
                </a:lnTo>
                <a:lnTo>
                  <a:pt x="1253248" y="5766349"/>
                </a:lnTo>
                <a:lnTo>
                  <a:pt x="1250506" y="5771335"/>
                </a:lnTo>
                <a:lnTo>
                  <a:pt x="1248150" y="5775937"/>
                </a:lnTo>
                <a:lnTo>
                  <a:pt x="1247022" y="5780994"/>
                </a:lnTo>
                <a:lnTo>
                  <a:pt x="1245895" y="5786049"/>
                </a:lnTo>
                <a:lnTo>
                  <a:pt x="1245048" y="5791386"/>
                </a:lnTo>
                <a:lnTo>
                  <a:pt x="1245148" y="5796897"/>
                </a:lnTo>
                <a:lnTo>
                  <a:pt x="1245634" y="5802022"/>
                </a:lnTo>
                <a:lnTo>
                  <a:pt x="1247451" y="5813113"/>
                </a:lnTo>
                <a:lnTo>
                  <a:pt x="1249759" y="5823153"/>
                </a:lnTo>
                <a:lnTo>
                  <a:pt x="1253400" y="5832979"/>
                </a:lnTo>
                <a:lnTo>
                  <a:pt x="1243743" y="5836463"/>
                </a:lnTo>
                <a:lnTo>
                  <a:pt x="1240022" y="5837378"/>
                </a:lnTo>
                <a:lnTo>
                  <a:pt x="1236300" y="5838294"/>
                </a:lnTo>
                <a:lnTo>
                  <a:pt x="1233631" y="5838719"/>
                </a:lnTo>
                <a:lnTo>
                  <a:pt x="1231456" y="5838088"/>
                </a:lnTo>
                <a:lnTo>
                  <a:pt x="1228613" y="5837564"/>
                </a:lnTo>
                <a:lnTo>
                  <a:pt x="1227210" y="5836162"/>
                </a:lnTo>
                <a:lnTo>
                  <a:pt x="1226087" y="5835039"/>
                </a:lnTo>
                <a:lnTo>
                  <a:pt x="1224684" y="5833636"/>
                </a:lnTo>
                <a:lnTo>
                  <a:pt x="1223425" y="5829283"/>
                </a:lnTo>
                <a:lnTo>
                  <a:pt x="1223990" y="5823666"/>
                </a:lnTo>
                <a:lnTo>
                  <a:pt x="1224838" y="5818330"/>
                </a:lnTo>
                <a:lnTo>
                  <a:pt x="1227231" y="5811447"/>
                </a:lnTo>
                <a:lnTo>
                  <a:pt x="1229624" y="5804565"/>
                </a:lnTo>
                <a:lnTo>
                  <a:pt x="1235359" y="5790973"/>
                </a:lnTo>
                <a:lnTo>
                  <a:pt x="1245312" y="5769235"/>
                </a:lnTo>
                <a:lnTo>
                  <a:pt x="1242475" y="5762532"/>
                </a:lnTo>
                <a:lnTo>
                  <a:pt x="1239531" y="5756496"/>
                </a:lnTo>
                <a:lnTo>
                  <a:pt x="1237254" y="5750355"/>
                </a:lnTo>
                <a:lnTo>
                  <a:pt x="1236312" y="5744001"/>
                </a:lnTo>
                <a:lnTo>
                  <a:pt x="1234602" y="5732242"/>
                </a:lnTo>
                <a:lnTo>
                  <a:pt x="1234507" y="5720552"/>
                </a:lnTo>
                <a:lnTo>
                  <a:pt x="1233464" y="5708688"/>
                </a:lnTo>
                <a:lnTo>
                  <a:pt x="1233194" y="5696050"/>
                </a:lnTo>
                <a:lnTo>
                  <a:pt x="1232189" y="5681903"/>
                </a:lnTo>
                <a:lnTo>
                  <a:pt x="1229393" y="5666740"/>
                </a:lnTo>
                <a:lnTo>
                  <a:pt x="1228763" y="5664564"/>
                </a:lnTo>
                <a:lnTo>
                  <a:pt x="1227641" y="5663442"/>
                </a:lnTo>
                <a:lnTo>
                  <a:pt x="1226588" y="5663934"/>
                </a:lnTo>
                <a:lnTo>
                  <a:pt x="1225533" y="5664427"/>
                </a:lnTo>
                <a:lnTo>
                  <a:pt x="1224374" y="5665587"/>
                </a:lnTo>
                <a:lnTo>
                  <a:pt x="1223215" y="5666746"/>
                </a:lnTo>
                <a:lnTo>
                  <a:pt x="1222230" y="5668853"/>
                </a:lnTo>
                <a:lnTo>
                  <a:pt x="1222124" y="5669520"/>
                </a:lnTo>
                <a:lnTo>
                  <a:pt x="1221817" y="5659165"/>
                </a:lnTo>
                <a:lnTo>
                  <a:pt x="1221791" y="5649089"/>
                </a:lnTo>
                <a:lnTo>
                  <a:pt x="1223555" y="5640031"/>
                </a:lnTo>
                <a:lnTo>
                  <a:pt x="1226053" y="5632481"/>
                </a:lnTo>
                <a:lnTo>
                  <a:pt x="1228833" y="5625211"/>
                </a:lnTo>
                <a:lnTo>
                  <a:pt x="1231226" y="5618329"/>
                </a:lnTo>
                <a:lnTo>
                  <a:pt x="1237521" y="5605300"/>
                </a:lnTo>
                <a:lnTo>
                  <a:pt x="1240300" y="5598030"/>
                </a:lnTo>
                <a:lnTo>
                  <a:pt x="1242414" y="5590866"/>
                </a:lnTo>
                <a:lnTo>
                  <a:pt x="1244457" y="5582089"/>
                </a:lnTo>
                <a:lnTo>
                  <a:pt x="1244992" y="5572575"/>
                </a:lnTo>
                <a:lnTo>
                  <a:pt x="1244580" y="5562885"/>
                </a:lnTo>
                <a:lnTo>
                  <a:pt x="1242870" y="5551126"/>
                </a:lnTo>
                <a:lnTo>
                  <a:pt x="1239757" y="5537965"/>
                </a:lnTo>
                <a:lnTo>
                  <a:pt x="1235452" y="5522066"/>
                </a:lnTo>
                <a:lnTo>
                  <a:pt x="1229269" y="5528249"/>
                </a:lnTo>
                <a:lnTo>
                  <a:pt x="1225086" y="5534116"/>
                </a:lnTo>
                <a:lnTo>
                  <a:pt x="1221851" y="5540157"/>
                </a:lnTo>
                <a:lnTo>
                  <a:pt x="1219002" y="5545811"/>
                </a:lnTo>
                <a:lnTo>
                  <a:pt x="1217769" y="5551535"/>
                </a:lnTo>
                <a:lnTo>
                  <a:pt x="1217483" y="5557433"/>
                </a:lnTo>
                <a:lnTo>
                  <a:pt x="1216529" y="5563437"/>
                </a:lnTo>
                <a:lnTo>
                  <a:pt x="1216630" y="5568949"/>
                </a:lnTo>
                <a:lnTo>
                  <a:pt x="1216901" y="5581585"/>
                </a:lnTo>
                <a:lnTo>
                  <a:pt x="1217450" y="5594505"/>
                </a:lnTo>
                <a:lnTo>
                  <a:pt x="1217339" y="5601349"/>
                </a:lnTo>
                <a:lnTo>
                  <a:pt x="1215894" y="5608407"/>
                </a:lnTo>
                <a:lnTo>
                  <a:pt x="1214729" y="5615745"/>
                </a:lnTo>
                <a:lnTo>
                  <a:pt x="1211843" y="5623682"/>
                </a:lnTo>
                <a:lnTo>
                  <a:pt x="1208259" y="5627827"/>
                </a:lnTo>
                <a:lnTo>
                  <a:pt x="1204113" y="5631412"/>
                </a:lnTo>
                <a:lnTo>
                  <a:pt x="1194594" y="5638125"/>
                </a:lnTo>
                <a:lnTo>
                  <a:pt x="1184514" y="5644277"/>
                </a:lnTo>
                <a:lnTo>
                  <a:pt x="1180368" y="5647861"/>
                </a:lnTo>
                <a:lnTo>
                  <a:pt x="1176783" y="5652007"/>
                </a:lnTo>
                <a:lnTo>
                  <a:pt x="1176391" y="5658572"/>
                </a:lnTo>
                <a:lnTo>
                  <a:pt x="1176280" y="5665418"/>
                </a:lnTo>
                <a:lnTo>
                  <a:pt x="1177223" y="5671771"/>
                </a:lnTo>
                <a:lnTo>
                  <a:pt x="1178832" y="5678019"/>
                </a:lnTo>
                <a:lnTo>
                  <a:pt x="1182892" y="5691355"/>
                </a:lnTo>
                <a:lnTo>
                  <a:pt x="1186953" y="5704692"/>
                </a:lnTo>
                <a:lnTo>
                  <a:pt x="1190347" y="5718134"/>
                </a:lnTo>
                <a:lnTo>
                  <a:pt x="1191570" y="5724767"/>
                </a:lnTo>
                <a:lnTo>
                  <a:pt x="1191845" y="5731227"/>
                </a:lnTo>
                <a:lnTo>
                  <a:pt x="1191453" y="5737792"/>
                </a:lnTo>
                <a:lnTo>
                  <a:pt x="1189727" y="5744569"/>
                </a:lnTo>
                <a:lnTo>
                  <a:pt x="1187545" y="5750118"/>
                </a:lnTo>
                <a:lnTo>
                  <a:pt x="1183818" y="5757212"/>
                </a:lnTo>
                <a:lnTo>
                  <a:pt x="1179932" y="5744824"/>
                </a:lnTo>
                <a:lnTo>
                  <a:pt x="1175696" y="5730539"/>
                </a:lnTo>
                <a:lnTo>
                  <a:pt x="1171780" y="5714253"/>
                </a:lnTo>
                <a:lnTo>
                  <a:pt x="1168286" y="5695299"/>
                </a:lnTo>
                <a:lnTo>
                  <a:pt x="1164898" y="5675679"/>
                </a:lnTo>
                <a:lnTo>
                  <a:pt x="1162107" y="5654337"/>
                </a:lnTo>
                <a:lnTo>
                  <a:pt x="1159810" y="5631942"/>
                </a:lnTo>
                <a:lnTo>
                  <a:pt x="1159444" y="5607614"/>
                </a:lnTo>
                <a:lnTo>
                  <a:pt x="1166291" y="5607502"/>
                </a:lnTo>
                <a:lnTo>
                  <a:pt x="1168853" y="5607747"/>
                </a:lnTo>
                <a:lnTo>
                  <a:pt x="1169975" y="5608869"/>
                </a:lnTo>
                <a:lnTo>
                  <a:pt x="1171097" y="5609991"/>
                </a:lnTo>
                <a:lnTo>
                  <a:pt x="1171447" y="5611886"/>
                </a:lnTo>
                <a:lnTo>
                  <a:pt x="1171199" y="5615502"/>
                </a:lnTo>
                <a:lnTo>
                  <a:pt x="1169790" y="5620278"/>
                </a:lnTo>
                <a:lnTo>
                  <a:pt x="1168556" y="5626002"/>
                </a:lnTo>
                <a:lnTo>
                  <a:pt x="1167391" y="5633339"/>
                </a:lnTo>
                <a:lnTo>
                  <a:pt x="1167529" y="5636569"/>
                </a:lnTo>
                <a:lnTo>
                  <a:pt x="1168228" y="5640360"/>
                </a:lnTo>
                <a:lnTo>
                  <a:pt x="1177112" y="5637649"/>
                </a:lnTo>
                <a:lnTo>
                  <a:pt x="1183714" y="5634975"/>
                </a:lnTo>
                <a:lnTo>
                  <a:pt x="1187754" y="5632057"/>
                </a:lnTo>
                <a:lnTo>
                  <a:pt x="1190845" y="5628966"/>
                </a:lnTo>
                <a:lnTo>
                  <a:pt x="1193376" y="5625312"/>
                </a:lnTo>
                <a:lnTo>
                  <a:pt x="1193624" y="5621697"/>
                </a:lnTo>
                <a:lnTo>
                  <a:pt x="1193875" y="5618081"/>
                </a:lnTo>
                <a:lnTo>
                  <a:pt x="1194230" y="5613797"/>
                </a:lnTo>
                <a:lnTo>
                  <a:pt x="1193218" y="5605830"/>
                </a:lnTo>
                <a:lnTo>
                  <a:pt x="1192906" y="5601652"/>
                </a:lnTo>
                <a:lnTo>
                  <a:pt x="1194208" y="5597544"/>
                </a:lnTo>
                <a:lnTo>
                  <a:pt x="1196177" y="5593329"/>
                </a:lnTo>
                <a:lnTo>
                  <a:pt x="1198428" y="5589395"/>
                </a:lnTo>
                <a:lnTo>
                  <a:pt x="1202853" y="5586092"/>
                </a:lnTo>
                <a:lnTo>
                  <a:pt x="1209387" y="5581803"/>
                </a:lnTo>
                <a:lnTo>
                  <a:pt x="1208969" y="5578292"/>
                </a:lnTo>
                <a:lnTo>
                  <a:pt x="1207953" y="5576503"/>
                </a:lnTo>
                <a:lnTo>
                  <a:pt x="1206374" y="5574153"/>
                </a:lnTo>
                <a:lnTo>
                  <a:pt x="1205252" y="5573031"/>
                </a:lnTo>
                <a:lnTo>
                  <a:pt x="1203464" y="5572013"/>
                </a:lnTo>
                <a:lnTo>
                  <a:pt x="1201182" y="5572051"/>
                </a:lnTo>
                <a:lnTo>
                  <a:pt x="1197285" y="5572019"/>
                </a:lnTo>
                <a:lnTo>
                  <a:pt x="1192790" y="5573708"/>
                </a:lnTo>
                <a:lnTo>
                  <a:pt x="1188188" y="5576064"/>
                </a:lnTo>
                <a:lnTo>
                  <a:pt x="1178109" y="5582216"/>
                </a:lnTo>
                <a:lnTo>
                  <a:pt x="1173295" y="5585907"/>
                </a:lnTo>
                <a:lnTo>
                  <a:pt x="1168696" y="5588263"/>
                </a:lnTo>
                <a:lnTo>
                  <a:pt x="1164867" y="5589845"/>
                </a:lnTo>
                <a:lnTo>
                  <a:pt x="1161532" y="5590375"/>
                </a:lnTo>
                <a:lnTo>
                  <a:pt x="1160023" y="5589639"/>
                </a:lnTo>
                <a:lnTo>
                  <a:pt x="1158408" y="5589570"/>
                </a:lnTo>
                <a:lnTo>
                  <a:pt x="1158058" y="5587675"/>
                </a:lnTo>
                <a:lnTo>
                  <a:pt x="1157042" y="5585885"/>
                </a:lnTo>
                <a:lnTo>
                  <a:pt x="1155888" y="5580866"/>
                </a:lnTo>
                <a:lnTo>
                  <a:pt x="1156878" y="5572580"/>
                </a:lnTo>
                <a:lnTo>
                  <a:pt x="1159159" y="5572544"/>
                </a:lnTo>
                <a:lnTo>
                  <a:pt x="1161055" y="5572894"/>
                </a:lnTo>
                <a:lnTo>
                  <a:pt x="1162177" y="5574016"/>
                </a:lnTo>
                <a:lnTo>
                  <a:pt x="1162913" y="5575525"/>
                </a:lnTo>
                <a:lnTo>
                  <a:pt x="1164174" y="5579876"/>
                </a:lnTo>
                <a:lnTo>
                  <a:pt x="1165434" y="5584228"/>
                </a:lnTo>
                <a:lnTo>
                  <a:pt x="1169336" y="5578082"/>
                </a:lnTo>
                <a:lnTo>
                  <a:pt x="1172290" y="5571760"/>
                </a:lnTo>
                <a:lnTo>
                  <a:pt x="1175632" y="5565052"/>
                </a:lnTo>
                <a:lnTo>
                  <a:pt x="1178024" y="5558169"/>
                </a:lnTo>
                <a:lnTo>
                  <a:pt x="1171284" y="5557613"/>
                </a:lnTo>
                <a:lnTo>
                  <a:pt x="1165598" y="5556565"/>
                </a:lnTo>
                <a:lnTo>
                  <a:pt x="1160510" y="5553797"/>
                </a:lnTo>
                <a:lnTo>
                  <a:pt x="1156757" y="5550816"/>
                </a:lnTo>
                <a:lnTo>
                  <a:pt x="1153495" y="5546782"/>
                </a:lnTo>
                <a:lnTo>
                  <a:pt x="1151006" y="5541974"/>
                </a:lnTo>
                <a:lnTo>
                  <a:pt x="1148730" y="5535833"/>
                </a:lnTo>
                <a:lnTo>
                  <a:pt x="1147507" y="5529199"/>
                </a:lnTo>
                <a:lnTo>
                  <a:pt x="1146390" y="5521898"/>
                </a:lnTo>
                <a:lnTo>
                  <a:pt x="1145660" y="5514211"/>
                </a:lnTo>
                <a:lnTo>
                  <a:pt x="1144236" y="5496554"/>
                </a:lnTo>
                <a:lnTo>
                  <a:pt x="1143517" y="5476509"/>
                </a:lnTo>
                <a:lnTo>
                  <a:pt x="1141675" y="5455341"/>
                </a:lnTo>
                <a:lnTo>
                  <a:pt x="1140127" y="5456889"/>
                </a:lnTo>
                <a:lnTo>
                  <a:pt x="1138757" y="5459382"/>
                </a:lnTo>
                <a:lnTo>
                  <a:pt x="1135628" y="5464755"/>
                </a:lnTo>
                <a:lnTo>
                  <a:pt x="1133059" y="5470691"/>
                </a:lnTo>
                <a:lnTo>
                  <a:pt x="1130386" y="5477294"/>
                </a:lnTo>
                <a:lnTo>
                  <a:pt x="1127924" y="5482561"/>
                </a:lnTo>
                <a:lnTo>
                  <a:pt x="1125674" y="5486495"/>
                </a:lnTo>
                <a:lnTo>
                  <a:pt x="1124902" y="5487268"/>
                </a:lnTo>
                <a:lnTo>
                  <a:pt x="1123848" y="5487760"/>
                </a:lnTo>
                <a:lnTo>
                  <a:pt x="1123006" y="5486918"/>
                </a:lnTo>
                <a:lnTo>
                  <a:pt x="1122657" y="5485023"/>
                </a:lnTo>
                <a:lnTo>
                  <a:pt x="1121089" y="5470315"/>
                </a:lnTo>
                <a:lnTo>
                  <a:pt x="1121223" y="5479722"/>
                </a:lnTo>
                <a:lnTo>
                  <a:pt x="1122657" y="5485023"/>
                </a:lnTo>
                <a:lnTo>
                  <a:pt x="1126695" y="5523074"/>
                </a:lnTo>
                <a:lnTo>
                  <a:pt x="1129485" y="5544415"/>
                </a:lnTo>
                <a:lnTo>
                  <a:pt x="1133223" y="5565932"/>
                </a:lnTo>
                <a:lnTo>
                  <a:pt x="1136505" y="5586219"/>
                </a:lnTo>
                <a:lnTo>
                  <a:pt x="1139025" y="5594924"/>
                </a:lnTo>
                <a:lnTo>
                  <a:pt x="1141371" y="5602680"/>
                </a:lnTo>
                <a:lnTo>
                  <a:pt x="1143996" y="5610717"/>
                </a:lnTo>
                <a:lnTo>
                  <a:pt x="1146941" y="5616752"/>
                </a:lnTo>
                <a:lnTo>
                  <a:pt x="1149427" y="5621560"/>
                </a:lnTo>
                <a:lnTo>
                  <a:pt x="1152795" y="5624927"/>
                </a:lnTo>
                <a:lnTo>
                  <a:pt x="1149417" y="5633916"/>
                </a:lnTo>
                <a:lnTo>
                  <a:pt x="1147935" y="5643256"/>
                </a:lnTo>
                <a:lnTo>
                  <a:pt x="1146346" y="5653262"/>
                </a:lnTo>
                <a:lnTo>
                  <a:pt x="1146653" y="5663618"/>
                </a:lnTo>
                <a:lnTo>
                  <a:pt x="1146854" y="5674641"/>
                </a:lnTo>
                <a:lnTo>
                  <a:pt x="1148109" y="5685172"/>
                </a:lnTo>
                <a:lnTo>
                  <a:pt x="1149644" y="5695983"/>
                </a:lnTo>
                <a:lnTo>
                  <a:pt x="1152127" y="5706969"/>
                </a:lnTo>
                <a:lnTo>
                  <a:pt x="1155383" y="5717182"/>
                </a:lnTo>
                <a:lnTo>
                  <a:pt x="1159305" y="5727288"/>
                </a:lnTo>
                <a:lnTo>
                  <a:pt x="1163228" y="5737396"/>
                </a:lnTo>
                <a:lnTo>
                  <a:pt x="1168872" y="5746903"/>
                </a:lnTo>
                <a:lnTo>
                  <a:pt x="1174060" y="5755184"/>
                </a:lnTo>
                <a:lnTo>
                  <a:pt x="1179916" y="5763359"/>
                </a:lnTo>
                <a:lnTo>
                  <a:pt x="1186650" y="5770094"/>
                </a:lnTo>
                <a:lnTo>
                  <a:pt x="1193210" y="5775880"/>
                </a:lnTo>
                <a:lnTo>
                  <a:pt x="1199436" y="5802203"/>
                </a:lnTo>
                <a:lnTo>
                  <a:pt x="1206079" y="5832038"/>
                </a:lnTo>
                <a:lnTo>
                  <a:pt x="1219817" y="5899112"/>
                </a:lnTo>
                <a:lnTo>
                  <a:pt x="1227791" y="5934912"/>
                </a:lnTo>
                <a:lnTo>
                  <a:pt x="1237098" y="5970501"/>
                </a:lnTo>
                <a:lnTo>
                  <a:pt x="1246579" y="6007038"/>
                </a:lnTo>
                <a:lnTo>
                  <a:pt x="1251899" y="6024726"/>
                </a:lnTo>
                <a:lnTo>
                  <a:pt x="1257993" y="6041641"/>
                </a:lnTo>
                <a:lnTo>
                  <a:pt x="1257521" y="6058949"/>
                </a:lnTo>
                <a:lnTo>
                  <a:pt x="1258384" y="6076045"/>
                </a:lnTo>
                <a:lnTo>
                  <a:pt x="1259352" y="6092474"/>
                </a:lnTo>
                <a:lnTo>
                  <a:pt x="1260988" y="6108796"/>
                </a:lnTo>
                <a:lnTo>
                  <a:pt x="1264996" y="6142950"/>
                </a:lnTo>
                <a:lnTo>
                  <a:pt x="1269495" y="6176050"/>
                </a:lnTo>
                <a:lnTo>
                  <a:pt x="1275609" y="6209220"/>
                </a:lnTo>
                <a:lnTo>
                  <a:pt x="1281725" y="6242389"/>
                </a:lnTo>
                <a:lnTo>
                  <a:pt x="1295182" y="6309183"/>
                </a:lnTo>
                <a:lnTo>
                  <a:pt x="1298713" y="6325854"/>
                </a:lnTo>
                <a:lnTo>
                  <a:pt x="1302243" y="6342527"/>
                </a:lnTo>
                <a:lnTo>
                  <a:pt x="1310640" y="6375659"/>
                </a:lnTo>
                <a:lnTo>
                  <a:pt x="1319810" y="6408017"/>
                </a:lnTo>
                <a:lnTo>
                  <a:pt x="1329926" y="6440552"/>
                </a:lnTo>
                <a:lnTo>
                  <a:pt x="1340430" y="6472699"/>
                </a:lnTo>
                <a:lnTo>
                  <a:pt x="1351601" y="6504741"/>
                </a:lnTo>
                <a:lnTo>
                  <a:pt x="1373942" y="6568824"/>
                </a:lnTo>
                <a:lnTo>
                  <a:pt x="1385113" y="6600865"/>
                </a:lnTo>
                <a:lnTo>
                  <a:pt x="1395896" y="6633294"/>
                </a:lnTo>
                <a:lnTo>
                  <a:pt x="1406401" y="6665440"/>
                </a:lnTo>
                <a:lnTo>
                  <a:pt x="1412320" y="6681408"/>
                </a:lnTo>
                <a:lnTo>
                  <a:pt x="1418624" y="6696990"/>
                </a:lnTo>
                <a:lnTo>
                  <a:pt x="1431622" y="6727766"/>
                </a:lnTo>
                <a:lnTo>
                  <a:pt x="1444127" y="6759596"/>
                </a:lnTo>
                <a:lnTo>
                  <a:pt x="1455791" y="6790583"/>
                </a:lnTo>
                <a:lnTo>
                  <a:pt x="1468014" y="6822133"/>
                </a:lnTo>
                <a:lnTo>
                  <a:pt x="1478518" y="6854280"/>
                </a:lnTo>
                <a:lnTo>
                  <a:pt x="1479733" y="6857999"/>
                </a:lnTo>
                <a:lnTo>
                  <a:pt x="405683" y="6857999"/>
                </a:lnTo>
                <a:lnTo>
                  <a:pt x="394448" y="6829987"/>
                </a:lnTo>
                <a:lnTo>
                  <a:pt x="387126" y="6812615"/>
                </a:lnTo>
                <a:lnTo>
                  <a:pt x="379138" y="6795350"/>
                </a:lnTo>
                <a:lnTo>
                  <a:pt x="370375" y="6778859"/>
                </a:lnTo>
                <a:lnTo>
                  <a:pt x="361614" y="6762367"/>
                </a:lnTo>
                <a:lnTo>
                  <a:pt x="351026" y="6747139"/>
                </a:lnTo>
                <a:lnTo>
                  <a:pt x="340437" y="6731913"/>
                </a:lnTo>
                <a:lnTo>
                  <a:pt x="338610" y="6733179"/>
                </a:lnTo>
                <a:lnTo>
                  <a:pt x="337732" y="6734618"/>
                </a:lnTo>
                <a:lnTo>
                  <a:pt x="336185" y="6736165"/>
                </a:lnTo>
                <a:lnTo>
                  <a:pt x="335481" y="6738552"/>
                </a:lnTo>
                <a:lnTo>
                  <a:pt x="334951" y="6741888"/>
                </a:lnTo>
                <a:lnTo>
                  <a:pt x="334772" y="6747119"/>
                </a:lnTo>
                <a:lnTo>
                  <a:pt x="336311" y="6751752"/>
                </a:lnTo>
                <a:lnTo>
                  <a:pt x="337747" y="6757051"/>
                </a:lnTo>
                <a:lnTo>
                  <a:pt x="341564" y="6767824"/>
                </a:lnTo>
                <a:lnTo>
                  <a:pt x="344046" y="6778811"/>
                </a:lnTo>
                <a:lnTo>
                  <a:pt x="344640" y="6783269"/>
                </a:lnTo>
                <a:lnTo>
                  <a:pt x="344565" y="6787832"/>
                </a:lnTo>
                <a:lnTo>
                  <a:pt x="343650" y="6791554"/>
                </a:lnTo>
                <a:lnTo>
                  <a:pt x="342664" y="6793663"/>
                </a:lnTo>
                <a:lnTo>
                  <a:pt x="341119" y="6795208"/>
                </a:lnTo>
                <a:lnTo>
                  <a:pt x="339573" y="6796753"/>
                </a:lnTo>
                <a:lnTo>
                  <a:pt x="337184" y="6797458"/>
                </a:lnTo>
                <a:lnTo>
                  <a:pt x="334797" y="6798162"/>
                </a:lnTo>
                <a:lnTo>
                  <a:pt x="332128" y="6798587"/>
                </a:lnTo>
                <a:lnTo>
                  <a:pt x="327687" y="6779457"/>
                </a:lnTo>
                <a:lnTo>
                  <a:pt x="323420" y="6761276"/>
                </a:lnTo>
                <a:lnTo>
                  <a:pt x="316358" y="6727931"/>
                </a:lnTo>
                <a:lnTo>
                  <a:pt x="310698" y="6695991"/>
                </a:lnTo>
                <a:lnTo>
                  <a:pt x="305071" y="6667947"/>
                </a:lnTo>
                <a:lnTo>
                  <a:pt x="301010" y="6654611"/>
                </a:lnTo>
                <a:lnTo>
                  <a:pt x="297124" y="6642222"/>
                </a:lnTo>
                <a:lnTo>
                  <a:pt x="292958" y="6629552"/>
                </a:lnTo>
                <a:lnTo>
                  <a:pt x="287738" y="6617376"/>
                </a:lnTo>
                <a:lnTo>
                  <a:pt x="282131" y="6605585"/>
                </a:lnTo>
                <a:lnTo>
                  <a:pt x="275858" y="6593901"/>
                </a:lnTo>
                <a:lnTo>
                  <a:pt x="267583" y="6582533"/>
                </a:lnTo>
                <a:lnTo>
                  <a:pt x="259308" y="6571166"/>
                </a:lnTo>
                <a:lnTo>
                  <a:pt x="261908" y="6569128"/>
                </a:lnTo>
                <a:lnTo>
                  <a:pt x="264720" y="6565755"/>
                </a:lnTo>
                <a:lnTo>
                  <a:pt x="266863" y="6562489"/>
                </a:lnTo>
                <a:lnTo>
                  <a:pt x="269007" y="6559221"/>
                </a:lnTo>
                <a:lnTo>
                  <a:pt x="271612" y="6551005"/>
                </a:lnTo>
                <a:lnTo>
                  <a:pt x="273830" y="6543175"/>
                </a:lnTo>
                <a:lnTo>
                  <a:pt x="275874" y="6534397"/>
                </a:lnTo>
                <a:lnTo>
                  <a:pt x="276479" y="6526496"/>
                </a:lnTo>
                <a:lnTo>
                  <a:pt x="278522" y="6517718"/>
                </a:lnTo>
                <a:lnTo>
                  <a:pt x="280180" y="6509326"/>
                </a:lnTo>
                <a:lnTo>
                  <a:pt x="278321" y="6506697"/>
                </a:lnTo>
                <a:lnTo>
                  <a:pt x="276356" y="6504732"/>
                </a:lnTo>
                <a:lnTo>
                  <a:pt x="274181" y="6504102"/>
                </a:lnTo>
                <a:lnTo>
                  <a:pt x="271619" y="6503858"/>
                </a:lnTo>
                <a:lnTo>
                  <a:pt x="265615" y="6504811"/>
                </a:lnTo>
                <a:lnTo>
                  <a:pt x="258944" y="6505870"/>
                </a:lnTo>
                <a:lnTo>
                  <a:pt x="256275" y="6506294"/>
                </a:lnTo>
                <a:lnTo>
                  <a:pt x="254099" y="6505664"/>
                </a:lnTo>
                <a:lnTo>
                  <a:pt x="251537" y="6505421"/>
                </a:lnTo>
                <a:lnTo>
                  <a:pt x="249573" y="6503457"/>
                </a:lnTo>
                <a:lnTo>
                  <a:pt x="247327" y="6501212"/>
                </a:lnTo>
                <a:lnTo>
                  <a:pt x="246630" y="6497421"/>
                </a:lnTo>
                <a:lnTo>
                  <a:pt x="245755" y="6492682"/>
                </a:lnTo>
                <a:lnTo>
                  <a:pt x="246253" y="6485450"/>
                </a:lnTo>
                <a:lnTo>
                  <a:pt x="249626" y="6482639"/>
                </a:lnTo>
                <a:lnTo>
                  <a:pt x="252401" y="6481548"/>
                </a:lnTo>
                <a:lnTo>
                  <a:pt x="254508" y="6480563"/>
                </a:lnTo>
                <a:lnTo>
                  <a:pt x="256509" y="6480246"/>
                </a:lnTo>
                <a:lnTo>
                  <a:pt x="258404" y="6480595"/>
                </a:lnTo>
                <a:lnTo>
                  <a:pt x="260193" y="6481611"/>
                </a:lnTo>
                <a:lnTo>
                  <a:pt x="263280" y="6484698"/>
                </a:lnTo>
                <a:lnTo>
                  <a:pt x="266086" y="6487504"/>
                </a:lnTo>
                <a:lnTo>
                  <a:pt x="268892" y="6490310"/>
                </a:lnTo>
                <a:lnTo>
                  <a:pt x="271069" y="6490940"/>
                </a:lnTo>
                <a:lnTo>
                  <a:pt x="272578" y="6491675"/>
                </a:lnTo>
                <a:lnTo>
                  <a:pt x="274578" y="6491359"/>
                </a:lnTo>
                <a:lnTo>
                  <a:pt x="277633" y="6490549"/>
                </a:lnTo>
                <a:lnTo>
                  <a:pt x="271852" y="6477810"/>
                </a:lnTo>
                <a:lnTo>
                  <a:pt x="267685" y="6465141"/>
                </a:lnTo>
                <a:lnTo>
                  <a:pt x="263413" y="6453138"/>
                </a:lnTo>
                <a:lnTo>
                  <a:pt x="260687" y="6439589"/>
                </a:lnTo>
                <a:lnTo>
                  <a:pt x="258452" y="6424988"/>
                </a:lnTo>
                <a:lnTo>
                  <a:pt x="256045" y="6409438"/>
                </a:lnTo>
                <a:lnTo>
                  <a:pt x="254058" y="6391221"/>
                </a:lnTo>
                <a:lnTo>
                  <a:pt x="252217" y="6370053"/>
                </a:lnTo>
                <a:lnTo>
                  <a:pt x="250983" y="6375777"/>
                </a:lnTo>
                <a:lnTo>
                  <a:pt x="249188" y="6380939"/>
                </a:lnTo>
                <a:lnTo>
                  <a:pt x="247218" y="6385154"/>
                </a:lnTo>
                <a:lnTo>
                  <a:pt x="245180" y="6387753"/>
                </a:lnTo>
                <a:lnTo>
                  <a:pt x="243141" y="6390353"/>
                </a:lnTo>
                <a:lnTo>
                  <a:pt x="241315" y="6391618"/>
                </a:lnTo>
                <a:lnTo>
                  <a:pt x="238716" y="6393656"/>
                </a:lnTo>
                <a:lnTo>
                  <a:pt x="236608" y="6394642"/>
                </a:lnTo>
                <a:lnTo>
                  <a:pt x="231446" y="6396436"/>
                </a:lnTo>
                <a:lnTo>
                  <a:pt x="225898" y="6398618"/>
                </a:lnTo>
                <a:lnTo>
                  <a:pt x="222631" y="6400762"/>
                </a:lnTo>
                <a:lnTo>
                  <a:pt x="219365" y="6402905"/>
                </a:lnTo>
                <a:lnTo>
                  <a:pt x="215993" y="6405717"/>
                </a:lnTo>
                <a:lnTo>
                  <a:pt x="212407" y="6409863"/>
                </a:lnTo>
                <a:lnTo>
                  <a:pt x="212297" y="6416707"/>
                </a:lnTo>
                <a:lnTo>
                  <a:pt x="213064" y="6422113"/>
                </a:lnTo>
                <a:lnTo>
                  <a:pt x="214324" y="6426466"/>
                </a:lnTo>
                <a:lnTo>
                  <a:pt x="216356" y="6430046"/>
                </a:lnTo>
                <a:lnTo>
                  <a:pt x="218601" y="6432290"/>
                </a:lnTo>
                <a:lnTo>
                  <a:pt x="220284" y="6433974"/>
                </a:lnTo>
                <a:lnTo>
                  <a:pt x="225267" y="6437409"/>
                </a:lnTo>
                <a:lnTo>
                  <a:pt x="229969" y="6440564"/>
                </a:lnTo>
                <a:lnTo>
                  <a:pt x="232214" y="6442809"/>
                </a:lnTo>
                <a:lnTo>
                  <a:pt x="234246" y="6446388"/>
                </a:lnTo>
                <a:lnTo>
                  <a:pt x="235226" y="6450460"/>
                </a:lnTo>
                <a:lnTo>
                  <a:pt x="236100" y="6455197"/>
                </a:lnTo>
                <a:lnTo>
                  <a:pt x="236375" y="6461657"/>
                </a:lnTo>
                <a:lnTo>
                  <a:pt x="235946" y="6470503"/>
                </a:lnTo>
                <a:lnTo>
                  <a:pt x="230752" y="6468403"/>
                </a:lnTo>
                <a:lnTo>
                  <a:pt x="226437" y="6464861"/>
                </a:lnTo>
                <a:lnTo>
                  <a:pt x="222508" y="6460932"/>
                </a:lnTo>
                <a:lnTo>
                  <a:pt x="218405" y="6456057"/>
                </a:lnTo>
                <a:lnTo>
                  <a:pt x="215075" y="6450407"/>
                </a:lnTo>
                <a:lnTo>
                  <a:pt x="211851" y="6444091"/>
                </a:lnTo>
                <a:lnTo>
                  <a:pt x="205684" y="6431739"/>
                </a:lnTo>
                <a:lnTo>
                  <a:pt x="199342" y="6418439"/>
                </a:lnTo>
                <a:lnTo>
                  <a:pt x="196291" y="6413071"/>
                </a:lnTo>
                <a:lnTo>
                  <a:pt x="192188" y="6408195"/>
                </a:lnTo>
                <a:lnTo>
                  <a:pt x="187699" y="6403706"/>
                </a:lnTo>
                <a:lnTo>
                  <a:pt x="183665" y="6400444"/>
                </a:lnTo>
                <a:lnTo>
                  <a:pt x="178191" y="6398062"/>
                </a:lnTo>
                <a:lnTo>
                  <a:pt x="175627" y="6397819"/>
                </a:lnTo>
                <a:lnTo>
                  <a:pt x="172679" y="6397961"/>
                </a:lnTo>
                <a:lnTo>
                  <a:pt x="172435" y="6395399"/>
                </a:lnTo>
                <a:lnTo>
                  <a:pt x="172366" y="6393785"/>
                </a:lnTo>
                <a:lnTo>
                  <a:pt x="173631" y="6391958"/>
                </a:lnTo>
                <a:lnTo>
                  <a:pt x="176231" y="6389920"/>
                </a:lnTo>
                <a:lnTo>
                  <a:pt x="178059" y="6388654"/>
                </a:lnTo>
                <a:lnTo>
                  <a:pt x="181113" y="6387844"/>
                </a:lnTo>
                <a:lnTo>
                  <a:pt x="184167" y="6387034"/>
                </a:lnTo>
                <a:lnTo>
                  <a:pt x="187889" y="6386118"/>
                </a:lnTo>
                <a:lnTo>
                  <a:pt x="191119" y="6386255"/>
                </a:lnTo>
                <a:lnTo>
                  <a:pt x="194348" y="6386393"/>
                </a:lnTo>
                <a:lnTo>
                  <a:pt x="197367" y="6387865"/>
                </a:lnTo>
                <a:lnTo>
                  <a:pt x="199611" y="6390109"/>
                </a:lnTo>
                <a:lnTo>
                  <a:pt x="201856" y="6392354"/>
                </a:lnTo>
                <a:lnTo>
                  <a:pt x="203715" y="6394986"/>
                </a:lnTo>
                <a:lnTo>
                  <a:pt x="204413" y="6398776"/>
                </a:lnTo>
                <a:lnTo>
                  <a:pt x="203953" y="6403726"/>
                </a:lnTo>
                <a:lnTo>
                  <a:pt x="208167" y="6401757"/>
                </a:lnTo>
                <a:lnTo>
                  <a:pt x="211714" y="6399894"/>
                </a:lnTo>
                <a:lnTo>
                  <a:pt x="215087" y="6397082"/>
                </a:lnTo>
                <a:lnTo>
                  <a:pt x="218459" y="6394270"/>
                </a:lnTo>
                <a:lnTo>
                  <a:pt x="221551" y="6391178"/>
                </a:lnTo>
                <a:lnTo>
                  <a:pt x="224363" y="6387806"/>
                </a:lnTo>
                <a:lnTo>
                  <a:pt x="229037" y="6380886"/>
                </a:lnTo>
                <a:lnTo>
                  <a:pt x="232591" y="6372844"/>
                </a:lnTo>
                <a:lnTo>
                  <a:pt x="236249" y="6364135"/>
                </a:lnTo>
                <a:lnTo>
                  <a:pt x="237731" y="6354796"/>
                </a:lnTo>
                <a:lnTo>
                  <a:pt x="239214" y="6345456"/>
                </a:lnTo>
                <a:lnTo>
                  <a:pt x="238977" y="6336715"/>
                </a:lnTo>
                <a:lnTo>
                  <a:pt x="238844" y="6327307"/>
                </a:lnTo>
                <a:lnTo>
                  <a:pt x="237377" y="6318111"/>
                </a:lnTo>
                <a:lnTo>
                  <a:pt x="235418" y="6309968"/>
                </a:lnTo>
                <a:lnTo>
                  <a:pt x="232126" y="6302037"/>
                </a:lnTo>
                <a:lnTo>
                  <a:pt x="228340" y="6295160"/>
                </a:lnTo>
                <a:lnTo>
                  <a:pt x="224168" y="6288668"/>
                </a:lnTo>
                <a:lnTo>
                  <a:pt x="218064" y="6284111"/>
                </a:lnTo>
                <a:lnTo>
                  <a:pt x="217292" y="6284883"/>
                </a:lnTo>
                <a:lnTo>
                  <a:pt x="215745" y="6286429"/>
                </a:lnTo>
                <a:lnTo>
                  <a:pt x="214654" y="6289203"/>
                </a:lnTo>
                <a:lnTo>
                  <a:pt x="213632" y="6293592"/>
                </a:lnTo>
                <a:lnTo>
                  <a:pt x="213664" y="6297489"/>
                </a:lnTo>
                <a:lnTo>
                  <a:pt x="214182" y="6306511"/>
                </a:lnTo>
                <a:lnTo>
                  <a:pt x="214876" y="6316481"/>
                </a:lnTo>
                <a:lnTo>
                  <a:pt x="212843" y="6312901"/>
                </a:lnTo>
                <a:lnTo>
                  <a:pt x="209825" y="6311430"/>
                </a:lnTo>
                <a:lnTo>
                  <a:pt x="204844" y="6307993"/>
                </a:lnTo>
                <a:lnTo>
                  <a:pt x="199089" y="6305330"/>
                </a:lnTo>
                <a:lnTo>
                  <a:pt x="192280" y="6303160"/>
                </a:lnTo>
                <a:lnTo>
                  <a:pt x="186806" y="6300777"/>
                </a:lnTo>
                <a:lnTo>
                  <a:pt x="181543" y="6297061"/>
                </a:lnTo>
                <a:lnTo>
                  <a:pt x="179017" y="6294536"/>
                </a:lnTo>
                <a:lnTo>
                  <a:pt x="176598" y="6291342"/>
                </a:lnTo>
                <a:lnTo>
                  <a:pt x="175232" y="6287658"/>
                </a:lnTo>
                <a:lnTo>
                  <a:pt x="172919" y="6283799"/>
                </a:lnTo>
                <a:lnTo>
                  <a:pt x="177133" y="6281829"/>
                </a:lnTo>
                <a:lnTo>
                  <a:pt x="181347" y="6279859"/>
                </a:lnTo>
                <a:lnTo>
                  <a:pt x="185280" y="6277610"/>
                </a:lnTo>
                <a:lnTo>
                  <a:pt x="189215" y="6275359"/>
                </a:lnTo>
                <a:lnTo>
                  <a:pt x="192307" y="6272267"/>
                </a:lnTo>
                <a:lnTo>
                  <a:pt x="195786" y="6268788"/>
                </a:lnTo>
                <a:lnTo>
                  <a:pt x="201514" y="6261377"/>
                </a:lnTo>
                <a:lnTo>
                  <a:pt x="207841" y="6252244"/>
                </a:lnTo>
                <a:lnTo>
                  <a:pt x="213607" y="6242549"/>
                </a:lnTo>
                <a:lnTo>
                  <a:pt x="225948" y="6220106"/>
                </a:lnTo>
                <a:lnTo>
                  <a:pt x="222619" y="6214457"/>
                </a:lnTo>
                <a:lnTo>
                  <a:pt x="219675" y="6208421"/>
                </a:lnTo>
                <a:lnTo>
                  <a:pt x="217224" y="6201333"/>
                </a:lnTo>
                <a:lnTo>
                  <a:pt x="216039" y="6192416"/>
                </a:lnTo>
                <a:lnTo>
                  <a:pt x="212719" y="6174410"/>
                </a:lnTo>
                <a:lnTo>
                  <a:pt x="211332" y="6154472"/>
                </a:lnTo>
                <a:lnTo>
                  <a:pt x="210119" y="6135481"/>
                </a:lnTo>
                <a:lnTo>
                  <a:pt x="207711" y="6119931"/>
                </a:lnTo>
                <a:lnTo>
                  <a:pt x="206874" y="6112910"/>
                </a:lnTo>
                <a:lnTo>
                  <a:pt x="204772" y="6107717"/>
                </a:lnTo>
                <a:lnTo>
                  <a:pt x="202390" y="6102243"/>
                </a:lnTo>
                <a:lnTo>
                  <a:pt x="199023" y="6098876"/>
                </a:lnTo>
                <a:lnTo>
                  <a:pt x="197477" y="6100421"/>
                </a:lnTo>
                <a:lnTo>
                  <a:pt x="195720" y="6103302"/>
                </a:lnTo>
                <a:lnTo>
                  <a:pt x="194136" y="6107130"/>
                </a:lnTo>
                <a:lnTo>
                  <a:pt x="193289" y="6112467"/>
                </a:lnTo>
                <a:lnTo>
                  <a:pt x="192722" y="6118084"/>
                </a:lnTo>
                <a:lnTo>
                  <a:pt x="193098" y="6130054"/>
                </a:lnTo>
                <a:lnTo>
                  <a:pt x="194422" y="6142199"/>
                </a:lnTo>
                <a:lnTo>
                  <a:pt x="194697" y="6148659"/>
                </a:lnTo>
                <a:lnTo>
                  <a:pt x="194972" y="6155118"/>
                </a:lnTo>
                <a:lnTo>
                  <a:pt x="193632" y="6161508"/>
                </a:lnTo>
                <a:lnTo>
                  <a:pt x="193171" y="6166459"/>
                </a:lnTo>
                <a:lnTo>
                  <a:pt x="191694" y="6169619"/>
                </a:lnTo>
                <a:lnTo>
                  <a:pt x="190709" y="6171727"/>
                </a:lnTo>
                <a:lnTo>
                  <a:pt x="189338" y="6174221"/>
                </a:lnTo>
                <a:lnTo>
                  <a:pt x="187407" y="6176153"/>
                </a:lnTo>
                <a:lnTo>
                  <a:pt x="185299" y="6177137"/>
                </a:lnTo>
                <a:lnTo>
                  <a:pt x="182418" y="6178895"/>
                </a:lnTo>
                <a:lnTo>
                  <a:pt x="179363" y="6179706"/>
                </a:lnTo>
                <a:lnTo>
                  <a:pt x="175467" y="6179673"/>
                </a:lnTo>
                <a:lnTo>
                  <a:pt x="178670" y="6169736"/>
                </a:lnTo>
                <a:lnTo>
                  <a:pt x="181661" y="6161133"/>
                </a:lnTo>
                <a:lnTo>
                  <a:pt x="182827" y="6153795"/>
                </a:lnTo>
                <a:lnTo>
                  <a:pt x="184553" y="6147018"/>
                </a:lnTo>
                <a:lnTo>
                  <a:pt x="184171" y="6141225"/>
                </a:lnTo>
                <a:lnTo>
                  <a:pt x="183966" y="6136381"/>
                </a:lnTo>
                <a:lnTo>
                  <a:pt x="182424" y="6131749"/>
                </a:lnTo>
                <a:lnTo>
                  <a:pt x="180779" y="6127783"/>
                </a:lnTo>
                <a:lnTo>
                  <a:pt x="178851" y="6123537"/>
                </a:lnTo>
                <a:lnTo>
                  <a:pt x="176045" y="6120731"/>
                </a:lnTo>
                <a:lnTo>
                  <a:pt x="169698" y="6113610"/>
                </a:lnTo>
                <a:lnTo>
                  <a:pt x="162296" y="6106982"/>
                </a:lnTo>
                <a:lnTo>
                  <a:pt x="154720" y="6099406"/>
                </a:lnTo>
                <a:lnTo>
                  <a:pt x="158335" y="6099158"/>
                </a:lnTo>
                <a:lnTo>
                  <a:pt x="160829" y="6097785"/>
                </a:lnTo>
                <a:lnTo>
                  <a:pt x="164097" y="6095641"/>
                </a:lnTo>
                <a:lnTo>
                  <a:pt x="167188" y="6092550"/>
                </a:lnTo>
                <a:lnTo>
                  <a:pt x="168665" y="6089388"/>
                </a:lnTo>
                <a:lnTo>
                  <a:pt x="170915" y="6085455"/>
                </a:lnTo>
                <a:lnTo>
                  <a:pt x="172605" y="6080960"/>
                </a:lnTo>
                <a:lnTo>
                  <a:pt x="174293" y="6076465"/>
                </a:lnTo>
                <a:lnTo>
                  <a:pt x="175987" y="6065792"/>
                </a:lnTo>
                <a:lnTo>
                  <a:pt x="176946" y="6053609"/>
                </a:lnTo>
                <a:lnTo>
                  <a:pt x="176957" y="6041252"/>
                </a:lnTo>
                <a:lnTo>
                  <a:pt x="176020" y="6028720"/>
                </a:lnTo>
                <a:lnTo>
                  <a:pt x="173469" y="6016119"/>
                </a:lnTo>
                <a:lnTo>
                  <a:pt x="170530" y="6003905"/>
                </a:lnTo>
                <a:lnTo>
                  <a:pt x="165766" y="5992956"/>
                </a:lnTo>
                <a:lnTo>
                  <a:pt x="160508" y="5983062"/>
                </a:lnTo>
                <a:lnTo>
                  <a:pt x="157634" y="5978640"/>
                </a:lnTo>
                <a:lnTo>
                  <a:pt x="154653" y="5974886"/>
                </a:lnTo>
                <a:lnTo>
                  <a:pt x="150899" y="5971906"/>
                </a:lnTo>
                <a:lnTo>
                  <a:pt x="148093" y="5969100"/>
                </a:lnTo>
                <a:lnTo>
                  <a:pt x="143847" y="5967174"/>
                </a:lnTo>
                <a:lnTo>
                  <a:pt x="139777" y="5966194"/>
                </a:lnTo>
                <a:lnTo>
                  <a:pt x="135704" y="5965215"/>
                </a:lnTo>
                <a:lnTo>
                  <a:pt x="130755" y="5965674"/>
                </a:lnTo>
                <a:lnTo>
                  <a:pt x="130372" y="5959883"/>
                </a:lnTo>
                <a:lnTo>
                  <a:pt x="130834" y="5954933"/>
                </a:lnTo>
                <a:lnTo>
                  <a:pt x="131681" y="5949596"/>
                </a:lnTo>
                <a:lnTo>
                  <a:pt x="133475" y="5944434"/>
                </a:lnTo>
                <a:lnTo>
                  <a:pt x="135270" y="5939272"/>
                </a:lnTo>
                <a:lnTo>
                  <a:pt x="137626" y="5934671"/>
                </a:lnTo>
                <a:lnTo>
                  <a:pt x="142725" y="5925082"/>
                </a:lnTo>
                <a:lnTo>
                  <a:pt x="144695" y="5920868"/>
                </a:lnTo>
                <a:lnTo>
                  <a:pt x="145892" y="5917427"/>
                </a:lnTo>
                <a:lnTo>
                  <a:pt x="146808" y="5913705"/>
                </a:lnTo>
                <a:lnTo>
                  <a:pt x="146950" y="5910756"/>
                </a:lnTo>
                <a:lnTo>
                  <a:pt x="146320" y="5908580"/>
                </a:lnTo>
                <a:lnTo>
                  <a:pt x="143689" y="5906722"/>
                </a:lnTo>
                <a:lnTo>
                  <a:pt x="139898" y="5906023"/>
                </a:lnTo>
                <a:lnTo>
                  <a:pt x="134880" y="5904868"/>
                </a:lnTo>
                <a:lnTo>
                  <a:pt x="138744" y="5901004"/>
                </a:lnTo>
                <a:lnTo>
                  <a:pt x="142154" y="5895911"/>
                </a:lnTo>
                <a:lnTo>
                  <a:pt x="145177" y="5891203"/>
                </a:lnTo>
                <a:lnTo>
                  <a:pt x="148306" y="5885830"/>
                </a:lnTo>
                <a:lnTo>
                  <a:pt x="150594" y="5879614"/>
                </a:lnTo>
                <a:lnTo>
                  <a:pt x="152213" y="5873505"/>
                </a:lnTo>
                <a:lnTo>
                  <a:pt x="153448" y="5867781"/>
                </a:lnTo>
                <a:lnTo>
                  <a:pt x="154612" y="5860444"/>
                </a:lnTo>
                <a:lnTo>
                  <a:pt x="156449" y="5846820"/>
                </a:lnTo>
                <a:lnTo>
                  <a:pt x="156952" y="5833410"/>
                </a:lnTo>
                <a:lnTo>
                  <a:pt x="157715" y="5804026"/>
                </a:lnTo>
                <a:lnTo>
                  <a:pt x="153994" y="5804942"/>
                </a:lnTo>
                <a:lnTo>
                  <a:pt x="150553" y="5806138"/>
                </a:lnTo>
                <a:lnTo>
                  <a:pt x="147847" y="5808845"/>
                </a:lnTo>
                <a:lnTo>
                  <a:pt x="146756" y="5811618"/>
                </a:lnTo>
                <a:lnTo>
                  <a:pt x="145947" y="5814673"/>
                </a:lnTo>
                <a:lnTo>
                  <a:pt x="144750" y="5818114"/>
                </a:lnTo>
                <a:lnTo>
                  <a:pt x="144533" y="5825628"/>
                </a:lnTo>
                <a:lnTo>
                  <a:pt x="142356" y="5824998"/>
                </a:lnTo>
                <a:lnTo>
                  <a:pt x="140672" y="5823315"/>
                </a:lnTo>
                <a:lnTo>
                  <a:pt x="140042" y="5821138"/>
                </a:lnTo>
                <a:lnTo>
                  <a:pt x="139026" y="5819348"/>
                </a:lnTo>
                <a:lnTo>
                  <a:pt x="138888" y="5816119"/>
                </a:lnTo>
                <a:lnTo>
                  <a:pt x="139032" y="5813169"/>
                </a:lnTo>
                <a:lnTo>
                  <a:pt x="140197" y="5805832"/>
                </a:lnTo>
                <a:lnTo>
                  <a:pt x="142415" y="5798001"/>
                </a:lnTo>
                <a:lnTo>
                  <a:pt x="145513" y="5788730"/>
                </a:lnTo>
                <a:lnTo>
                  <a:pt x="151814" y="5769522"/>
                </a:lnTo>
                <a:lnTo>
                  <a:pt x="154068" y="5759410"/>
                </a:lnTo>
                <a:lnTo>
                  <a:pt x="156218" y="5749964"/>
                </a:lnTo>
                <a:lnTo>
                  <a:pt x="157982" y="5740906"/>
                </a:lnTo>
                <a:lnTo>
                  <a:pt x="158130" y="5731779"/>
                </a:lnTo>
                <a:lnTo>
                  <a:pt x="157431" y="5727988"/>
                </a:lnTo>
                <a:lnTo>
                  <a:pt x="155959" y="5724970"/>
                </a:lnTo>
                <a:lnTo>
                  <a:pt x="154874" y="5721566"/>
                </a:lnTo>
                <a:lnTo>
                  <a:pt x="152735" y="5718654"/>
                </a:lnTo>
                <a:lnTo>
                  <a:pt x="150210" y="5716129"/>
                </a:lnTo>
                <a:lnTo>
                  <a:pt x="147017" y="5713710"/>
                </a:lnTo>
                <a:lnTo>
                  <a:pt x="143332" y="5712343"/>
                </a:lnTo>
                <a:lnTo>
                  <a:pt x="138594" y="5711470"/>
                </a:lnTo>
                <a:lnTo>
                  <a:pt x="141649" y="5710659"/>
                </a:lnTo>
                <a:lnTo>
                  <a:pt x="144529" y="5708902"/>
                </a:lnTo>
                <a:lnTo>
                  <a:pt x="146531" y="5708583"/>
                </a:lnTo>
                <a:lnTo>
                  <a:pt x="148076" y="5707038"/>
                </a:lnTo>
                <a:lnTo>
                  <a:pt x="150395" y="5704719"/>
                </a:lnTo>
                <a:lnTo>
                  <a:pt x="151380" y="5702612"/>
                </a:lnTo>
                <a:lnTo>
                  <a:pt x="152646" y="5700785"/>
                </a:lnTo>
                <a:lnTo>
                  <a:pt x="153069" y="5698117"/>
                </a:lnTo>
                <a:lnTo>
                  <a:pt x="150824" y="5695872"/>
                </a:lnTo>
                <a:lnTo>
                  <a:pt x="148262" y="5695628"/>
                </a:lnTo>
                <a:lnTo>
                  <a:pt x="145593" y="5696053"/>
                </a:lnTo>
                <a:lnTo>
                  <a:pt x="143206" y="5696756"/>
                </a:lnTo>
                <a:lnTo>
                  <a:pt x="140537" y="5697181"/>
                </a:lnTo>
                <a:lnTo>
                  <a:pt x="137975" y="5696937"/>
                </a:lnTo>
                <a:lnTo>
                  <a:pt x="134782" y="5694517"/>
                </a:lnTo>
                <a:lnTo>
                  <a:pt x="131240" y="5690203"/>
                </a:lnTo>
                <a:lnTo>
                  <a:pt x="133072" y="5682759"/>
                </a:lnTo>
                <a:lnTo>
                  <a:pt x="136201" y="5677385"/>
                </a:lnTo>
                <a:lnTo>
                  <a:pt x="136800" y="5675664"/>
                </a:lnTo>
                <a:lnTo>
                  <a:pt x="138907" y="5674679"/>
                </a:lnTo>
                <a:lnTo>
                  <a:pt x="139960" y="5674187"/>
                </a:lnTo>
                <a:lnTo>
                  <a:pt x="141015" y="5673694"/>
                </a:lnTo>
                <a:lnTo>
                  <a:pt x="144911" y="5673726"/>
                </a:lnTo>
                <a:lnTo>
                  <a:pt x="148807" y="5673757"/>
                </a:lnTo>
                <a:lnTo>
                  <a:pt x="154038" y="5673578"/>
                </a:lnTo>
                <a:lnTo>
                  <a:pt x="160042" y="5672624"/>
                </a:lnTo>
                <a:lnTo>
                  <a:pt x="152710" y="5667611"/>
                </a:lnTo>
                <a:lnTo>
                  <a:pt x="145202" y="5661649"/>
                </a:lnTo>
                <a:lnTo>
                  <a:pt x="138748" y="5655195"/>
                </a:lnTo>
                <a:lnTo>
                  <a:pt x="132681" y="5648355"/>
                </a:lnTo>
                <a:lnTo>
                  <a:pt x="120372" y="5633727"/>
                </a:lnTo>
                <a:lnTo>
                  <a:pt x="108836" y="5618326"/>
                </a:lnTo>
                <a:lnTo>
                  <a:pt x="113050" y="5616356"/>
                </a:lnTo>
                <a:lnTo>
                  <a:pt x="117652" y="5614000"/>
                </a:lnTo>
                <a:lnTo>
                  <a:pt x="122850" y="5609923"/>
                </a:lnTo>
                <a:lnTo>
                  <a:pt x="127314" y="5604338"/>
                </a:lnTo>
                <a:lnTo>
                  <a:pt x="129739" y="5601352"/>
                </a:lnTo>
                <a:lnTo>
                  <a:pt x="131216" y="5598190"/>
                </a:lnTo>
                <a:lnTo>
                  <a:pt x="132799" y="5594363"/>
                </a:lnTo>
                <a:lnTo>
                  <a:pt x="134768" y="5590149"/>
                </a:lnTo>
                <a:lnTo>
                  <a:pt x="135790" y="5585760"/>
                </a:lnTo>
                <a:lnTo>
                  <a:pt x="136918" y="5580704"/>
                </a:lnTo>
                <a:lnTo>
                  <a:pt x="137485" y="5575086"/>
                </a:lnTo>
                <a:lnTo>
                  <a:pt x="136716" y="5569681"/>
                </a:lnTo>
                <a:lnTo>
                  <a:pt x="131830" y="5577934"/>
                </a:lnTo>
                <a:lnTo>
                  <a:pt x="129405" y="5580920"/>
                </a:lnTo>
                <a:lnTo>
                  <a:pt x="126805" y="5582959"/>
                </a:lnTo>
                <a:lnTo>
                  <a:pt x="124487" y="5585277"/>
                </a:lnTo>
                <a:lnTo>
                  <a:pt x="122099" y="5585982"/>
                </a:lnTo>
                <a:lnTo>
                  <a:pt x="120272" y="5587248"/>
                </a:lnTo>
                <a:lnTo>
                  <a:pt x="118377" y="5586899"/>
                </a:lnTo>
                <a:lnTo>
                  <a:pt x="116868" y="5586163"/>
                </a:lnTo>
                <a:lnTo>
                  <a:pt x="114973" y="5585812"/>
                </a:lnTo>
                <a:lnTo>
                  <a:pt x="112167" y="5583007"/>
                </a:lnTo>
                <a:lnTo>
                  <a:pt x="110520" y="5579042"/>
                </a:lnTo>
                <a:lnTo>
                  <a:pt x="109366" y="5574023"/>
                </a:lnTo>
                <a:lnTo>
                  <a:pt x="109265" y="5568511"/>
                </a:lnTo>
                <a:lnTo>
                  <a:pt x="109271" y="5562332"/>
                </a:lnTo>
                <a:lnTo>
                  <a:pt x="110610" y="5555943"/>
                </a:lnTo>
                <a:lnTo>
                  <a:pt x="112617" y="5549445"/>
                </a:lnTo>
                <a:lnTo>
                  <a:pt x="115359" y="5544459"/>
                </a:lnTo>
                <a:lnTo>
                  <a:pt x="116836" y="5541298"/>
                </a:lnTo>
                <a:lnTo>
                  <a:pt x="119155" y="5538979"/>
                </a:lnTo>
                <a:lnTo>
                  <a:pt x="121475" y="5536659"/>
                </a:lnTo>
                <a:lnTo>
                  <a:pt x="123968" y="5535288"/>
                </a:lnTo>
                <a:lnTo>
                  <a:pt x="126462" y="5533917"/>
                </a:lnTo>
                <a:lnTo>
                  <a:pt x="129236" y="5532826"/>
                </a:lnTo>
                <a:lnTo>
                  <a:pt x="127871" y="5529141"/>
                </a:lnTo>
                <a:lnTo>
                  <a:pt x="124329" y="5524826"/>
                </a:lnTo>
                <a:lnTo>
                  <a:pt x="120681" y="5521178"/>
                </a:lnTo>
                <a:lnTo>
                  <a:pt x="116366" y="5517637"/>
                </a:lnTo>
                <a:lnTo>
                  <a:pt x="114296" y="5516340"/>
                </a:lnTo>
                <a:lnTo>
                  <a:pt x="111733" y="5516097"/>
                </a:lnTo>
                <a:lnTo>
                  <a:pt x="109558" y="5515466"/>
                </a:lnTo>
                <a:lnTo>
                  <a:pt x="107556" y="5515784"/>
                </a:lnTo>
                <a:lnTo>
                  <a:pt x="105343" y="5517436"/>
                </a:lnTo>
                <a:lnTo>
                  <a:pt x="103797" y="5518981"/>
                </a:lnTo>
                <a:lnTo>
                  <a:pt x="101653" y="5522249"/>
                </a:lnTo>
                <a:lnTo>
                  <a:pt x="100631" y="5526638"/>
                </a:lnTo>
                <a:lnTo>
                  <a:pt x="101055" y="5523970"/>
                </a:lnTo>
                <a:lnTo>
                  <a:pt x="102250" y="5520528"/>
                </a:lnTo>
                <a:lnTo>
                  <a:pt x="106297" y="5511432"/>
                </a:lnTo>
                <a:lnTo>
                  <a:pt x="111045" y="5499949"/>
                </a:lnTo>
                <a:lnTo>
                  <a:pt x="113718" y="5493347"/>
                </a:lnTo>
                <a:lnTo>
                  <a:pt x="115340" y="5487237"/>
                </a:lnTo>
                <a:lnTo>
                  <a:pt x="117346" y="5480741"/>
                </a:lnTo>
                <a:lnTo>
                  <a:pt x="118019" y="5474456"/>
                </a:lnTo>
                <a:lnTo>
                  <a:pt x="118024" y="5468278"/>
                </a:lnTo>
                <a:lnTo>
                  <a:pt x="117643" y="5462485"/>
                </a:lnTo>
                <a:lnTo>
                  <a:pt x="115541" y="5457292"/>
                </a:lnTo>
                <a:lnTo>
                  <a:pt x="111612" y="5453363"/>
                </a:lnTo>
                <a:lnTo>
                  <a:pt x="109649" y="5451399"/>
                </a:lnTo>
                <a:lnTo>
                  <a:pt x="107017" y="5449541"/>
                </a:lnTo>
                <a:lnTo>
                  <a:pt x="103613" y="5448455"/>
                </a:lnTo>
                <a:lnTo>
                  <a:pt x="99928" y="5447089"/>
                </a:lnTo>
                <a:lnTo>
                  <a:pt x="103056" y="5441717"/>
                </a:lnTo>
                <a:lnTo>
                  <a:pt x="105732" y="5435113"/>
                </a:lnTo>
                <a:lnTo>
                  <a:pt x="108193" y="5429846"/>
                </a:lnTo>
                <a:lnTo>
                  <a:pt x="110199" y="5423350"/>
                </a:lnTo>
                <a:lnTo>
                  <a:pt x="113440" y="5411130"/>
                </a:lnTo>
                <a:lnTo>
                  <a:pt x="115627" y="5399403"/>
                </a:lnTo>
                <a:lnTo>
                  <a:pt x="116199" y="5387606"/>
                </a:lnTo>
                <a:lnTo>
                  <a:pt x="115823" y="5375636"/>
                </a:lnTo>
                <a:lnTo>
                  <a:pt x="114394" y="5364158"/>
                </a:lnTo>
                <a:lnTo>
                  <a:pt x="112085" y="5354120"/>
                </a:lnTo>
                <a:lnTo>
                  <a:pt x="109216" y="5343520"/>
                </a:lnTo>
                <a:lnTo>
                  <a:pt x="105081" y="5334748"/>
                </a:lnTo>
                <a:lnTo>
                  <a:pt x="100946" y="5325975"/>
                </a:lnTo>
                <a:lnTo>
                  <a:pt x="95828" y="5319309"/>
                </a:lnTo>
                <a:lnTo>
                  <a:pt x="89655" y="5313136"/>
                </a:lnTo>
                <a:lnTo>
                  <a:pt x="83830" y="5308859"/>
                </a:lnTo>
                <a:lnTo>
                  <a:pt x="80426" y="5307773"/>
                </a:lnTo>
                <a:lnTo>
                  <a:pt x="77022" y="5306688"/>
                </a:lnTo>
                <a:lnTo>
                  <a:pt x="73231" y="5305989"/>
                </a:lnTo>
                <a:lnTo>
                  <a:pt x="69721" y="5305571"/>
                </a:lnTo>
                <a:lnTo>
                  <a:pt x="67825" y="5305222"/>
                </a:lnTo>
                <a:lnTo>
                  <a:pt x="66422" y="5303819"/>
                </a:lnTo>
                <a:lnTo>
                  <a:pt x="65686" y="5302309"/>
                </a:lnTo>
                <a:lnTo>
                  <a:pt x="65162" y="5299466"/>
                </a:lnTo>
                <a:lnTo>
                  <a:pt x="65025" y="5296237"/>
                </a:lnTo>
                <a:lnTo>
                  <a:pt x="65554" y="5292901"/>
                </a:lnTo>
                <a:lnTo>
                  <a:pt x="66825" y="5284895"/>
                </a:lnTo>
                <a:lnTo>
                  <a:pt x="69429" y="5276680"/>
                </a:lnTo>
                <a:lnTo>
                  <a:pt x="72982" y="5268638"/>
                </a:lnTo>
                <a:lnTo>
                  <a:pt x="76043" y="5261649"/>
                </a:lnTo>
                <a:lnTo>
                  <a:pt x="79172" y="5256275"/>
                </a:lnTo>
                <a:lnTo>
                  <a:pt x="79315" y="5253325"/>
                </a:lnTo>
                <a:lnTo>
                  <a:pt x="78123" y="5250589"/>
                </a:lnTo>
                <a:lnTo>
                  <a:pt x="77774" y="5248693"/>
                </a:lnTo>
                <a:lnTo>
                  <a:pt x="76371" y="5247290"/>
                </a:lnTo>
                <a:lnTo>
                  <a:pt x="73809" y="5247046"/>
                </a:lnTo>
                <a:lnTo>
                  <a:pt x="72300" y="5246311"/>
                </a:lnTo>
                <a:lnTo>
                  <a:pt x="66789" y="5246210"/>
                </a:lnTo>
                <a:lnTo>
                  <a:pt x="62331" y="5245617"/>
                </a:lnTo>
                <a:lnTo>
                  <a:pt x="60822" y="5244881"/>
                </a:lnTo>
                <a:lnTo>
                  <a:pt x="59420" y="5243478"/>
                </a:lnTo>
                <a:lnTo>
                  <a:pt x="58016" y="5242076"/>
                </a:lnTo>
                <a:lnTo>
                  <a:pt x="57105" y="5239619"/>
                </a:lnTo>
                <a:lnTo>
                  <a:pt x="57355" y="5236003"/>
                </a:lnTo>
                <a:lnTo>
                  <a:pt x="58376" y="5231614"/>
                </a:lnTo>
                <a:lnTo>
                  <a:pt x="55279" y="5240884"/>
                </a:lnTo>
                <a:lnTo>
                  <a:pt x="52742" y="5250715"/>
                </a:lnTo>
                <a:lnTo>
                  <a:pt x="50979" y="5259774"/>
                </a:lnTo>
                <a:lnTo>
                  <a:pt x="49004" y="5270168"/>
                </a:lnTo>
                <a:lnTo>
                  <a:pt x="46214" y="5289794"/>
                </a:lnTo>
                <a:lnTo>
                  <a:pt x="45494" y="5310717"/>
                </a:lnTo>
                <a:lnTo>
                  <a:pt x="45054" y="5331922"/>
                </a:lnTo>
                <a:lnTo>
                  <a:pt x="45455" y="5353968"/>
                </a:lnTo>
                <a:lnTo>
                  <a:pt x="47086" y="5376468"/>
                </a:lnTo>
                <a:lnTo>
                  <a:pt x="48611" y="5399637"/>
                </a:lnTo>
                <a:lnTo>
                  <a:pt x="52825" y="5397667"/>
                </a:lnTo>
                <a:lnTo>
                  <a:pt x="56197" y="5394856"/>
                </a:lnTo>
                <a:lnTo>
                  <a:pt x="59009" y="5391483"/>
                </a:lnTo>
                <a:lnTo>
                  <a:pt x="61259" y="5387549"/>
                </a:lnTo>
                <a:lnTo>
                  <a:pt x="62948" y="5383054"/>
                </a:lnTo>
                <a:lnTo>
                  <a:pt x="63864" y="5379332"/>
                </a:lnTo>
                <a:lnTo>
                  <a:pt x="66013" y="5369888"/>
                </a:lnTo>
                <a:lnTo>
                  <a:pt x="67496" y="5360548"/>
                </a:lnTo>
                <a:lnTo>
                  <a:pt x="69185" y="5356053"/>
                </a:lnTo>
                <a:lnTo>
                  <a:pt x="71155" y="5351838"/>
                </a:lnTo>
                <a:lnTo>
                  <a:pt x="73019" y="5348291"/>
                </a:lnTo>
                <a:lnTo>
                  <a:pt x="76111" y="5345199"/>
                </a:lnTo>
                <a:lnTo>
                  <a:pt x="80044" y="5342949"/>
                </a:lnTo>
                <a:lnTo>
                  <a:pt x="84645" y="5340594"/>
                </a:lnTo>
                <a:lnTo>
                  <a:pt x="83375" y="5348598"/>
                </a:lnTo>
                <a:lnTo>
                  <a:pt x="83369" y="5354777"/>
                </a:lnTo>
                <a:lnTo>
                  <a:pt x="84242" y="5359515"/>
                </a:lnTo>
                <a:lnTo>
                  <a:pt x="85221" y="5363586"/>
                </a:lnTo>
                <a:lnTo>
                  <a:pt x="88028" y="5366393"/>
                </a:lnTo>
                <a:lnTo>
                  <a:pt x="90553" y="5368918"/>
                </a:lnTo>
                <a:lnTo>
                  <a:pt x="96096" y="5372915"/>
                </a:lnTo>
                <a:lnTo>
                  <a:pt x="102132" y="5375858"/>
                </a:lnTo>
                <a:lnTo>
                  <a:pt x="104658" y="5378383"/>
                </a:lnTo>
                <a:lnTo>
                  <a:pt x="106796" y="5381295"/>
                </a:lnTo>
                <a:lnTo>
                  <a:pt x="108056" y="5385648"/>
                </a:lnTo>
                <a:lnTo>
                  <a:pt x="108930" y="5390387"/>
                </a:lnTo>
                <a:lnTo>
                  <a:pt x="108537" y="5396952"/>
                </a:lnTo>
                <a:lnTo>
                  <a:pt x="106495" y="5405729"/>
                </a:lnTo>
                <a:lnTo>
                  <a:pt x="104037" y="5404819"/>
                </a:lnTo>
                <a:lnTo>
                  <a:pt x="101861" y="5404189"/>
                </a:lnTo>
                <a:lnTo>
                  <a:pt x="100951" y="5401733"/>
                </a:lnTo>
                <a:lnTo>
                  <a:pt x="100532" y="5398223"/>
                </a:lnTo>
                <a:lnTo>
                  <a:pt x="99976" y="5391483"/>
                </a:lnTo>
                <a:lnTo>
                  <a:pt x="99247" y="5383795"/>
                </a:lnTo>
                <a:lnTo>
                  <a:pt x="91623" y="5390857"/>
                </a:lnTo>
                <a:lnTo>
                  <a:pt x="85051" y="5397429"/>
                </a:lnTo>
                <a:lnTo>
                  <a:pt x="79323" y="5404840"/>
                </a:lnTo>
                <a:lnTo>
                  <a:pt x="72822" y="5413025"/>
                </a:lnTo>
                <a:lnTo>
                  <a:pt x="67934" y="5421280"/>
                </a:lnTo>
                <a:lnTo>
                  <a:pt x="63048" y="5429534"/>
                </a:lnTo>
                <a:lnTo>
                  <a:pt x="58721" y="5438350"/>
                </a:lnTo>
                <a:lnTo>
                  <a:pt x="54958" y="5447726"/>
                </a:lnTo>
                <a:lnTo>
                  <a:pt x="51194" y="5457101"/>
                </a:lnTo>
                <a:lnTo>
                  <a:pt x="47603" y="5467427"/>
                </a:lnTo>
                <a:lnTo>
                  <a:pt x="45067" y="5477258"/>
                </a:lnTo>
                <a:lnTo>
                  <a:pt x="42705" y="5488038"/>
                </a:lnTo>
                <a:lnTo>
                  <a:pt x="38370" y="5509209"/>
                </a:lnTo>
                <a:lnTo>
                  <a:pt x="34875" y="5531223"/>
                </a:lnTo>
                <a:lnTo>
                  <a:pt x="32105" y="5526135"/>
                </a:lnTo>
                <a:lnTo>
                  <a:pt x="29162" y="5520100"/>
                </a:lnTo>
                <a:lnTo>
                  <a:pt x="26886" y="5513958"/>
                </a:lnTo>
                <a:lnTo>
                  <a:pt x="26330" y="5507218"/>
                </a:lnTo>
                <a:lnTo>
                  <a:pt x="26160" y="5500093"/>
                </a:lnTo>
                <a:lnTo>
                  <a:pt x="25992" y="5492967"/>
                </a:lnTo>
                <a:lnTo>
                  <a:pt x="27262" y="5484961"/>
                </a:lnTo>
                <a:lnTo>
                  <a:pt x="28532" y="5476957"/>
                </a:lnTo>
                <a:lnTo>
                  <a:pt x="30084" y="5469232"/>
                </a:lnTo>
                <a:lnTo>
                  <a:pt x="32302" y="5461401"/>
                </a:lnTo>
                <a:lnTo>
                  <a:pt x="37861" y="5446863"/>
                </a:lnTo>
                <a:lnTo>
                  <a:pt x="43876" y="5433553"/>
                </a:lnTo>
                <a:lnTo>
                  <a:pt x="48800" y="5423017"/>
                </a:lnTo>
                <a:lnTo>
                  <a:pt x="46275" y="5420492"/>
                </a:lnTo>
                <a:lnTo>
                  <a:pt x="43469" y="5417686"/>
                </a:lnTo>
                <a:lnTo>
                  <a:pt x="40768" y="5414213"/>
                </a:lnTo>
                <a:lnTo>
                  <a:pt x="38455" y="5410352"/>
                </a:lnTo>
                <a:lnTo>
                  <a:pt x="35268" y="5401755"/>
                </a:lnTo>
                <a:lnTo>
                  <a:pt x="33346" y="5391331"/>
                </a:lnTo>
                <a:lnTo>
                  <a:pt x="31530" y="5380239"/>
                </a:lnTo>
                <a:lnTo>
                  <a:pt x="29610" y="5369813"/>
                </a:lnTo>
                <a:lnTo>
                  <a:pt x="26470" y="5346576"/>
                </a:lnTo>
                <a:lnTo>
                  <a:pt x="24162" y="5336539"/>
                </a:lnTo>
                <a:lnTo>
                  <a:pt x="21361" y="5327554"/>
                </a:lnTo>
                <a:lnTo>
                  <a:pt x="18174" y="5318956"/>
                </a:lnTo>
                <a:lnTo>
                  <a:pt x="15474" y="5315483"/>
                </a:lnTo>
                <a:lnTo>
                  <a:pt x="12388" y="5312396"/>
                </a:lnTo>
                <a:lnTo>
                  <a:pt x="9862" y="5309870"/>
                </a:lnTo>
                <a:lnTo>
                  <a:pt x="6950" y="5307732"/>
                </a:lnTo>
                <a:lnTo>
                  <a:pt x="2879" y="5306753"/>
                </a:lnTo>
                <a:lnTo>
                  <a:pt x="0" y="5305920"/>
                </a:lnTo>
                <a:lnTo>
                  <a:pt x="0" y="4514844"/>
                </a:lnTo>
                <a:lnTo>
                  <a:pt x="4893" y="4493258"/>
                </a:lnTo>
                <a:lnTo>
                  <a:pt x="10601" y="4469593"/>
                </a:lnTo>
                <a:lnTo>
                  <a:pt x="17924" y="4445996"/>
                </a:lnTo>
                <a:lnTo>
                  <a:pt x="18067" y="4443046"/>
                </a:lnTo>
                <a:lnTo>
                  <a:pt x="18104" y="4440764"/>
                </a:lnTo>
                <a:lnTo>
                  <a:pt x="16981" y="4439641"/>
                </a:lnTo>
                <a:lnTo>
                  <a:pt x="15367" y="4439573"/>
                </a:lnTo>
                <a:lnTo>
                  <a:pt x="14700" y="4439679"/>
                </a:lnTo>
                <a:lnTo>
                  <a:pt x="12873" y="4440946"/>
                </a:lnTo>
                <a:lnTo>
                  <a:pt x="9396" y="4444423"/>
                </a:lnTo>
                <a:lnTo>
                  <a:pt x="6478" y="4448463"/>
                </a:lnTo>
                <a:lnTo>
                  <a:pt x="3909" y="4454397"/>
                </a:lnTo>
                <a:lnTo>
                  <a:pt x="2538" y="4456890"/>
                </a:lnTo>
                <a:lnTo>
                  <a:pt x="2114" y="4459560"/>
                </a:lnTo>
                <a:lnTo>
                  <a:pt x="2253" y="4462790"/>
                </a:lnTo>
                <a:lnTo>
                  <a:pt x="3269" y="4464578"/>
                </a:lnTo>
                <a:lnTo>
                  <a:pt x="0" y="4463538"/>
                </a:lnTo>
                <a:lnTo>
                  <a:pt x="0" y="4429748"/>
                </a:lnTo>
                <a:lnTo>
                  <a:pt x="632" y="4427931"/>
                </a:lnTo>
                <a:lnTo>
                  <a:pt x="5346" y="4418730"/>
                </a:lnTo>
                <a:lnTo>
                  <a:pt x="6823" y="4415568"/>
                </a:lnTo>
                <a:lnTo>
                  <a:pt x="9634" y="4412196"/>
                </a:lnTo>
                <a:lnTo>
                  <a:pt x="11952" y="4409878"/>
                </a:lnTo>
                <a:lnTo>
                  <a:pt x="14167" y="4408226"/>
                </a:lnTo>
                <a:lnTo>
                  <a:pt x="9962" y="4397838"/>
                </a:lnTo>
                <a:lnTo>
                  <a:pt x="6601" y="4388293"/>
                </a:lnTo>
                <a:lnTo>
                  <a:pt x="4574" y="4378534"/>
                </a:lnTo>
                <a:lnTo>
                  <a:pt x="4054" y="4369512"/>
                </a:lnTo>
                <a:lnTo>
                  <a:pt x="3429" y="4361160"/>
                </a:lnTo>
                <a:lnTo>
                  <a:pt x="3928" y="4353927"/>
                </a:lnTo>
                <a:lnTo>
                  <a:pt x="5872" y="4339638"/>
                </a:lnTo>
                <a:lnTo>
                  <a:pt x="7533" y="4325067"/>
                </a:lnTo>
                <a:lnTo>
                  <a:pt x="8806" y="4317061"/>
                </a:lnTo>
                <a:lnTo>
                  <a:pt x="9022" y="4309549"/>
                </a:lnTo>
                <a:lnTo>
                  <a:pt x="8398" y="4301194"/>
                </a:lnTo>
                <a:lnTo>
                  <a:pt x="7773" y="4292840"/>
                </a:lnTo>
                <a:lnTo>
                  <a:pt x="6027" y="4283363"/>
                </a:lnTo>
                <a:lnTo>
                  <a:pt x="2945" y="4274099"/>
                </a:lnTo>
                <a:lnTo>
                  <a:pt x="7053" y="4272797"/>
                </a:lnTo>
                <a:lnTo>
                  <a:pt x="11268" y="4270827"/>
                </a:lnTo>
                <a:lnTo>
                  <a:pt x="14534" y="4268682"/>
                </a:lnTo>
                <a:lnTo>
                  <a:pt x="17521" y="4266256"/>
                </a:lnTo>
                <a:lnTo>
                  <a:pt x="20613" y="4263164"/>
                </a:lnTo>
                <a:lnTo>
                  <a:pt x="22265" y="4260951"/>
                </a:lnTo>
                <a:lnTo>
                  <a:pt x="24022" y="4258072"/>
                </a:lnTo>
                <a:lnTo>
                  <a:pt x="25780" y="4255192"/>
                </a:lnTo>
                <a:lnTo>
                  <a:pt x="28454" y="4248590"/>
                </a:lnTo>
                <a:lnTo>
                  <a:pt x="29232" y="4241637"/>
                </a:lnTo>
                <a:lnTo>
                  <a:pt x="29904" y="4235354"/>
                </a:lnTo>
                <a:lnTo>
                  <a:pt x="29630" y="4228895"/>
                </a:lnTo>
                <a:lnTo>
                  <a:pt x="30133" y="4215483"/>
                </a:lnTo>
                <a:lnTo>
                  <a:pt x="30420" y="4209586"/>
                </a:lnTo>
                <a:lnTo>
                  <a:pt x="30879" y="4204635"/>
                </a:lnTo>
                <a:lnTo>
                  <a:pt x="32568" y="4200141"/>
                </a:lnTo>
                <a:lnTo>
                  <a:pt x="33553" y="4198033"/>
                </a:lnTo>
                <a:lnTo>
                  <a:pt x="34712" y="4196873"/>
                </a:lnTo>
                <a:lnTo>
                  <a:pt x="36645" y="4194941"/>
                </a:lnTo>
                <a:lnTo>
                  <a:pt x="39033" y="4194237"/>
                </a:lnTo>
                <a:lnTo>
                  <a:pt x="41421" y="4193533"/>
                </a:lnTo>
                <a:lnTo>
                  <a:pt x="44089" y="4193109"/>
                </a:lnTo>
                <a:lnTo>
                  <a:pt x="45217" y="4188052"/>
                </a:lnTo>
                <a:lnTo>
                  <a:pt x="44800" y="4184542"/>
                </a:lnTo>
                <a:lnTo>
                  <a:pt x="44556" y="4181980"/>
                </a:lnTo>
                <a:lnTo>
                  <a:pt x="42660" y="4181631"/>
                </a:lnTo>
                <a:lnTo>
                  <a:pt x="40765" y="4181282"/>
                </a:lnTo>
                <a:lnTo>
                  <a:pt x="38096" y="4181705"/>
                </a:lnTo>
                <a:lnTo>
                  <a:pt x="31774" y="4184659"/>
                </a:lnTo>
                <a:lnTo>
                  <a:pt x="25067" y="4188001"/>
                </a:lnTo>
                <a:lnTo>
                  <a:pt x="19693" y="4191130"/>
                </a:lnTo>
                <a:lnTo>
                  <a:pt x="17972" y="4191728"/>
                </a:lnTo>
                <a:lnTo>
                  <a:pt x="16463" y="4190992"/>
                </a:lnTo>
                <a:lnTo>
                  <a:pt x="15621" y="4190150"/>
                </a:lnTo>
                <a:lnTo>
                  <a:pt x="16046" y="4187482"/>
                </a:lnTo>
                <a:lnTo>
                  <a:pt x="17035" y="4138228"/>
                </a:lnTo>
                <a:lnTo>
                  <a:pt x="17623" y="4107895"/>
                </a:lnTo>
                <a:lnTo>
                  <a:pt x="16686" y="4095364"/>
                </a:lnTo>
                <a:lnTo>
                  <a:pt x="16556" y="4085957"/>
                </a:lnTo>
                <a:lnTo>
                  <a:pt x="0" y="4089866"/>
                </a:lnTo>
                <a:lnTo>
                  <a:pt x="0" y="4082091"/>
                </a:lnTo>
                <a:lnTo>
                  <a:pt x="1883" y="4082107"/>
                </a:lnTo>
                <a:lnTo>
                  <a:pt x="3711" y="4080842"/>
                </a:lnTo>
                <a:lnTo>
                  <a:pt x="6098" y="4080137"/>
                </a:lnTo>
                <a:lnTo>
                  <a:pt x="8031" y="4078205"/>
                </a:lnTo>
                <a:lnTo>
                  <a:pt x="10456" y="4075218"/>
                </a:lnTo>
                <a:lnTo>
                  <a:pt x="6210" y="4073293"/>
                </a:lnTo>
                <a:lnTo>
                  <a:pt x="3685" y="4070768"/>
                </a:lnTo>
                <a:lnTo>
                  <a:pt x="2879" y="4067641"/>
                </a:lnTo>
                <a:lnTo>
                  <a:pt x="2568" y="4063467"/>
                </a:lnTo>
                <a:lnTo>
                  <a:pt x="3868" y="4059356"/>
                </a:lnTo>
                <a:lnTo>
                  <a:pt x="5173" y="4055249"/>
                </a:lnTo>
                <a:lnTo>
                  <a:pt x="7988" y="4045698"/>
                </a:lnTo>
                <a:lnTo>
                  <a:pt x="9679" y="4041204"/>
                </a:lnTo>
                <a:lnTo>
                  <a:pt x="10699" y="4036814"/>
                </a:lnTo>
                <a:lnTo>
                  <a:pt x="11160" y="4031864"/>
                </a:lnTo>
                <a:lnTo>
                  <a:pt x="10637" y="4029020"/>
                </a:lnTo>
                <a:lnTo>
                  <a:pt x="8604" y="4025441"/>
                </a:lnTo>
                <a:lnTo>
                  <a:pt x="5024" y="4023407"/>
                </a:lnTo>
                <a:lnTo>
                  <a:pt x="216" y="4020920"/>
                </a:lnTo>
                <a:lnTo>
                  <a:pt x="0" y="4020894"/>
                </a:lnTo>
                <a:lnTo>
                  <a:pt x="0" y="4009419"/>
                </a:lnTo>
                <a:lnTo>
                  <a:pt x="1950" y="4007966"/>
                </a:lnTo>
                <a:lnTo>
                  <a:pt x="5391" y="4006769"/>
                </a:lnTo>
                <a:lnTo>
                  <a:pt x="8339" y="4006624"/>
                </a:lnTo>
                <a:lnTo>
                  <a:pt x="11849" y="4007043"/>
                </a:lnTo>
                <a:lnTo>
                  <a:pt x="15147" y="4008795"/>
                </a:lnTo>
                <a:lnTo>
                  <a:pt x="10453" y="3999463"/>
                </a:lnTo>
                <a:lnTo>
                  <a:pt x="6348" y="3994585"/>
                </a:lnTo>
                <a:lnTo>
                  <a:pt x="1855" y="3990091"/>
                </a:lnTo>
                <a:lnTo>
                  <a:pt x="0" y="3988237"/>
                </a:lnTo>
                <a:close/>
              </a:path>
            </a:pathLst>
          </a:custGeom>
        </p:spPr>
      </p:sp>
      <p:sp>
        <p:nvSpPr>
          <p:cNvPr id="3" name="Oval 2">
            <a:extLst>
              <a:ext uri="{FF2B5EF4-FFF2-40B4-BE49-F238E27FC236}">
                <a16:creationId xmlns:a16="http://schemas.microsoft.com/office/drawing/2014/main" id="{5436FBE9-EFF4-05E0-49F7-89C6295775C5}"/>
              </a:ext>
            </a:extLst>
          </p:cNvPr>
          <p:cNvSpPr/>
          <p:nvPr userDrawn="1"/>
        </p:nvSpPr>
        <p:spPr>
          <a:xfrm>
            <a:off x="1784411" y="4154749"/>
            <a:ext cx="2521258" cy="2521258"/>
          </a:xfrm>
          <a:prstGeom prst="ellipse">
            <a:avLst/>
          </a:prstGeom>
          <a:solidFill>
            <a:srgbClr val="41B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366185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3912F8FB-2351-21E9-AE36-C0522010B28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03CBBF-B75C-4051-BB09-7FAECD80397E}" type="slidenum">
              <a:rPr lang="en-US" smtClean="0"/>
              <a:t>‹#›</a:t>
            </a:fld>
            <a:endParaRPr lang="en-US"/>
          </a:p>
        </p:txBody>
      </p:sp>
    </p:spTree>
    <p:extLst>
      <p:ext uri="{BB962C8B-B14F-4D97-AF65-F5344CB8AC3E}">
        <p14:creationId xmlns:p14="http://schemas.microsoft.com/office/powerpoint/2010/main" val="3607081051"/>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3.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1.jpg"/></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35.png"/><Relationship Id="rId1" Type="http://schemas.openxmlformats.org/officeDocument/2006/relationships/slideLayout" Target="../slideLayouts/slideLayout1.xml"/><Relationship Id="rId4" Type="http://schemas.openxmlformats.org/officeDocument/2006/relationships/image" Target="../media/image36.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37.png"/><Relationship Id="rId1" Type="http://schemas.openxmlformats.org/officeDocument/2006/relationships/slideLayout" Target="../slideLayouts/slideLayout1.xml"/><Relationship Id="rId4" Type="http://schemas.openxmlformats.org/officeDocument/2006/relationships/image" Target="../media/image36.jpg"/></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A6CE16D0-FAFE-F66F-04D9-8796DA9CD3B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6475" r="6475"/>
          <a:stretch>
            <a:fillRect/>
          </a:stretch>
        </p:blipFill>
        <p:spPr/>
      </p:pic>
      <p:sp>
        <p:nvSpPr>
          <p:cNvPr id="5" name="TextBox 4">
            <a:extLst>
              <a:ext uri="{FF2B5EF4-FFF2-40B4-BE49-F238E27FC236}">
                <a16:creationId xmlns:a16="http://schemas.microsoft.com/office/drawing/2014/main" id="{5E6C0C80-6309-07BD-FAA0-46D9939C986E}"/>
              </a:ext>
            </a:extLst>
          </p:cNvPr>
          <p:cNvSpPr txBox="1">
            <a:spLocks noChangeArrowheads="1"/>
          </p:cNvSpPr>
          <p:nvPr/>
        </p:nvSpPr>
        <p:spPr bwMode="auto">
          <a:xfrm>
            <a:off x="6921867" y="1764789"/>
            <a:ext cx="5628351" cy="3958776"/>
          </a:xfrm>
          <a:prstGeom prst="rect">
            <a:avLst/>
          </a:prstGeom>
          <a:noFill/>
          <a:ln>
            <a:noFill/>
          </a:ln>
          <a:effectLst>
            <a:outerShdw blurRad="50800" dist="50800" dir="5400000" sx="1000" sy="1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a:lnSpc>
                <a:spcPct val="150000"/>
              </a:lnSpc>
              <a:spcBef>
                <a:spcPct val="0"/>
              </a:spcBef>
              <a:buNone/>
            </a:pPr>
            <a:endParaRPr lang="fa-IR" altLang="en-US" sz="2400" b="1" dirty="0">
              <a:solidFill>
                <a:srgbClr val="242527"/>
              </a:solidFill>
              <a:latin typeface="Damavand ExtraBold" panose="00000900000000000000" pitchFamily="2" charset="-78"/>
              <a:cs typeface="B Nazanin" panose="00000400000000000000" pitchFamily="2" charset="-78"/>
            </a:endParaRPr>
          </a:p>
          <a:p>
            <a:pPr algn="ctr" rtl="1">
              <a:lnSpc>
                <a:spcPct val="200000"/>
              </a:lnSpc>
              <a:spcBef>
                <a:spcPct val="0"/>
              </a:spcBef>
              <a:buNone/>
            </a:pPr>
            <a:r>
              <a:rPr lang="fa-IR" sz="2000" dirty="0">
                <a:effectLst/>
                <a:ea typeface="Calibri" panose="020F0502020204030204" pitchFamily="34" charset="0"/>
                <a:cs typeface="B Titr" panose="00000700000000000000" pitchFamily="2" charset="-78"/>
              </a:rPr>
              <a:t>پاورپوینت ورزش دو سرعت | 38 اسلاید</a:t>
            </a:r>
          </a:p>
          <a:p>
            <a:pPr algn="ctr" rtl="1">
              <a:lnSpc>
                <a:spcPct val="200000"/>
              </a:lnSpc>
              <a:spcBef>
                <a:spcPct val="0"/>
              </a:spcBef>
              <a:buNone/>
            </a:pPr>
            <a:r>
              <a:rPr lang="fa-IR" altLang="en-US" sz="2000" b="1" dirty="0">
                <a:solidFill>
                  <a:srgbClr val="242527"/>
                </a:solidFill>
                <a:latin typeface="Damavand ExtraBold" panose="00000900000000000000" pitchFamily="2" charset="-78"/>
                <a:cs typeface="B Nazanin" panose="00000400000000000000" pitchFamily="2" charset="-78"/>
              </a:rPr>
              <a:t>استاد راهنما: </a:t>
            </a:r>
            <a:r>
              <a:rPr lang="fa-IR" altLang="en-US" sz="3600" dirty="0">
                <a:solidFill>
                  <a:srgbClr val="242527"/>
                </a:solidFill>
                <a:latin typeface="IranNastaliq" panose="02020505000000020003" pitchFamily="18" charset="0"/>
                <a:cs typeface="B Nazanin" panose="00000400000000000000" pitchFamily="2" charset="-78"/>
              </a:rPr>
              <a:t>...............</a:t>
            </a:r>
            <a:endParaRPr lang="en-US" altLang="en-US" sz="4000" dirty="0">
              <a:solidFill>
                <a:srgbClr val="242527"/>
              </a:solidFill>
              <a:latin typeface="IranNastaliq" panose="02020505000000020003" pitchFamily="18" charset="0"/>
              <a:cs typeface="B Nazanin" panose="00000400000000000000" pitchFamily="2" charset="-78"/>
            </a:endParaRPr>
          </a:p>
          <a:p>
            <a:pPr algn="ctr" rtl="1">
              <a:lnSpc>
                <a:spcPct val="150000"/>
              </a:lnSpc>
              <a:spcBef>
                <a:spcPct val="0"/>
              </a:spcBef>
              <a:buNone/>
            </a:pPr>
            <a:r>
              <a:rPr lang="fa-IR" altLang="en-US" sz="2000" b="1" dirty="0">
                <a:solidFill>
                  <a:srgbClr val="242527"/>
                </a:solidFill>
                <a:latin typeface="Damavand ExtraBold" panose="00000900000000000000" pitchFamily="2" charset="-78"/>
                <a:cs typeface="B Nazanin" panose="00000400000000000000" pitchFamily="2" charset="-78"/>
              </a:rPr>
              <a:t>پژوهشگــــران: </a:t>
            </a:r>
            <a:r>
              <a:rPr lang="fa-IR" altLang="en-US" sz="3600" dirty="0">
                <a:solidFill>
                  <a:srgbClr val="242527"/>
                </a:solidFill>
                <a:latin typeface="IranNastaliq" panose="02020505000000020003" pitchFamily="18" charset="0"/>
                <a:cs typeface="B Nazanin" panose="00000400000000000000" pitchFamily="2" charset="-78"/>
              </a:rPr>
              <a:t>...........</a:t>
            </a:r>
          </a:p>
          <a:p>
            <a:pPr algn="ctr" rtl="1">
              <a:lnSpc>
                <a:spcPct val="150000"/>
              </a:lnSpc>
              <a:spcBef>
                <a:spcPct val="0"/>
              </a:spcBef>
              <a:buNone/>
            </a:pPr>
            <a:endParaRPr lang="fa-IR" altLang="en-US" sz="1100" dirty="0">
              <a:solidFill>
                <a:srgbClr val="242527"/>
              </a:solidFill>
              <a:latin typeface="IranNastaliq" panose="02020505000000020003" pitchFamily="18" charset="0"/>
              <a:cs typeface="B Nazanin" panose="00000400000000000000" pitchFamily="2" charset="-78"/>
            </a:endParaRPr>
          </a:p>
          <a:p>
            <a:pPr algn="ctr" rtl="1" eaLnBrk="1" hangingPunct="1">
              <a:lnSpc>
                <a:spcPct val="150000"/>
              </a:lnSpc>
              <a:spcBef>
                <a:spcPct val="0"/>
              </a:spcBef>
              <a:buFontTx/>
              <a:buNone/>
            </a:pPr>
            <a:r>
              <a:rPr lang="fa-IR" altLang="en-US" sz="1800" b="1" dirty="0">
                <a:solidFill>
                  <a:srgbClr val="242527"/>
                </a:solidFill>
                <a:latin typeface="Damavand ExtraBold" panose="00000900000000000000" pitchFamily="2" charset="-78"/>
                <a:cs typeface="B Nazanin" panose="00000400000000000000" pitchFamily="2" charset="-78"/>
              </a:rPr>
              <a:t>سال تحصیلی: .......</a:t>
            </a:r>
          </a:p>
        </p:txBody>
      </p:sp>
      <p:pic>
        <p:nvPicPr>
          <p:cNvPr id="6" name="Graphic 5">
            <a:extLst>
              <a:ext uri="{FF2B5EF4-FFF2-40B4-BE49-F238E27FC236}">
                <a16:creationId xmlns:a16="http://schemas.microsoft.com/office/drawing/2014/main" id="{5383082D-E09B-2728-4631-93582DBBAF2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36713" y="744400"/>
            <a:ext cx="1198659" cy="1506008"/>
          </a:xfrm>
          <a:prstGeom prst="rect">
            <a:avLst/>
          </a:prstGeom>
        </p:spPr>
      </p:pic>
    </p:spTree>
    <p:extLst>
      <p:ext uri="{BB962C8B-B14F-4D97-AF65-F5344CB8AC3E}">
        <p14:creationId xmlns:p14="http://schemas.microsoft.com/office/powerpoint/2010/main" val="29953800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643621" y="393384"/>
            <a:ext cx="1621410" cy="400110"/>
          </a:xfrm>
          <a:prstGeom prst="rect">
            <a:avLst/>
          </a:prstGeom>
        </p:spPr>
        <p:txBody>
          <a:bodyPr wrap="square">
            <a:spAutoFit/>
          </a:bodyPr>
          <a:lstStyle/>
          <a:p>
            <a:pPr algn="justLow" rtl="1"/>
            <a:r>
              <a:rPr lang="fa-IR" sz="2000" dirty="0">
                <a:solidFill>
                  <a:schemeClr val="bg1"/>
                </a:solidFill>
                <a:cs typeface="B Titr" panose="00000700000000000000" pitchFamily="2" charset="-78"/>
              </a:rPr>
              <a:t>مراحل آموزش</a:t>
            </a:r>
            <a:endParaRPr lang="en-US" sz="2000" dirty="0">
              <a:solidFill>
                <a:schemeClr val="bg1"/>
              </a:solidFill>
              <a:cs typeface="B Titr" panose="00000700000000000000" pitchFamily="2" charset="-78"/>
            </a:endParaRPr>
          </a:p>
        </p:txBody>
      </p:sp>
      <p:sp>
        <p:nvSpPr>
          <p:cNvPr id="3" name="Rectangle 2"/>
          <p:cNvSpPr/>
          <p:nvPr/>
        </p:nvSpPr>
        <p:spPr>
          <a:xfrm>
            <a:off x="2305614" y="1192811"/>
            <a:ext cx="9527457" cy="2793072"/>
          </a:xfrm>
          <a:prstGeom prst="rect">
            <a:avLst/>
          </a:prstGeom>
        </p:spPr>
        <p:txBody>
          <a:bodyPr wrap="square">
            <a:spAutoFit/>
          </a:bodyPr>
          <a:lstStyle/>
          <a:p>
            <a:pPr algn="justLow" rtl="1">
              <a:lnSpc>
                <a:spcPct val="200000"/>
              </a:lnSpc>
            </a:pPr>
            <a:r>
              <a:rPr lang="fa-IR" dirty="0">
                <a:cs typeface="B Nazanin" panose="00000400000000000000" pitchFamily="2" charset="-78"/>
              </a:rPr>
              <a:t>1. شروع ایستاده، افزایش سرعت تا رسیدن به گام دو سرعت</a:t>
            </a:r>
          </a:p>
          <a:p>
            <a:pPr algn="justLow" rtl="1">
              <a:lnSpc>
                <a:spcPct val="200000"/>
              </a:lnSpc>
            </a:pPr>
            <a:r>
              <a:rPr lang="fa-IR" dirty="0">
                <a:cs typeface="B Nazanin" panose="00000400000000000000" pitchFamily="2" charset="-78"/>
              </a:rPr>
              <a:t>گام دو سرعت آن قسمت از دو سرعت است که عمل دویدن با مرحله کامل پرواز اجرا می شود و بعد از شتاب گرفتن اتفاق می افتد.</a:t>
            </a:r>
          </a:p>
          <a:p>
            <a:pPr algn="justLow" rtl="1">
              <a:lnSpc>
                <a:spcPct val="200000"/>
              </a:lnSpc>
            </a:pPr>
            <a:r>
              <a:rPr lang="fa-IR" dirty="0">
                <a:cs typeface="B Nazanin" panose="00000400000000000000" pitchFamily="2" charset="-78"/>
              </a:rPr>
              <a:t>در حالی که پاها به اندازه عرض شانه ها از  هم فاصله دارند پشت خطی روی چمن بایستید.</a:t>
            </a:r>
          </a:p>
          <a:p>
            <a:pPr algn="justLow" rtl="1">
              <a:lnSpc>
                <a:spcPct val="200000"/>
              </a:lnSpc>
            </a:pPr>
            <a:r>
              <a:rPr lang="fa-IR" dirty="0">
                <a:cs typeface="B Nazanin" panose="00000400000000000000" pitchFamily="2" charset="-78"/>
              </a:rPr>
              <a:t>اجازه دهید وزن بدن به جلو بیفتد و بتدریج در طی 40 متر تا رسیدن به 80 تا 90 درصد  حداکثر سرعت شتاب بگیرید.</a:t>
            </a:r>
          </a:p>
          <a:p>
            <a:pPr algn="justLow" rtl="1">
              <a:lnSpc>
                <a:spcPct val="200000"/>
              </a:lnSpc>
            </a:pPr>
            <a:r>
              <a:rPr lang="fa-IR" dirty="0">
                <a:cs typeface="B Nazanin" panose="00000400000000000000" pitchFamily="2" charset="-78"/>
              </a:rPr>
              <a:t>به  آهستگی سرعت خود را کم کنید در حالی که ضمن حرکت خود را بالا نگه می دارید به صورت راه رفتن به عقب برگردید.</a:t>
            </a:r>
            <a:endParaRPr lang="en-US" dirty="0">
              <a:cs typeface="B Nazanin" panose="00000400000000000000" pitchFamily="2" charset="-78"/>
            </a:endParaRPr>
          </a:p>
        </p:txBody>
      </p:sp>
      <p:sp>
        <p:nvSpPr>
          <p:cNvPr id="4" name="Rectangle 3"/>
          <p:cNvSpPr/>
          <p:nvPr/>
        </p:nvSpPr>
        <p:spPr>
          <a:xfrm>
            <a:off x="254524" y="4146139"/>
            <a:ext cx="5614744" cy="2239074"/>
          </a:xfrm>
          <a:prstGeom prst="rect">
            <a:avLst/>
          </a:prstGeom>
        </p:spPr>
        <p:txBody>
          <a:bodyPr wrap="square">
            <a:spAutoFit/>
          </a:bodyPr>
          <a:lstStyle/>
          <a:p>
            <a:pPr algn="justLow" rtl="1">
              <a:lnSpc>
                <a:spcPct val="200000"/>
              </a:lnSpc>
            </a:pPr>
            <a:r>
              <a:rPr lang="fa-IR" dirty="0">
                <a:cs typeface="B Nazanin" panose="00000400000000000000" pitchFamily="2" charset="-78"/>
              </a:rPr>
              <a:t>2 . پاشنه به ران</a:t>
            </a:r>
          </a:p>
          <a:p>
            <a:pPr algn="justLow" rtl="1">
              <a:lnSpc>
                <a:spcPct val="200000"/>
              </a:lnSpc>
            </a:pPr>
            <a:r>
              <a:rPr lang="fa-IR" dirty="0">
                <a:cs typeface="B Nazanin" panose="00000400000000000000" pitchFamily="2" charset="-78"/>
              </a:rPr>
              <a:t>به صورت آهسته دویدن به جلو حرکت کنید پاشنه پا را به سرعت به طرف پشت ران بالا بکشید.</a:t>
            </a:r>
          </a:p>
          <a:p>
            <a:pPr algn="justLow" rtl="1">
              <a:lnSpc>
                <a:spcPct val="200000"/>
              </a:lnSpc>
            </a:pPr>
            <a:r>
              <a:rPr lang="fa-IR" dirty="0">
                <a:cs typeface="B Nazanin" panose="00000400000000000000" pitchFamily="2" charset="-78"/>
              </a:rPr>
              <a:t>« لگن بالا،  پنجه بالا، پاشنه بالا». از کشیده شدن پا روی زمین احتراز  کنید.</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5437BDD1-F0FD-7FBC-8367-01125E760E9A}"/>
              </a:ext>
            </a:extLst>
          </p:cNvPr>
          <p:cNvPicPr>
            <a:picLocks noChangeAspect="1"/>
          </p:cNvPicPr>
          <p:nvPr/>
        </p:nvPicPr>
        <p:blipFill>
          <a:blip r:embed="rId2"/>
          <a:stretch>
            <a:fillRect/>
          </a:stretch>
        </p:blipFill>
        <p:spPr>
          <a:xfrm>
            <a:off x="6173764" y="4146139"/>
            <a:ext cx="5428900" cy="23276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37249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364462" y="367808"/>
            <a:ext cx="3713485" cy="3713485"/>
          </a:xfrm>
          <a:prstGeom prst="rect">
            <a:avLst/>
          </a:prstGeom>
        </p:spPr>
      </p:pic>
      <p:sp>
        <p:nvSpPr>
          <p:cNvPr id="2" name="Rectangle 1"/>
          <p:cNvSpPr/>
          <p:nvPr/>
        </p:nvSpPr>
        <p:spPr>
          <a:xfrm>
            <a:off x="9792267" y="395813"/>
            <a:ext cx="1542410" cy="400110"/>
          </a:xfrm>
          <a:prstGeom prst="rect">
            <a:avLst/>
          </a:prstGeom>
        </p:spPr>
        <p:txBody>
          <a:bodyPr wrap="none">
            <a:spAutoFit/>
          </a:bodyPr>
          <a:lstStyle/>
          <a:p>
            <a:r>
              <a:rPr lang="fa-IR" sz="2000" dirty="0">
                <a:solidFill>
                  <a:schemeClr val="bg1"/>
                </a:solidFill>
                <a:cs typeface="B Titr" panose="00000700000000000000" pitchFamily="2" charset="-78"/>
              </a:rPr>
              <a:t>مراحل آموزش</a:t>
            </a:r>
            <a:endParaRPr lang="en-US" sz="2000" dirty="0">
              <a:solidFill>
                <a:schemeClr val="bg1"/>
              </a:solidFill>
              <a:cs typeface="B Titr" panose="00000700000000000000" pitchFamily="2" charset="-78"/>
            </a:endParaRPr>
          </a:p>
        </p:txBody>
      </p:sp>
      <p:sp>
        <p:nvSpPr>
          <p:cNvPr id="3" name="Rectangle 2"/>
          <p:cNvSpPr/>
          <p:nvPr/>
        </p:nvSpPr>
        <p:spPr>
          <a:xfrm>
            <a:off x="3077497" y="1288221"/>
            <a:ext cx="8868697" cy="2793072"/>
          </a:xfrm>
          <a:prstGeom prst="rect">
            <a:avLst/>
          </a:prstGeom>
        </p:spPr>
        <p:txBody>
          <a:bodyPr wrap="square">
            <a:spAutoFit/>
          </a:bodyPr>
          <a:lstStyle/>
          <a:p>
            <a:pPr algn="r">
              <a:lnSpc>
                <a:spcPct val="200000"/>
              </a:lnSpc>
            </a:pPr>
            <a:r>
              <a:rPr lang="fa-IR" dirty="0">
                <a:solidFill>
                  <a:srgbClr val="FFC000"/>
                </a:solidFill>
                <a:cs typeface="B Titr" panose="00000700000000000000" pitchFamily="2" charset="-78"/>
              </a:rPr>
              <a:t>3. زانو بلند</a:t>
            </a:r>
          </a:p>
          <a:p>
            <a:pPr algn="r">
              <a:lnSpc>
                <a:spcPct val="200000"/>
              </a:lnSpc>
            </a:pPr>
            <a:r>
              <a:rPr lang="fa-IR" dirty="0">
                <a:cs typeface="B Nazanin" panose="00000400000000000000" pitchFamily="2" charset="-78"/>
              </a:rPr>
              <a:t>این حرکت را می توان به صورتهای راه رفتن توام با جهش یا در حال دویدن اجرا کرد.</a:t>
            </a:r>
          </a:p>
          <a:p>
            <a:pPr algn="r">
              <a:lnSpc>
                <a:spcPct val="200000"/>
              </a:lnSpc>
            </a:pPr>
            <a:r>
              <a:rPr lang="fa-IR" dirty="0">
                <a:cs typeface="B Nazanin" panose="00000400000000000000" pitchFamily="2" charset="-78"/>
              </a:rPr>
              <a:t>با قامتی راست زانو در حالی که پنجه به طرف بالا جمع شده است تا حد موازی شدن ران با زمین بلند می شود.</a:t>
            </a:r>
          </a:p>
          <a:p>
            <a:pPr algn="r">
              <a:lnSpc>
                <a:spcPct val="200000"/>
              </a:lnSpc>
            </a:pPr>
            <a:r>
              <a:rPr lang="fa-IR" dirty="0">
                <a:cs typeface="B Nazanin" panose="00000400000000000000" pitchFamily="2" charset="-78"/>
              </a:rPr>
              <a:t>پای اتکا مستقیم و بر حرکت آهنگین (با ضربه های منظم) تاکید می شود.</a:t>
            </a:r>
          </a:p>
          <a:p>
            <a:pPr algn="r">
              <a:lnSpc>
                <a:spcPct val="200000"/>
              </a:lnSpc>
            </a:pPr>
            <a:r>
              <a:rPr lang="fa-IR" dirty="0">
                <a:cs typeface="B Nazanin" panose="00000400000000000000" pitchFamily="2" charset="-78"/>
              </a:rPr>
              <a:t>حرکت را تکرار کنید ولی این بار پاشنه پای آزاد را توام با عمل «پنجه زدن» یا  «پنجه کشیدن به» به سرعت پایین آورید.</a:t>
            </a:r>
            <a:endParaRPr lang="en-US" dirty="0">
              <a:cs typeface="B Nazanin" panose="00000400000000000000" pitchFamily="2" charset="-78"/>
            </a:endParaRPr>
          </a:p>
        </p:txBody>
      </p:sp>
      <p:sp>
        <p:nvSpPr>
          <p:cNvPr id="4" name="Rectangle 3"/>
          <p:cNvSpPr/>
          <p:nvPr/>
        </p:nvSpPr>
        <p:spPr>
          <a:xfrm>
            <a:off x="796414" y="4214335"/>
            <a:ext cx="11149780" cy="1131079"/>
          </a:xfrm>
          <a:prstGeom prst="rect">
            <a:avLst/>
          </a:prstGeom>
        </p:spPr>
        <p:txBody>
          <a:bodyPr wrap="square">
            <a:spAutoFit/>
          </a:bodyPr>
          <a:lstStyle/>
          <a:p>
            <a:pPr algn="r">
              <a:lnSpc>
                <a:spcPct val="200000"/>
              </a:lnSpc>
            </a:pPr>
            <a:r>
              <a:rPr lang="fa-IR" dirty="0">
                <a:solidFill>
                  <a:srgbClr val="FFC000"/>
                </a:solidFill>
                <a:cs typeface="B Titr" panose="00000700000000000000" pitchFamily="2" charset="-78"/>
              </a:rPr>
              <a:t>4. گام جهشی با پای مستقیم</a:t>
            </a:r>
          </a:p>
          <a:p>
            <a:pPr algn="r" rtl="1">
              <a:lnSpc>
                <a:spcPct val="200000"/>
              </a:lnSpc>
            </a:pPr>
            <a:r>
              <a:rPr lang="fa-IR" dirty="0">
                <a:cs typeface="B Nazanin" panose="00000400000000000000" pitchFamily="2" charset="-78"/>
              </a:rPr>
              <a:t>پنجه ها را بالا نگه دارید وضعیت جمع شدن پنجه بطرف ساق  و در موقع قرار دادن پا بر روی زمین  زانو مستقیم از روی یک پا بر روی پای دیگر جهش کنید.</a:t>
            </a:r>
            <a:endParaRPr lang="en-US" dirty="0">
              <a:cs typeface="B Nazanin" panose="00000400000000000000" pitchFamily="2" charset="-78"/>
            </a:endParaRPr>
          </a:p>
        </p:txBody>
      </p:sp>
    </p:spTree>
    <p:extLst>
      <p:ext uri="{BB962C8B-B14F-4D97-AF65-F5344CB8AC3E}">
        <p14:creationId xmlns:p14="http://schemas.microsoft.com/office/powerpoint/2010/main" val="1037592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8620690" y="3016168"/>
            <a:ext cx="3466636" cy="3561613"/>
          </a:xfrm>
          <a:prstGeom prst="rect">
            <a:avLst/>
          </a:prstGeom>
        </p:spPr>
      </p:pic>
      <p:sp>
        <p:nvSpPr>
          <p:cNvPr id="2" name="Rectangle 1"/>
          <p:cNvSpPr/>
          <p:nvPr/>
        </p:nvSpPr>
        <p:spPr>
          <a:xfrm>
            <a:off x="9766014" y="402729"/>
            <a:ext cx="1542410" cy="400110"/>
          </a:xfrm>
          <a:prstGeom prst="rect">
            <a:avLst/>
          </a:prstGeom>
        </p:spPr>
        <p:txBody>
          <a:bodyPr wrap="none">
            <a:spAutoFit/>
          </a:bodyPr>
          <a:lstStyle/>
          <a:p>
            <a:r>
              <a:rPr lang="fa-IR" sz="2000" dirty="0">
                <a:solidFill>
                  <a:schemeClr val="bg1"/>
                </a:solidFill>
                <a:cs typeface="B Titr" panose="00000700000000000000" pitchFamily="2" charset="-78"/>
              </a:rPr>
              <a:t>مراحل آموزش</a:t>
            </a:r>
            <a:endParaRPr lang="en-US" sz="2000" dirty="0">
              <a:solidFill>
                <a:schemeClr val="bg1"/>
              </a:solidFill>
              <a:cs typeface="B Titr" panose="00000700000000000000" pitchFamily="2" charset="-78"/>
            </a:endParaRPr>
          </a:p>
        </p:txBody>
      </p:sp>
      <p:sp>
        <p:nvSpPr>
          <p:cNvPr id="5" name="Rectangle 4"/>
          <p:cNvSpPr/>
          <p:nvPr/>
        </p:nvSpPr>
        <p:spPr>
          <a:xfrm>
            <a:off x="1316306" y="1254879"/>
            <a:ext cx="10412361" cy="1674946"/>
          </a:xfrm>
          <a:prstGeom prst="rect">
            <a:avLst/>
          </a:prstGeom>
        </p:spPr>
        <p:txBody>
          <a:bodyPr wrap="square">
            <a:spAutoFit/>
          </a:bodyPr>
          <a:lstStyle/>
          <a:p>
            <a:pPr algn="r">
              <a:lnSpc>
                <a:spcPct val="200000"/>
              </a:lnSpc>
            </a:pPr>
            <a:r>
              <a:rPr lang="fa-IR" dirty="0">
                <a:solidFill>
                  <a:srgbClr val="FFC000"/>
                </a:solidFill>
                <a:cs typeface="B Titr" panose="00000700000000000000" pitchFamily="2" charset="-78"/>
              </a:rPr>
              <a:t>5. گام جهشی</a:t>
            </a:r>
          </a:p>
          <a:p>
            <a:pPr algn="r" rtl="1">
              <a:lnSpc>
                <a:spcPct val="200000"/>
              </a:lnSpc>
            </a:pPr>
            <a:r>
              <a:rPr lang="fa-IR" dirty="0">
                <a:cs typeface="B Nazanin" panose="00000400000000000000" pitchFamily="2" charset="-78"/>
              </a:rPr>
              <a:t>گام جهشی آهنگین (با ضربه منظم) از پایی به پای دیگر در حالی که از پای آزاد  موازی با زمین  و پای عقب راست شده است</a:t>
            </a:r>
            <a:r>
              <a:rPr lang="fa-IR" dirty="0"/>
              <a:t>.</a:t>
            </a:r>
          </a:p>
          <a:p>
            <a:pPr algn="r" rtl="1">
              <a:lnSpc>
                <a:spcPct val="200000"/>
              </a:lnSpc>
            </a:pPr>
            <a:r>
              <a:rPr lang="fa-IR" dirty="0"/>
              <a:t> </a:t>
            </a:r>
            <a:endParaRPr lang="en-US" dirty="0"/>
          </a:p>
        </p:txBody>
      </p:sp>
      <p:sp>
        <p:nvSpPr>
          <p:cNvPr id="6" name="Rectangle 5"/>
          <p:cNvSpPr/>
          <p:nvPr/>
        </p:nvSpPr>
        <p:spPr>
          <a:xfrm>
            <a:off x="702043" y="3429000"/>
            <a:ext cx="7470316" cy="1685077"/>
          </a:xfrm>
          <a:prstGeom prst="rect">
            <a:avLst/>
          </a:prstGeom>
        </p:spPr>
        <p:txBody>
          <a:bodyPr wrap="square">
            <a:spAutoFit/>
          </a:bodyPr>
          <a:lstStyle/>
          <a:p>
            <a:pPr algn="justLow" rtl="1">
              <a:lnSpc>
                <a:spcPct val="200000"/>
              </a:lnSpc>
            </a:pPr>
            <a:r>
              <a:rPr lang="fa-IR" dirty="0">
                <a:solidFill>
                  <a:srgbClr val="FFC000"/>
                </a:solidFill>
                <a:cs typeface="B Titr" panose="00000700000000000000" pitchFamily="2" charset="-78"/>
              </a:rPr>
              <a:t>6. دویدن در قید با کشیدن مقاومت</a:t>
            </a:r>
          </a:p>
          <a:p>
            <a:pPr algn="justLow" rtl="1">
              <a:lnSpc>
                <a:spcPct val="200000"/>
              </a:lnSpc>
            </a:pPr>
            <a:r>
              <a:rPr lang="fa-IR" dirty="0">
                <a:cs typeface="B Nazanin" panose="00000400000000000000" pitchFamily="2" charset="-78"/>
              </a:rPr>
              <a:t>تسمه ای را برای بستن به کمر دونده سر دستی درست کنید.</a:t>
            </a:r>
          </a:p>
          <a:p>
            <a:pPr algn="justLow" rtl="1">
              <a:lnSpc>
                <a:spcPct val="200000"/>
              </a:lnSpc>
            </a:pPr>
            <a:r>
              <a:rPr lang="fa-IR" dirty="0">
                <a:cs typeface="B Nazanin" panose="00000400000000000000" pitchFamily="2" charset="-78"/>
              </a:rPr>
              <a:t>مقاومتی مناسب و نه زیاد بطوری که ورزشکار بتواند شکل خوب دویدن سرعت را بکار گیرد برقرار کنید.</a:t>
            </a:r>
            <a:endParaRPr lang="en-US" dirty="0">
              <a:cs typeface="B Nazanin" panose="00000400000000000000" pitchFamily="2" charset="-78"/>
            </a:endParaRPr>
          </a:p>
        </p:txBody>
      </p:sp>
    </p:spTree>
    <p:extLst>
      <p:ext uri="{BB962C8B-B14F-4D97-AF65-F5344CB8AC3E}">
        <p14:creationId xmlns:p14="http://schemas.microsoft.com/office/powerpoint/2010/main" val="3422621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266" t="-542" r="266" b="7890"/>
          <a:stretch/>
        </p:blipFill>
        <p:spPr>
          <a:xfrm>
            <a:off x="433269" y="802839"/>
            <a:ext cx="4214145" cy="5745045"/>
          </a:xfrm>
          <a:prstGeom prst="rect">
            <a:avLst/>
          </a:prstGeom>
        </p:spPr>
      </p:pic>
      <p:sp>
        <p:nvSpPr>
          <p:cNvPr id="2" name="Rectangle 1"/>
          <p:cNvSpPr/>
          <p:nvPr/>
        </p:nvSpPr>
        <p:spPr>
          <a:xfrm>
            <a:off x="5362147" y="1443555"/>
            <a:ext cx="6396584" cy="3450945"/>
          </a:xfrm>
          <a:prstGeom prst="rect">
            <a:avLst/>
          </a:prstGeom>
        </p:spPr>
        <p:txBody>
          <a:bodyPr wrap="square">
            <a:spAutoFit/>
          </a:bodyPr>
          <a:lstStyle/>
          <a:p>
            <a:pPr algn="justLow" rtl="1">
              <a:lnSpc>
                <a:spcPct val="250000"/>
              </a:lnSpc>
            </a:pPr>
            <a:r>
              <a:rPr lang="fa-IR" dirty="0">
                <a:solidFill>
                  <a:srgbClr val="FFC000"/>
                </a:solidFill>
                <a:cs typeface="B Titr" panose="00000700000000000000" pitchFamily="2" charset="-78"/>
              </a:rPr>
              <a:t>7. اجرای دو 30  متر با شروع  جنگ</a:t>
            </a:r>
          </a:p>
          <a:p>
            <a:pPr algn="justLow" rtl="1">
              <a:lnSpc>
                <a:spcPct val="250000"/>
              </a:lnSpc>
            </a:pPr>
            <a:r>
              <a:rPr lang="fa-IR" dirty="0">
                <a:cs typeface="B Nazanin" panose="00000400000000000000" pitchFamily="2" charset="-78"/>
              </a:rPr>
              <a:t>برای افزایش حداکثر سرعت از دوندگان سرعت برای اجرا استفاده کنید. با  شروع متحرک در مسافت 30 تا 40 متر 30 متر را با حداکثر سرعت بدوید بدرستی (به تدریج) سرعت  خود را کم کنید.</a:t>
            </a:r>
          </a:p>
          <a:p>
            <a:pPr algn="justLow" rtl="1">
              <a:lnSpc>
                <a:spcPct val="250000"/>
              </a:lnSpc>
            </a:pPr>
            <a:r>
              <a:rPr lang="fa-IR" dirty="0">
                <a:cs typeface="B Nazanin" panose="00000400000000000000" pitchFamily="2" charset="-78"/>
              </a:rPr>
              <a:t>حداقل 3 مرتبه 30 متر را با حداکثر سرعت بدوید. بین دو تکرار 5/1 دقیقه استراحت کنید.</a:t>
            </a:r>
            <a:endParaRPr lang="en-US" dirty="0">
              <a:cs typeface="B Nazanin" panose="00000400000000000000" pitchFamily="2" charset="-78"/>
            </a:endParaRPr>
          </a:p>
        </p:txBody>
      </p:sp>
      <p:sp>
        <p:nvSpPr>
          <p:cNvPr id="3" name="Rectangle 2">
            <a:extLst>
              <a:ext uri="{FF2B5EF4-FFF2-40B4-BE49-F238E27FC236}">
                <a16:creationId xmlns:a16="http://schemas.microsoft.com/office/drawing/2014/main" id="{1BC2857D-FA89-9D0A-D239-B54E84FE4DF2}"/>
              </a:ext>
            </a:extLst>
          </p:cNvPr>
          <p:cNvSpPr/>
          <p:nvPr/>
        </p:nvSpPr>
        <p:spPr>
          <a:xfrm>
            <a:off x="9766014" y="402729"/>
            <a:ext cx="1542410" cy="400110"/>
          </a:xfrm>
          <a:prstGeom prst="rect">
            <a:avLst/>
          </a:prstGeom>
        </p:spPr>
        <p:txBody>
          <a:bodyPr wrap="none">
            <a:spAutoFit/>
          </a:bodyPr>
          <a:lstStyle/>
          <a:p>
            <a:r>
              <a:rPr lang="fa-IR" sz="2000" dirty="0">
                <a:solidFill>
                  <a:schemeClr val="bg1"/>
                </a:solidFill>
                <a:cs typeface="B Titr" panose="00000700000000000000" pitchFamily="2" charset="-78"/>
              </a:rPr>
              <a:t>مراحل آموزش</a:t>
            </a:r>
            <a:endParaRPr lang="en-US" sz="2000" dirty="0">
              <a:solidFill>
                <a:schemeClr val="bg1"/>
              </a:solidFill>
              <a:cs typeface="B Titr" panose="00000700000000000000" pitchFamily="2" charset="-78"/>
            </a:endParaRPr>
          </a:p>
        </p:txBody>
      </p:sp>
    </p:spTree>
    <p:extLst>
      <p:ext uri="{BB962C8B-B14F-4D97-AF65-F5344CB8AC3E}">
        <p14:creationId xmlns:p14="http://schemas.microsoft.com/office/powerpoint/2010/main" val="3255198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8536" y="432308"/>
            <a:ext cx="6096000" cy="4108817"/>
          </a:xfrm>
          <a:prstGeom prst="rect">
            <a:avLst/>
          </a:prstGeom>
        </p:spPr>
        <p:txBody>
          <a:bodyPr>
            <a:spAutoFit/>
          </a:bodyPr>
          <a:lstStyle/>
          <a:p>
            <a:pPr algn="r">
              <a:lnSpc>
                <a:spcPct val="300000"/>
              </a:lnSpc>
            </a:pPr>
            <a:endParaRPr lang="fa-IR" dirty="0"/>
          </a:p>
          <a:p>
            <a:pPr algn="justLow" rtl="1">
              <a:lnSpc>
                <a:spcPct val="250000"/>
              </a:lnSpc>
            </a:pPr>
            <a:r>
              <a:rPr lang="fa-IR" dirty="0">
                <a:solidFill>
                  <a:srgbClr val="FFC000"/>
                </a:solidFill>
                <a:cs typeface="B Titr" panose="00000700000000000000" pitchFamily="2" charset="-78"/>
              </a:rPr>
              <a:t>سه نوع اصلی دو سرعت در دو و میدانی وجود دارد:</a:t>
            </a:r>
          </a:p>
          <a:p>
            <a:pPr marL="285750" indent="-285750" algn="justLow" rtl="1">
              <a:lnSpc>
                <a:spcPct val="300000"/>
              </a:lnSpc>
              <a:buFont typeface="Arial" panose="020B0604020202020204" pitchFamily="34" charset="0"/>
              <a:buChar char="•"/>
            </a:pPr>
            <a:r>
              <a:rPr lang="fa-IR" dirty="0">
                <a:cs typeface="B Nazanin" panose="00000400000000000000" pitchFamily="2" charset="-78"/>
              </a:rPr>
              <a:t>100 متر</a:t>
            </a:r>
          </a:p>
          <a:p>
            <a:pPr marL="285750" indent="-285750" algn="justLow" rtl="1">
              <a:lnSpc>
                <a:spcPct val="300000"/>
              </a:lnSpc>
              <a:buFont typeface="Arial" panose="020B0604020202020204" pitchFamily="34" charset="0"/>
              <a:buChar char="•"/>
            </a:pPr>
            <a:r>
              <a:rPr lang="fa-IR" dirty="0">
                <a:cs typeface="B Nazanin" panose="00000400000000000000" pitchFamily="2" charset="-78"/>
              </a:rPr>
              <a:t>200 متر</a:t>
            </a:r>
          </a:p>
          <a:p>
            <a:pPr marL="285750" indent="-285750" algn="justLow" rtl="1">
              <a:lnSpc>
                <a:spcPct val="300000"/>
              </a:lnSpc>
              <a:buFont typeface="Arial" panose="020B0604020202020204" pitchFamily="34" charset="0"/>
              <a:buChar char="•"/>
            </a:pPr>
            <a:r>
              <a:rPr lang="fa-IR" dirty="0">
                <a:cs typeface="B Nazanin" panose="00000400000000000000" pitchFamily="2" charset="-78"/>
              </a:rPr>
              <a:t>400 متر</a:t>
            </a:r>
            <a:endParaRPr lang="en-US" dirty="0">
              <a:cs typeface="B Nazanin" panose="00000400000000000000" pitchFamily="2" charset="-78"/>
            </a:endParaRPr>
          </a:p>
        </p:txBody>
      </p:sp>
      <p:sp>
        <p:nvSpPr>
          <p:cNvPr id="3" name="Rectangle 2"/>
          <p:cNvSpPr/>
          <p:nvPr/>
        </p:nvSpPr>
        <p:spPr>
          <a:xfrm>
            <a:off x="9773264" y="404027"/>
            <a:ext cx="1563248" cy="400110"/>
          </a:xfrm>
          <a:prstGeom prst="rect">
            <a:avLst/>
          </a:prstGeom>
        </p:spPr>
        <p:txBody>
          <a:bodyPr wrap="none">
            <a:spAutoFit/>
          </a:bodyPr>
          <a:lstStyle/>
          <a:p>
            <a:pPr algn="r"/>
            <a:r>
              <a:rPr lang="fa-IR" sz="2000" dirty="0">
                <a:solidFill>
                  <a:schemeClr val="bg1"/>
                </a:solidFill>
                <a:cs typeface="B Titr" panose="00000700000000000000" pitchFamily="2" charset="-78"/>
              </a:rPr>
              <a:t>انواع دو سرعت</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87299" y="1551968"/>
            <a:ext cx="4192616" cy="4907826"/>
          </a:xfrm>
          <a:prstGeom prst="rect">
            <a:avLst/>
          </a:prstGeom>
        </p:spPr>
      </p:pic>
    </p:spTree>
    <p:extLst>
      <p:ext uri="{BB962C8B-B14F-4D97-AF65-F5344CB8AC3E}">
        <p14:creationId xmlns:p14="http://schemas.microsoft.com/office/powerpoint/2010/main" val="2139567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6695" y="1311930"/>
            <a:ext cx="10837986" cy="4870564"/>
          </a:xfrm>
          <a:prstGeom prst="rect">
            <a:avLst/>
          </a:prstGeom>
        </p:spPr>
        <p:txBody>
          <a:bodyPr wrap="square">
            <a:spAutoFit/>
          </a:bodyPr>
          <a:lstStyle/>
          <a:p>
            <a:pPr algn="justLow" rtl="1">
              <a:lnSpc>
                <a:spcPct val="250000"/>
              </a:lnSpc>
            </a:pPr>
            <a:r>
              <a:rPr lang="fa-IR" dirty="0">
                <a:solidFill>
                  <a:srgbClr val="FFC000"/>
                </a:solidFill>
                <a:cs typeface="B Titr" panose="00000700000000000000" pitchFamily="2" charset="-78"/>
              </a:rPr>
              <a:t>دو 100 متر</a:t>
            </a:r>
          </a:p>
          <a:p>
            <a:pPr algn="justLow" rtl="1">
              <a:lnSpc>
                <a:spcPct val="200000"/>
              </a:lnSpc>
            </a:pPr>
            <a:r>
              <a:rPr lang="fa-IR" dirty="0">
                <a:cs typeface="B Nazanin" panose="00000400000000000000" pitchFamily="2" charset="-78"/>
              </a:rPr>
              <a:t>این کوتاه ترین مسافت مسابقات سرعت است که به صورت رسمی در جهان برگزار می شود و البته یکی از با پرستیژترین مسابقات ورزشی در المپیک می باشد. کسی که از همه سریعتر بدود به عنوان “سریعترین انسان روی زمین” شناخته خواهد شد.</a:t>
            </a:r>
          </a:p>
          <a:p>
            <a:pPr algn="justLow" rtl="1">
              <a:lnSpc>
                <a:spcPct val="250000"/>
              </a:lnSpc>
            </a:pPr>
            <a:r>
              <a:rPr lang="fa-IR" dirty="0">
                <a:solidFill>
                  <a:srgbClr val="FFC000"/>
                </a:solidFill>
                <a:cs typeface="B Titr" panose="00000700000000000000" pitchFamily="2" charset="-78"/>
              </a:rPr>
              <a:t>دو 200 متر</a:t>
            </a:r>
          </a:p>
          <a:p>
            <a:pPr algn="justLow" rtl="1">
              <a:lnSpc>
                <a:spcPct val="200000"/>
              </a:lnSpc>
            </a:pPr>
            <a:r>
              <a:rPr lang="fa-IR" dirty="0">
                <a:cs typeface="B Nazanin" panose="00000400000000000000" pitchFamily="2" charset="-78"/>
              </a:rPr>
              <a:t>دو 200 متر از حیث کوتاه بودن در رتبه سوم مسابقات جهانی قرار می گیرد. بسیاری از قهرمانان دو 100 متر در این مسابقه نیز به خوبی ظاهر می شوند. این رقابت با عنوان “دوبل” هم شناخته می شود.</a:t>
            </a:r>
          </a:p>
          <a:p>
            <a:pPr algn="justLow" rtl="1">
              <a:lnSpc>
                <a:spcPct val="250000"/>
              </a:lnSpc>
            </a:pPr>
            <a:r>
              <a:rPr lang="fa-IR" dirty="0">
                <a:solidFill>
                  <a:srgbClr val="FFC000"/>
                </a:solidFill>
                <a:cs typeface="B Titr" panose="00000700000000000000" pitchFamily="2" charset="-78"/>
              </a:rPr>
              <a:t>دو 400 متر</a:t>
            </a:r>
          </a:p>
          <a:p>
            <a:pPr algn="justLow" rtl="1">
              <a:lnSpc>
                <a:spcPct val="200000"/>
              </a:lnSpc>
            </a:pPr>
            <a:r>
              <a:rPr lang="fa-IR" dirty="0">
                <a:cs typeface="B Nazanin" panose="00000400000000000000" pitchFamily="2" charset="-78"/>
              </a:rPr>
              <a:t>این طولانی ترین در دسته دو سرعت است که تمرکز بیشتری روی استقامت دارد. سیستم انرژی در این نوع دو قدری متفاوت خواهد بود. </a:t>
            </a:r>
            <a:endParaRPr lang="en-US" dirty="0">
              <a:cs typeface="B Nazanin" panose="00000400000000000000" pitchFamily="2" charset="-78"/>
            </a:endParaRPr>
          </a:p>
        </p:txBody>
      </p:sp>
      <p:sp>
        <p:nvSpPr>
          <p:cNvPr id="3" name="Rectangle 2"/>
          <p:cNvSpPr/>
          <p:nvPr/>
        </p:nvSpPr>
        <p:spPr>
          <a:xfrm>
            <a:off x="9649276" y="442139"/>
            <a:ext cx="1563248" cy="400110"/>
          </a:xfrm>
          <a:prstGeom prst="rect">
            <a:avLst/>
          </a:prstGeom>
        </p:spPr>
        <p:txBody>
          <a:bodyPr wrap="none">
            <a:spAutoFit/>
          </a:bodyPr>
          <a:lstStyle/>
          <a:p>
            <a:r>
              <a:rPr lang="fa-IR" sz="2000" dirty="0">
                <a:solidFill>
                  <a:schemeClr val="bg1"/>
                </a:solidFill>
                <a:cs typeface="B Titr" panose="00000700000000000000" pitchFamily="2" charset="-78"/>
              </a:rPr>
              <a:t>انواع دو سرعت</a:t>
            </a:r>
          </a:p>
        </p:txBody>
      </p:sp>
    </p:spTree>
    <p:extLst>
      <p:ext uri="{BB962C8B-B14F-4D97-AF65-F5344CB8AC3E}">
        <p14:creationId xmlns:p14="http://schemas.microsoft.com/office/powerpoint/2010/main" val="3688454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97005" y="432307"/>
            <a:ext cx="2246128" cy="400110"/>
          </a:xfrm>
          <a:prstGeom prst="rect">
            <a:avLst/>
          </a:prstGeom>
        </p:spPr>
        <p:txBody>
          <a:bodyPr wrap="none">
            <a:spAutoFit/>
          </a:bodyPr>
          <a:lstStyle/>
          <a:p>
            <a:r>
              <a:rPr lang="fa-IR" sz="2000" dirty="0">
                <a:solidFill>
                  <a:schemeClr val="bg1"/>
                </a:solidFill>
                <a:cs typeface="B Titr" panose="00000700000000000000" pitchFamily="2" charset="-78"/>
              </a:rPr>
              <a:t>رکورد داران دو سرعت</a:t>
            </a:r>
            <a:endParaRPr lang="en-US" sz="2000" dirty="0">
              <a:solidFill>
                <a:schemeClr val="bg1"/>
              </a:solidFill>
              <a:cs typeface="B Titr" panose="00000700000000000000" pitchFamily="2" charset="-78"/>
            </a:endParaRPr>
          </a:p>
        </p:txBody>
      </p:sp>
      <p:sp>
        <p:nvSpPr>
          <p:cNvPr id="3" name="Rectangle 2"/>
          <p:cNvSpPr/>
          <p:nvPr/>
        </p:nvSpPr>
        <p:spPr>
          <a:xfrm>
            <a:off x="471948" y="1011030"/>
            <a:ext cx="11248103" cy="4835939"/>
          </a:xfrm>
          <a:prstGeom prst="rect">
            <a:avLst/>
          </a:prstGeom>
        </p:spPr>
        <p:txBody>
          <a:bodyPr wrap="square">
            <a:spAutoFit/>
          </a:bodyPr>
          <a:lstStyle/>
          <a:p>
            <a:pPr algn="justLow" rtl="1">
              <a:lnSpc>
                <a:spcPct val="250000"/>
              </a:lnSpc>
            </a:pPr>
            <a:r>
              <a:rPr lang="fa-IR" dirty="0">
                <a:cs typeface="B Nazanin" panose="00000400000000000000" pitchFamily="2" charset="-78"/>
              </a:rPr>
              <a:t>اصالت اکثر دوندگان نخبه دو سرعت به غرب آفریقا برمی گردد و در دو ۱۰۰ متر ، چنین وضعیتی برجسته تر است. ۹۳ دونده از سال ۱۹۶۸ تاکنون توانسته اند در مدت کم تر از ۱۰ ثانیه، طول ۱۰۰ متر را در مسابقات رسمی طی کنند که صرفا اصلیت چهار نفرشان از غرب آفریقا نیست ولی بقیه ی ۸۹ نفر، تباری از این منطقه دارند. نخستین انسان با اصلیت غیر غرب آفریقایی، فرانکی فردریکس نامیبیایی نام داشت که در سال ۱۹۹۱ موفق به طی کردن ۱۰۰ متر در کم تر از ۱۰ ثانیه شد. پاتریک جانسون( دورگه ایرلندی و بومی استرالیایی) در سال ۲۰۰۳ به عنوان نخستین دونده غیر آفریقایی شناخته میشد که ۱۰۰ متر را در زیر ۱۰ ثانیه طی کرد و دو نفر دیگر به نام های گابریل اموموره زیمبابوه ای و کریستوفر لمیتر سفیدپوست فرانسوی بودند.</a:t>
            </a:r>
          </a:p>
          <a:p>
            <a:pPr algn="justLow" rtl="1">
              <a:lnSpc>
                <a:spcPct val="250000"/>
              </a:lnSpc>
            </a:pPr>
            <a:r>
              <a:rPr lang="fa-IR" dirty="0">
                <a:cs typeface="B Nazanin" panose="00000400000000000000" pitchFamily="2" charset="-78"/>
              </a:rPr>
              <a:t> البته کوجی ایتو ژاپنی و ژانگ پیمنگ چینی، موفق به ثبت زمان های دقیقاً ۱۰ ثانیه ای شدند و ماریان ورونین</a:t>
            </a:r>
          </a:p>
          <a:p>
            <a:pPr algn="justLow" rtl="1">
              <a:lnSpc>
                <a:spcPct val="250000"/>
              </a:lnSpc>
            </a:pPr>
            <a:r>
              <a:rPr lang="fa-IR" dirty="0">
                <a:cs typeface="B Nazanin" panose="00000400000000000000" pitchFamily="2" charset="-78"/>
              </a:rPr>
              <a:t> لهستانی هم توانست یک رکورد غیررسمی را ثبت کند.</a:t>
            </a:r>
            <a:endParaRPr lang="en-US" dirty="0">
              <a:cs typeface="B Nazanin"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705" y="4090214"/>
            <a:ext cx="2545470" cy="2615209"/>
          </a:xfrm>
          <a:prstGeom prst="rect">
            <a:avLst/>
          </a:prstGeom>
        </p:spPr>
      </p:pic>
    </p:spTree>
    <p:extLst>
      <p:ext uri="{BB962C8B-B14F-4D97-AF65-F5344CB8AC3E}">
        <p14:creationId xmlns:p14="http://schemas.microsoft.com/office/powerpoint/2010/main" val="336707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441639"/>
            <a:ext cx="6688652" cy="5108746"/>
          </a:xfrm>
          <a:prstGeom prst="rect">
            <a:avLst/>
          </a:prstGeom>
        </p:spPr>
      </p:pic>
      <p:sp>
        <p:nvSpPr>
          <p:cNvPr id="2" name="Rectangle 1"/>
          <p:cNvSpPr/>
          <p:nvPr/>
        </p:nvSpPr>
        <p:spPr>
          <a:xfrm>
            <a:off x="8203065" y="442141"/>
            <a:ext cx="3036409" cy="369332"/>
          </a:xfrm>
          <a:prstGeom prst="rect">
            <a:avLst/>
          </a:prstGeom>
        </p:spPr>
        <p:txBody>
          <a:bodyPr wrap="none">
            <a:spAutoFit/>
          </a:bodyPr>
          <a:lstStyle/>
          <a:p>
            <a:r>
              <a:rPr lang="fa-IR" b="1" dirty="0">
                <a:solidFill>
                  <a:schemeClr val="bg1"/>
                </a:solidFill>
                <a:cs typeface="B Titr" panose="00000700000000000000" pitchFamily="2" charset="-78"/>
              </a:rPr>
              <a:t>دو سرعت برای کاهش وزن و لاغری</a:t>
            </a:r>
          </a:p>
        </p:txBody>
      </p:sp>
      <p:sp>
        <p:nvSpPr>
          <p:cNvPr id="3" name="Rectangle 2"/>
          <p:cNvSpPr/>
          <p:nvPr/>
        </p:nvSpPr>
        <p:spPr>
          <a:xfrm>
            <a:off x="6872140" y="1441639"/>
            <a:ext cx="4484118" cy="4143442"/>
          </a:xfrm>
          <a:prstGeom prst="rect">
            <a:avLst/>
          </a:prstGeom>
        </p:spPr>
        <p:txBody>
          <a:bodyPr wrap="square">
            <a:spAutoFit/>
          </a:bodyPr>
          <a:lstStyle/>
          <a:p>
            <a:pPr algn="justLow" rtl="1">
              <a:lnSpc>
                <a:spcPct val="250000"/>
              </a:lnSpc>
            </a:pPr>
            <a:r>
              <a:rPr lang="fa-IR" dirty="0">
                <a:cs typeface="B Nazanin" panose="00000400000000000000" pitchFamily="2" charset="-78"/>
              </a:rPr>
              <a:t>دویدن برای لاغری یک نسخه خوب است که روی همه جواب می دهد. اما تکنیک های خاصی وجود دارد که آنرا موثرتر خواهند کرد. بهترین راه برای کاهش وزن و لاغری این است که برای مدت کوتاهی با سرعت بیشتری بدوید. سرعت دویدن باعث افزایش سوخت ساز می شود. تمرین دو سرعت همچنین باعث افزایش هورمن های چربی سوز نیز خواهد شد. </a:t>
            </a:r>
            <a:endParaRPr lang="en-US" dirty="0">
              <a:cs typeface="B Nazanin" panose="00000400000000000000" pitchFamily="2" charset="-78"/>
            </a:endParaRPr>
          </a:p>
        </p:txBody>
      </p:sp>
    </p:spTree>
    <p:extLst>
      <p:ext uri="{BB962C8B-B14F-4D97-AF65-F5344CB8AC3E}">
        <p14:creationId xmlns:p14="http://schemas.microsoft.com/office/powerpoint/2010/main" val="1747832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275" t="-1238" r="-275" b="10784"/>
          <a:stretch/>
        </p:blipFill>
        <p:spPr>
          <a:xfrm>
            <a:off x="5806912" y="1862332"/>
            <a:ext cx="5686998" cy="4005094"/>
          </a:xfrm>
          <a:prstGeom prst="rect">
            <a:avLst/>
          </a:prstGeom>
        </p:spPr>
      </p:pic>
      <p:sp>
        <p:nvSpPr>
          <p:cNvPr id="2" name="Rectangle 1"/>
          <p:cNvSpPr/>
          <p:nvPr/>
        </p:nvSpPr>
        <p:spPr>
          <a:xfrm>
            <a:off x="9577674" y="404028"/>
            <a:ext cx="1770036" cy="400110"/>
          </a:xfrm>
          <a:prstGeom prst="rect">
            <a:avLst/>
          </a:prstGeom>
        </p:spPr>
        <p:txBody>
          <a:bodyPr wrap="none">
            <a:spAutoFit/>
          </a:bodyPr>
          <a:lstStyle/>
          <a:p>
            <a:r>
              <a:rPr lang="fa-IR" sz="2000" dirty="0">
                <a:solidFill>
                  <a:schemeClr val="bg1"/>
                </a:solidFill>
                <a:cs typeface="B Titr" panose="00000700000000000000" pitchFamily="2" charset="-78"/>
              </a:rPr>
              <a:t>رکورد دو 100 متر</a:t>
            </a:r>
            <a:endParaRPr lang="en-US" sz="2000" dirty="0">
              <a:solidFill>
                <a:schemeClr val="bg1"/>
              </a:solidFill>
              <a:cs typeface="B Titr" panose="00000700000000000000" pitchFamily="2" charset="-78"/>
            </a:endParaRPr>
          </a:p>
        </p:txBody>
      </p:sp>
      <p:sp>
        <p:nvSpPr>
          <p:cNvPr id="3" name="Rectangle 2"/>
          <p:cNvSpPr/>
          <p:nvPr/>
        </p:nvSpPr>
        <p:spPr>
          <a:xfrm>
            <a:off x="515533" y="2225969"/>
            <a:ext cx="4669209" cy="3277820"/>
          </a:xfrm>
          <a:prstGeom prst="rect">
            <a:avLst/>
          </a:prstGeom>
        </p:spPr>
        <p:txBody>
          <a:bodyPr wrap="square">
            <a:spAutoFit/>
          </a:bodyPr>
          <a:lstStyle/>
          <a:p>
            <a:pPr algn="justLow" rtl="1">
              <a:lnSpc>
                <a:spcPct val="300000"/>
              </a:lnSpc>
            </a:pPr>
            <a:r>
              <a:rPr lang="fa-IR" dirty="0">
                <a:cs typeface="B Nazanin" panose="00000400000000000000" pitchFamily="2" charset="-78"/>
              </a:rPr>
              <a:t>رکورد دو 100 متر در حال حاضر 9.58 ثانیه است که توسط یوسن بولت از جاماییکا در سال 2009 شکسته شد. رکورد زنان 10.49 ثانیه می باشد که توسط فلورانس گریفیت در سال 1988 شکسته شد و هنوز پابرجاست. </a:t>
            </a:r>
            <a:endParaRPr lang="en-US" dirty="0">
              <a:cs typeface="B Nazanin" panose="00000400000000000000" pitchFamily="2" charset="-78"/>
            </a:endParaRPr>
          </a:p>
        </p:txBody>
      </p:sp>
    </p:spTree>
    <p:extLst>
      <p:ext uri="{BB962C8B-B14F-4D97-AF65-F5344CB8AC3E}">
        <p14:creationId xmlns:p14="http://schemas.microsoft.com/office/powerpoint/2010/main" val="1306405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b="9538"/>
          <a:stretch/>
        </p:blipFill>
        <p:spPr>
          <a:xfrm>
            <a:off x="117987" y="0"/>
            <a:ext cx="2991133" cy="2922309"/>
          </a:xfrm>
          <a:prstGeom prst="rect">
            <a:avLst/>
          </a:prstGeom>
        </p:spPr>
      </p:pic>
      <p:sp>
        <p:nvSpPr>
          <p:cNvPr id="2" name="Rectangle 1"/>
          <p:cNvSpPr/>
          <p:nvPr/>
        </p:nvSpPr>
        <p:spPr>
          <a:xfrm>
            <a:off x="9582004" y="432308"/>
            <a:ext cx="1792478" cy="400110"/>
          </a:xfrm>
          <a:prstGeom prst="rect">
            <a:avLst/>
          </a:prstGeom>
        </p:spPr>
        <p:txBody>
          <a:bodyPr wrap="none">
            <a:spAutoFit/>
          </a:bodyPr>
          <a:lstStyle/>
          <a:p>
            <a:r>
              <a:rPr lang="fa-IR" sz="2000" dirty="0">
                <a:solidFill>
                  <a:schemeClr val="bg1"/>
                </a:solidFill>
                <a:cs typeface="B Titr" panose="00000700000000000000" pitchFamily="2" charset="-78"/>
              </a:rPr>
              <a:t>تمرینات دو سرعت</a:t>
            </a:r>
            <a:endParaRPr lang="en-US" sz="2000" dirty="0">
              <a:solidFill>
                <a:schemeClr val="bg1"/>
              </a:solidFill>
              <a:cs typeface="B Titr" panose="00000700000000000000" pitchFamily="2" charset="-78"/>
            </a:endParaRPr>
          </a:p>
        </p:txBody>
      </p:sp>
      <p:sp>
        <p:nvSpPr>
          <p:cNvPr id="3" name="Rectangle 2"/>
          <p:cNvSpPr/>
          <p:nvPr/>
        </p:nvSpPr>
        <p:spPr>
          <a:xfrm>
            <a:off x="4227871" y="1433726"/>
            <a:ext cx="7522046" cy="369332"/>
          </a:xfrm>
          <a:prstGeom prst="rect">
            <a:avLst/>
          </a:prstGeom>
        </p:spPr>
        <p:txBody>
          <a:bodyPr wrap="square">
            <a:spAutoFit/>
          </a:bodyPr>
          <a:lstStyle/>
          <a:p>
            <a:pPr algn="r" rtl="1"/>
            <a:r>
              <a:rPr lang="fa-IR" dirty="0">
                <a:cs typeface="B Nazanin" panose="00000400000000000000" pitchFamily="2" charset="-78"/>
              </a:rPr>
              <a:t>انواع تمرینات دو سرعت وجود دارد که با توجه به اهداف ورزشی می توانید ازآنها استفاده کنید:</a:t>
            </a:r>
            <a:endParaRPr lang="en-US" dirty="0">
              <a:cs typeface="B Nazanin" panose="00000400000000000000" pitchFamily="2" charset="-78"/>
            </a:endParaRPr>
          </a:p>
        </p:txBody>
      </p:sp>
      <p:sp>
        <p:nvSpPr>
          <p:cNvPr id="5" name="Rectangle 4"/>
          <p:cNvSpPr/>
          <p:nvPr/>
        </p:nvSpPr>
        <p:spPr>
          <a:xfrm>
            <a:off x="452284" y="2131866"/>
            <a:ext cx="11297633" cy="1685077"/>
          </a:xfrm>
          <a:prstGeom prst="rect">
            <a:avLst/>
          </a:prstGeom>
        </p:spPr>
        <p:txBody>
          <a:bodyPr wrap="square">
            <a:spAutoFit/>
          </a:bodyPr>
          <a:lstStyle/>
          <a:p>
            <a:pPr algn="justLow" rtl="1">
              <a:lnSpc>
                <a:spcPct val="200000"/>
              </a:lnSpc>
            </a:pPr>
            <a:r>
              <a:rPr lang="fa-IR" dirty="0">
                <a:solidFill>
                  <a:srgbClr val="FFC000"/>
                </a:solidFill>
                <a:cs typeface="B Titr" panose="00000700000000000000" pitchFamily="2" charset="-78"/>
              </a:rPr>
              <a:t>فارتلک</a:t>
            </a:r>
          </a:p>
          <a:p>
            <a:pPr algn="r" rtl="1">
              <a:lnSpc>
                <a:spcPct val="200000"/>
              </a:lnSpc>
            </a:pPr>
            <a:r>
              <a:rPr lang="fa-IR" dirty="0">
                <a:cs typeface="B Nazanin" panose="00000400000000000000" pitchFamily="2" charset="-78"/>
              </a:rPr>
              <a:t>فارتلک نوع سرگرم کننده ای از تمرینات دو سرعت است که در آن دستورالعمل مشخصی وجود ندارد. پس از 10-20 دقیقه گرم کردن می توانید چند ست با طول مسافت و به صورت سرعتی بدوید. </a:t>
            </a:r>
            <a:endParaRPr lang="en-US" dirty="0">
              <a:cs typeface="B Nazanin" panose="00000400000000000000" pitchFamily="2" charset="-78"/>
            </a:endParaRPr>
          </a:p>
        </p:txBody>
      </p:sp>
      <p:sp>
        <p:nvSpPr>
          <p:cNvPr id="6" name="Rectangle 5"/>
          <p:cNvSpPr/>
          <p:nvPr/>
        </p:nvSpPr>
        <p:spPr>
          <a:xfrm>
            <a:off x="183975" y="4263732"/>
            <a:ext cx="11631930" cy="1685077"/>
          </a:xfrm>
          <a:prstGeom prst="rect">
            <a:avLst/>
          </a:prstGeom>
        </p:spPr>
        <p:txBody>
          <a:bodyPr wrap="square">
            <a:spAutoFit/>
          </a:bodyPr>
          <a:lstStyle/>
          <a:p>
            <a:pPr algn="justLow" rtl="1">
              <a:lnSpc>
                <a:spcPct val="200000"/>
              </a:lnSpc>
            </a:pPr>
            <a:r>
              <a:rPr lang="fa-IR" dirty="0">
                <a:solidFill>
                  <a:srgbClr val="FFC000"/>
                </a:solidFill>
                <a:cs typeface="B Titr" panose="00000700000000000000" pitchFamily="2" charset="-78"/>
              </a:rPr>
              <a:t>هیل (سربالایی)</a:t>
            </a:r>
          </a:p>
          <a:p>
            <a:pPr algn="r" rtl="1">
              <a:lnSpc>
                <a:spcPct val="200000"/>
              </a:lnSpc>
            </a:pPr>
            <a:r>
              <a:rPr lang="fa-IR" dirty="0">
                <a:cs typeface="B Nazanin" panose="00000400000000000000" pitchFamily="2" charset="-78"/>
              </a:rPr>
              <a:t>تمرین با شدت بالا در مسیرهای سربالایی یک راه برای عضله سازی و کاهش وزن است که می تواند اثرگذاری خوبی داشته باشد. این تمرین همچنین برای کوهنوردی هم مفید خواهد بود. این تمرین برای ایجاد تنوع نیز خوب است. </a:t>
            </a:r>
            <a:endParaRPr lang="en-US" dirty="0">
              <a:cs typeface="B Nazanin" panose="00000400000000000000" pitchFamily="2" charset="-78"/>
            </a:endParaRPr>
          </a:p>
        </p:txBody>
      </p:sp>
    </p:spTree>
    <p:extLst>
      <p:ext uri="{BB962C8B-B14F-4D97-AF65-F5344CB8AC3E}">
        <p14:creationId xmlns:p14="http://schemas.microsoft.com/office/powerpoint/2010/main" val="1616985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370305" y="422476"/>
            <a:ext cx="1819729" cy="400110"/>
          </a:xfrm>
          <a:prstGeom prst="rect">
            <a:avLst/>
          </a:prstGeom>
        </p:spPr>
        <p:txBody>
          <a:bodyPr wrap="none">
            <a:spAutoFit/>
          </a:bodyPr>
          <a:lstStyle/>
          <a:p>
            <a:pPr algn="justLow" rtl="1"/>
            <a:r>
              <a:rPr lang="fa-IR" sz="2000" dirty="0">
                <a:solidFill>
                  <a:schemeClr val="bg1"/>
                </a:solidFill>
                <a:cs typeface="B Titr" panose="00000700000000000000" pitchFamily="2" charset="-78"/>
              </a:rPr>
              <a:t>دو سرعت چیست ؟</a:t>
            </a:r>
            <a:endParaRPr lang="en-US" sz="2000" dirty="0">
              <a:solidFill>
                <a:schemeClr val="bg1"/>
              </a:solidFill>
              <a:cs typeface="B Titr" panose="00000700000000000000" pitchFamily="2" charset="-78"/>
            </a:endParaRPr>
          </a:p>
        </p:txBody>
      </p:sp>
      <p:sp>
        <p:nvSpPr>
          <p:cNvPr id="3" name="Rectangle 2"/>
          <p:cNvSpPr/>
          <p:nvPr/>
        </p:nvSpPr>
        <p:spPr>
          <a:xfrm>
            <a:off x="1092862" y="1281737"/>
            <a:ext cx="5003138"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دو سرعت یک شاخه از دو و میدانی است که روی دویدن یک مسافت در مدت زمانی کوتاه تمرکز دارد. بر خلاف دو استقامت، مسابقات دو سرعت کوتاه هستند. این ورزش یک قسمت معمول از رقابت های دو و میدانی در سراسر جهان است.</a:t>
            </a:r>
            <a:r>
              <a:rPr lang="en-US" dirty="0">
                <a:cs typeface="B Nazanin" panose="00000400000000000000" pitchFamily="2" charset="-78"/>
              </a:rPr>
              <a:t> </a:t>
            </a:r>
            <a:r>
              <a:rPr lang="fa-IR" dirty="0">
                <a:cs typeface="B Nazanin" panose="00000400000000000000" pitchFamily="2" charset="-78"/>
              </a:rPr>
              <a:t> در المپیک نیز دونده های سرعت از سراسر جهان با هم رقابت می کنند. احتمالا تا به امروز نام یوسن بولت یا کارل لویز به گوشتان خورده باشد. </a:t>
            </a:r>
            <a:endParaRPr lang="en-US" dirty="0">
              <a:cs typeface="B Nazanin" panose="00000400000000000000" pitchFamily="2" charset="-78"/>
            </a:endParaRPr>
          </a:p>
        </p:txBody>
      </p:sp>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86920" y="1505240"/>
            <a:ext cx="4759640" cy="5176159"/>
          </a:xfrm>
          <a:prstGeom prst="rect">
            <a:avLst/>
          </a:prstGeom>
        </p:spPr>
      </p:pic>
    </p:spTree>
    <p:extLst>
      <p:ext uri="{BB962C8B-B14F-4D97-AF65-F5344CB8AC3E}">
        <p14:creationId xmlns:p14="http://schemas.microsoft.com/office/powerpoint/2010/main" val="220208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622774" y="471637"/>
            <a:ext cx="1792478" cy="400110"/>
          </a:xfrm>
          <a:prstGeom prst="rect">
            <a:avLst/>
          </a:prstGeom>
        </p:spPr>
        <p:txBody>
          <a:bodyPr wrap="none">
            <a:spAutoFit/>
          </a:bodyPr>
          <a:lstStyle/>
          <a:p>
            <a:r>
              <a:rPr lang="fa-IR" sz="2000" dirty="0">
                <a:solidFill>
                  <a:schemeClr val="bg1"/>
                </a:solidFill>
                <a:cs typeface="B Titr" panose="00000700000000000000" pitchFamily="2" charset="-78"/>
              </a:rPr>
              <a:t>تمرینات دو سرعت</a:t>
            </a:r>
          </a:p>
        </p:txBody>
      </p:sp>
      <p:sp>
        <p:nvSpPr>
          <p:cNvPr id="3" name="Rectangle 2"/>
          <p:cNvSpPr/>
          <p:nvPr/>
        </p:nvSpPr>
        <p:spPr>
          <a:xfrm>
            <a:off x="9193814" y="1318732"/>
            <a:ext cx="2483372" cy="577081"/>
          </a:xfrm>
          <a:prstGeom prst="rect">
            <a:avLst/>
          </a:prstGeom>
        </p:spPr>
        <p:txBody>
          <a:bodyPr wrap="none">
            <a:spAutoFit/>
          </a:bodyPr>
          <a:lstStyle/>
          <a:p>
            <a:pPr algn="justLow" rtl="1">
              <a:lnSpc>
                <a:spcPct val="200000"/>
              </a:lnSpc>
            </a:pPr>
            <a:r>
              <a:rPr lang="fa-IR" dirty="0">
                <a:solidFill>
                  <a:srgbClr val="FFC000"/>
                </a:solidFill>
                <a:cs typeface="B Titr" panose="00000700000000000000" pitchFamily="2" charset="-78"/>
              </a:rPr>
              <a:t>تمرین دو سرعت برای مسابقه</a:t>
            </a:r>
            <a:endParaRPr lang="en-US" dirty="0">
              <a:solidFill>
                <a:srgbClr val="FFC000"/>
              </a:solidFill>
              <a:cs typeface="B Titr" panose="00000700000000000000" pitchFamily="2" charset="-78"/>
            </a:endParaRPr>
          </a:p>
        </p:txBody>
      </p:sp>
      <p:sp>
        <p:nvSpPr>
          <p:cNvPr id="4" name="Rectangle 3"/>
          <p:cNvSpPr/>
          <p:nvPr/>
        </p:nvSpPr>
        <p:spPr>
          <a:xfrm>
            <a:off x="6369750" y="1915692"/>
            <a:ext cx="5307436" cy="3312445"/>
          </a:xfrm>
          <a:prstGeom prst="rect">
            <a:avLst/>
          </a:prstGeom>
        </p:spPr>
        <p:txBody>
          <a:bodyPr wrap="square">
            <a:spAutoFit/>
          </a:bodyPr>
          <a:lstStyle/>
          <a:p>
            <a:pPr algn="justLow" rtl="1">
              <a:lnSpc>
                <a:spcPct val="200000"/>
              </a:lnSpc>
            </a:pPr>
            <a:r>
              <a:rPr lang="fa-IR" dirty="0">
                <a:solidFill>
                  <a:srgbClr val="FFC000"/>
                </a:solidFill>
                <a:cs typeface="B Titr" panose="00000700000000000000" pitchFamily="2" charset="-78"/>
              </a:rPr>
              <a:t>استراید</a:t>
            </a:r>
          </a:p>
          <a:p>
            <a:pPr algn="justLow" rtl="1">
              <a:lnSpc>
                <a:spcPct val="250000"/>
              </a:lnSpc>
            </a:pPr>
            <a:r>
              <a:rPr lang="fa-IR" dirty="0">
                <a:cs typeface="B Nazanin" panose="00000400000000000000" pitchFamily="2" charset="-78"/>
              </a:rPr>
              <a:t>این نوع تمرین با اهداف مسابقه ای انجام میشود و شامل شتابهای کوتاه و انفجاری هستند که در آن ورزشکار روی سرعت کار می کند. طول این تمرین بین 50 تا 100 متر در نظر گرفته میشود. برخی کارشناسان توصیه می کنند که فشار این تمرین حدود 80% حداکثر حفظ شود. </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BB71079D-613E-76E1-8DF6-B98F8D8CC6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5992" y="2408774"/>
            <a:ext cx="4883213" cy="3312446"/>
          </a:xfrm>
          <a:prstGeom prst="rect">
            <a:avLst/>
          </a:prstGeom>
        </p:spPr>
      </p:pic>
    </p:spTree>
    <p:extLst>
      <p:ext uri="{BB962C8B-B14F-4D97-AF65-F5344CB8AC3E}">
        <p14:creationId xmlns:p14="http://schemas.microsoft.com/office/powerpoint/2010/main" val="938499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47411" y="422475"/>
            <a:ext cx="4511171" cy="400110"/>
          </a:xfrm>
          <a:prstGeom prst="rect">
            <a:avLst/>
          </a:prstGeom>
        </p:spPr>
        <p:txBody>
          <a:bodyPr wrap="none">
            <a:spAutoFit/>
          </a:bodyPr>
          <a:lstStyle/>
          <a:p>
            <a:pPr algn="r"/>
            <a:r>
              <a:rPr lang="fa-IR" sz="2000" dirty="0">
                <a:solidFill>
                  <a:schemeClr val="bg1"/>
                </a:solidFill>
                <a:cs typeface="B Titr" panose="00000700000000000000" pitchFamily="2" charset="-78"/>
              </a:rPr>
              <a:t>تکنیک دو سرعت برای آمادگی جسمانی و مسابقه</a:t>
            </a:r>
            <a:endParaRPr lang="en-US" sz="2000" dirty="0">
              <a:solidFill>
                <a:schemeClr val="bg1"/>
              </a:solidFill>
              <a:cs typeface="B Titr" panose="00000700000000000000" pitchFamily="2" charset="-78"/>
            </a:endParaRPr>
          </a:p>
        </p:txBody>
      </p:sp>
      <p:sp>
        <p:nvSpPr>
          <p:cNvPr id="3" name="Rectangle 2"/>
          <p:cNvSpPr/>
          <p:nvPr/>
        </p:nvSpPr>
        <p:spPr>
          <a:xfrm>
            <a:off x="604634" y="1201467"/>
            <a:ext cx="11248103" cy="4455066"/>
          </a:xfrm>
          <a:prstGeom prst="rect">
            <a:avLst/>
          </a:prstGeom>
        </p:spPr>
        <p:txBody>
          <a:bodyPr wrap="square">
            <a:spAutoFit/>
          </a:bodyPr>
          <a:lstStyle/>
          <a:p>
            <a:pPr algn="justLow" rtl="1">
              <a:lnSpc>
                <a:spcPct val="200000"/>
              </a:lnSpc>
            </a:pPr>
            <a:r>
              <a:rPr lang="fa-IR" dirty="0">
                <a:cs typeface="B Nazanin" panose="00000400000000000000" pitchFamily="2" charset="-78"/>
              </a:rPr>
              <a:t>گزینه های متعددی در مورد تکنیک های دو سرعت وجود دارد. بهترین راه، محدود کردن اهدافتان می باشد. درصورت دویدن به قصد تناسب اندام عمومی یا کاهش وزن ، باید نسبت به کسانی که به دنبال دو استقامت یا ماراتن هستند رویکرد متفاوتی داشته باشید. یک تکنیک در زمان تمرین دو سرعت وجود دارد که می توان آن را بدرستی انجام داد.</a:t>
            </a:r>
          </a:p>
          <a:p>
            <a:pPr marL="285750" indent="-285750" algn="justLow" rtl="1">
              <a:lnSpc>
                <a:spcPct val="200000"/>
              </a:lnSpc>
              <a:buFont typeface="Wingdings" panose="05000000000000000000" pitchFamily="2" charset="2"/>
              <a:buChar char="Ø"/>
            </a:pPr>
            <a:r>
              <a:rPr lang="fa-IR" dirty="0">
                <a:cs typeface="B Nazanin" panose="00000400000000000000" pitchFamily="2" charset="-78"/>
              </a:rPr>
              <a:t>دست ها در دو سرعت، حرکت افقی ندارد و از لگن به چانه به صورت عمودی حرکت می کند.</a:t>
            </a:r>
          </a:p>
          <a:p>
            <a:pPr marL="285750" indent="-285750" algn="justLow" rtl="1">
              <a:lnSpc>
                <a:spcPct val="200000"/>
              </a:lnSpc>
              <a:buFont typeface="Wingdings" panose="05000000000000000000" pitchFamily="2" charset="2"/>
              <a:buChar char="Ø"/>
            </a:pPr>
            <a:r>
              <a:rPr lang="fa-IR" dirty="0">
                <a:cs typeface="B Nazanin" panose="00000400000000000000" pitchFamily="2" charset="-78"/>
              </a:rPr>
              <a:t>آرنج باید خمیدگی ۹۰ درجه را حفظ کند و شکل بدن چهارشانه باقی می ماند.</a:t>
            </a:r>
          </a:p>
          <a:p>
            <a:pPr marL="285750" indent="-285750" algn="justLow" rtl="1">
              <a:lnSpc>
                <a:spcPct val="200000"/>
              </a:lnSpc>
              <a:buFont typeface="Wingdings" panose="05000000000000000000" pitchFamily="2" charset="2"/>
              <a:buChar char="Ø"/>
            </a:pPr>
            <a:r>
              <a:rPr lang="fa-IR" dirty="0">
                <a:cs typeface="B Nazanin" panose="00000400000000000000" pitchFamily="2" charset="-78"/>
              </a:rPr>
              <a:t>زانوها به شکل مستقیم، بدون هیچ چرخشی به سمت داخل یا بیرون کشیده میشوند.</a:t>
            </a:r>
          </a:p>
          <a:p>
            <a:pPr marL="285750" indent="-285750" algn="justLow" rtl="1">
              <a:lnSpc>
                <a:spcPct val="200000"/>
              </a:lnSpc>
              <a:buFont typeface="Wingdings" panose="05000000000000000000" pitchFamily="2" charset="2"/>
              <a:buChar char="Ø"/>
            </a:pPr>
            <a:r>
              <a:rPr lang="fa-IR" dirty="0">
                <a:cs typeface="B Nazanin" panose="00000400000000000000" pitchFamily="2" charset="-78"/>
              </a:rPr>
              <a:t>مطمئن شوید که در هنگام دویدن، پاهایتان به زیر باسن با زمین برخورد میکند.</a:t>
            </a:r>
          </a:p>
          <a:p>
            <a:pPr marL="285750" indent="-285750" algn="justLow" rtl="1">
              <a:lnSpc>
                <a:spcPct val="200000"/>
              </a:lnSpc>
              <a:buFont typeface="Wingdings" panose="05000000000000000000" pitchFamily="2" charset="2"/>
              <a:buChar char="Ø"/>
            </a:pPr>
            <a:r>
              <a:rPr lang="fa-IR" dirty="0">
                <a:cs typeface="B Nazanin" panose="00000400000000000000" pitchFamily="2" charset="-78"/>
              </a:rPr>
              <a:t>روی پنجه پا بدوید.</a:t>
            </a:r>
            <a:endParaRPr lang="en-US"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225989" y="2401661"/>
            <a:ext cx="4289450" cy="4369978"/>
          </a:xfrm>
          <a:prstGeom prst="rect">
            <a:avLst/>
          </a:prstGeom>
        </p:spPr>
      </p:pic>
    </p:spTree>
    <p:extLst>
      <p:ext uri="{BB962C8B-B14F-4D97-AF65-F5344CB8AC3E}">
        <p14:creationId xmlns:p14="http://schemas.microsoft.com/office/powerpoint/2010/main" val="4062984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03721" y="461805"/>
            <a:ext cx="5418471" cy="369332"/>
          </a:xfrm>
          <a:prstGeom prst="rect">
            <a:avLst/>
          </a:prstGeom>
        </p:spPr>
        <p:txBody>
          <a:bodyPr wrap="none">
            <a:spAutoFit/>
          </a:bodyPr>
          <a:lstStyle/>
          <a:p>
            <a:r>
              <a:rPr lang="fa-IR" dirty="0">
                <a:solidFill>
                  <a:schemeClr val="bg1"/>
                </a:solidFill>
                <a:cs typeface="B Titr" panose="00000700000000000000" pitchFamily="2" charset="-78"/>
              </a:rPr>
              <a:t>به طور کلی، تمرینات دو سرعت در سه دسته اصلی قرار می‌گیرند :</a:t>
            </a:r>
            <a:endParaRPr lang="en-US" dirty="0">
              <a:solidFill>
                <a:schemeClr val="bg1"/>
              </a:solidFill>
              <a:cs typeface="B Titr" panose="00000700000000000000" pitchFamily="2" charset="-78"/>
            </a:endParaRPr>
          </a:p>
        </p:txBody>
      </p:sp>
      <p:sp>
        <p:nvSpPr>
          <p:cNvPr id="4" name="Rectangle 3"/>
          <p:cNvSpPr/>
          <p:nvPr/>
        </p:nvSpPr>
        <p:spPr>
          <a:xfrm>
            <a:off x="388374" y="637066"/>
            <a:ext cx="11415252" cy="5528437"/>
          </a:xfrm>
          <a:prstGeom prst="rect">
            <a:avLst/>
          </a:prstGeom>
        </p:spPr>
        <p:txBody>
          <a:bodyPr wrap="square">
            <a:spAutoFit/>
          </a:bodyPr>
          <a:lstStyle/>
          <a:p>
            <a:pPr algn="justLow" rtl="1">
              <a:lnSpc>
                <a:spcPct val="250000"/>
              </a:lnSpc>
            </a:pPr>
            <a:endParaRPr lang="fa-IR" dirty="0">
              <a:cs typeface="B Nazanin" panose="00000400000000000000" pitchFamily="2" charset="-78"/>
            </a:endParaRPr>
          </a:p>
          <a:p>
            <a:pPr algn="justLow" rtl="1">
              <a:lnSpc>
                <a:spcPct val="250000"/>
              </a:lnSpc>
            </a:pPr>
            <a:r>
              <a:rPr lang="fa-IR" dirty="0">
                <a:cs typeface="B Nazanin" panose="00000400000000000000" pitchFamily="2" charset="-78"/>
              </a:rPr>
              <a:t>تمرینات قدرت انفجاری: شامل تمریناتی مثل پرش با پاها و پرش افقیه. این تمرینات به کارکرد عضلات انفجاری مانند عضلات پا، باسن، و عضلات مربوط به تسریع در حرکات ورزشی کمک می‌کند.</a:t>
            </a:r>
          </a:p>
          <a:p>
            <a:pPr algn="justLow" rtl="1">
              <a:lnSpc>
                <a:spcPct val="250000"/>
              </a:lnSpc>
            </a:pPr>
            <a:r>
              <a:rPr lang="fa-IR" dirty="0">
                <a:cs typeface="B Nazanin" panose="00000400000000000000" pitchFamily="2" charset="-78"/>
              </a:rPr>
              <a:t>تمرینات کار با توپ: شامل تمریناتی مثل پاس دادن توپ، ضربه زدن به توپ، دست زدن به توپ، و کار با توپ در حالت‌های مختلف می‌شود. این تمرینات به بهبود هماهنگی بین عضلات مختلف بدن، کارکرد عصبی و بهبود مهارت‌های تکنیکی کمک می‌کند. تمرین کار با توپ می‌تونه توانایی کنترل در سرعت بالا، تصمیم‌گیری و واکنش سریع و تمرکز و توجه ورزشکار در طول مسابقات رو ارتقا بدهد.</a:t>
            </a:r>
          </a:p>
          <a:p>
            <a:pPr algn="justLow" rtl="1">
              <a:lnSpc>
                <a:spcPct val="250000"/>
              </a:lnSpc>
            </a:pPr>
            <a:r>
              <a:rPr lang="fa-IR" dirty="0">
                <a:cs typeface="B Nazanin" panose="00000400000000000000" pitchFamily="2" charset="-78"/>
              </a:rPr>
              <a:t>  تمرینات تسریع و حرکات دینامیک: شامل تمریناتی مثل دویدن سریع، پرش، پرش افقی با حرکات سریع و قوی می‌شه. این تمرین، توانایی حرکات دینامیکی و واکنش سریع ورزشکار رو تقویت می‌کند.</a:t>
            </a:r>
          </a:p>
        </p:txBody>
      </p:sp>
    </p:spTree>
    <p:extLst>
      <p:ext uri="{BB962C8B-B14F-4D97-AF65-F5344CB8AC3E}">
        <p14:creationId xmlns:p14="http://schemas.microsoft.com/office/powerpoint/2010/main" val="2806991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4615250" cy="4615250"/>
          </a:xfrm>
          <a:prstGeom prst="rect">
            <a:avLst/>
          </a:prstGeom>
        </p:spPr>
      </p:pic>
      <p:sp>
        <p:nvSpPr>
          <p:cNvPr id="2" name="Rectangle 1"/>
          <p:cNvSpPr/>
          <p:nvPr/>
        </p:nvSpPr>
        <p:spPr>
          <a:xfrm>
            <a:off x="9762779" y="422475"/>
            <a:ext cx="1515159" cy="369332"/>
          </a:xfrm>
          <a:prstGeom prst="rect">
            <a:avLst/>
          </a:prstGeom>
        </p:spPr>
        <p:txBody>
          <a:bodyPr wrap="none">
            <a:spAutoFit/>
          </a:bodyPr>
          <a:lstStyle/>
          <a:p>
            <a:pPr algn="r"/>
            <a:r>
              <a:rPr lang="fa-IR" dirty="0">
                <a:solidFill>
                  <a:schemeClr val="bg1"/>
                </a:solidFill>
                <a:cs typeface="B Titr" panose="00000700000000000000" pitchFamily="2" charset="-78"/>
              </a:rPr>
              <a:t>قوانین دو سرعت</a:t>
            </a:r>
            <a:endParaRPr lang="en-US" dirty="0">
              <a:solidFill>
                <a:schemeClr val="bg1"/>
              </a:solidFill>
              <a:cs typeface="B Titr" panose="00000700000000000000" pitchFamily="2" charset="-78"/>
            </a:endParaRPr>
          </a:p>
        </p:txBody>
      </p:sp>
      <p:sp>
        <p:nvSpPr>
          <p:cNvPr id="3" name="Rectangle 2"/>
          <p:cNvSpPr/>
          <p:nvPr/>
        </p:nvSpPr>
        <p:spPr>
          <a:xfrm>
            <a:off x="575035" y="1291291"/>
            <a:ext cx="11273985"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در این بخش به قوانین دو سرعت می پردازیم:</a:t>
            </a:r>
          </a:p>
          <a:p>
            <a:pPr algn="justLow" rtl="1">
              <a:lnSpc>
                <a:spcPct val="300000"/>
              </a:lnSpc>
            </a:pPr>
            <a:r>
              <a:rPr lang="fa-IR" dirty="0">
                <a:cs typeface="B Nazanin" panose="00000400000000000000" pitchFamily="2" charset="-78"/>
              </a:rPr>
              <a:t>دوندگان سرعت باید در لاین های مسابقه حرکت کنند و نمی توانند از خطوط عبور کنند.</a:t>
            </a:r>
          </a:p>
          <a:p>
            <a:pPr algn="justLow" rtl="1">
              <a:lnSpc>
                <a:spcPct val="300000"/>
              </a:lnSpc>
            </a:pPr>
            <a:r>
              <a:rPr lang="fa-IR" dirty="0">
                <a:cs typeface="B Nazanin" panose="00000400000000000000" pitchFamily="2" charset="-78"/>
              </a:rPr>
              <a:t>در مسابقات با استارت دسته ای، ورزشکاران می توانند به سمت خط داخلی حرکت کنند.</a:t>
            </a:r>
          </a:p>
          <a:p>
            <a:pPr algn="justLow" rtl="1">
              <a:lnSpc>
                <a:spcPct val="300000"/>
              </a:lnSpc>
            </a:pPr>
            <a:r>
              <a:rPr lang="fa-IR" dirty="0">
                <a:cs typeface="B Nazanin" panose="00000400000000000000" pitchFamily="2" charset="-78"/>
              </a:rPr>
              <a:t>در مسابقات طولانی تر دونده می تواند لاین را بشکند و وارد خط داخلی شود. </a:t>
            </a:r>
          </a:p>
          <a:p>
            <a:pPr algn="justLow" rtl="1">
              <a:lnSpc>
                <a:spcPct val="300000"/>
              </a:lnSpc>
            </a:pPr>
            <a:r>
              <a:rPr lang="fa-IR" dirty="0">
                <a:cs typeface="B Nazanin" panose="00000400000000000000" pitchFamily="2" charset="-78"/>
              </a:rPr>
              <a:t>در دو 100 متر مسابقه با یک فرمان آغاز میشود </a:t>
            </a:r>
            <a:r>
              <a:rPr lang="en-US" dirty="0">
                <a:cs typeface="B Nazanin" panose="00000400000000000000" pitchFamily="2" charset="-78"/>
              </a:rPr>
              <a:t>on your mark </a:t>
            </a:r>
            <a:r>
              <a:rPr lang="fa-IR" dirty="0">
                <a:cs typeface="B Nazanin" panose="00000400000000000000" pitchFamily="2" charset="-78"/>
              </a:rPr>
              <a:t> و سپس </a:t>
            </a:r>
            <a:r>
              <a:rPr lang="en-US" dirty="0">
                <a:cs typeface="B Nazanin" panose="00000400000000000000" pitchFamily="2" charset="-78"/>
              </a:rPr>
              <a:t>set </a:t>
            </a:r>
            <a:r>
              <a:rPr lang="fa-IR" dirty="0">
                <a:cs typeface="B Nazanin" panose="00000400000000000000" pitchFamily="2" charset="-78"/>
              </a:rPr>
              <a:t>و بعد از آن تفنگ شلیک می شود. دونده ها در بین 40 تا 60 متری به حداکثر سرعت خود می رسند. دونده ها باید در خط شروع خود بمانند و در صورتی که خط را بشکنند یا مانع دیگری شوند، رد صلاحیت خواهند شد. </a:t>
            </a:r>
            <a:endParaRPr lang="en-US" dirty="0">
              <a:cs typeface="B Nazanin" panose="00000400000000000000" pitchFamily="2" charset="-78"/>
            </a:endParaRPr>
          </a:p>
        </p:txBody>
      </p:sp>
    </p:spTree>
    <p:extLst>
      <p:ext uri="{BB962C8B-B14F-4D97-AF65-F5344CB8AC3E}">
        <p14:creationId xmlns:p14="http://schemas.microsoft.com/office/powerpoint/2010/main" val="4214571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733599" y="402811"/>
            <a:ext cx="1515158" cy="369332"/>
          </a:xfrm>
          <a:prstGeom prst="rect">
            <a:avLst/>
          </a:prstGeom>
        </p:spPr>
        <p:txBody>
          <a:bodyPr wrap="none">
            <a:spAutoFit/>
          </a:bodyPr>
          <a:lstStyle/>
          <a:p>
            <a:r>
              <a:rPr lang="fa-IR" dirty="0">
                <a:solidFill>
                  <a:schemeClr val="bg1"/>
                </a:solidFill>
                <a:cs typeface="B Titr" panose="00000700000000000000" pitchFamily="2" charset="-78"/>
              </a:rPr>
              <a:t>قوانین دو سرعت</a:t>
            </a:r>
            <a:endParaRPr lang="en-US" dirty="0">
              <a:solidFill>
                <a:schemeClr val="bg1"/>
              </a:solidFill>
              <a:cs typeface="B Titr" panose="00000700000000000000" pitchFamily="2" charset="-78"/>
            </a:endParaRPr>
          </a:p>
        </p:txBody>
      </p:sp>
      <p:sp>
        <p:nvSpPr>
          <p:cNvPr id="3" name="Rectangle 2"/>
          <p:cNvSpPr/>
          <p:nvPr/>
        </p:nvSpPr>
        <p:spPr>
          <a:xfrm>
            <a:off x="1641986" y="1286116"/>
            <a:ext cx="10166555" cy="473206"/>
          </a:xfrm>
          <a:prstGeom prst="rect">
            <a:avLst/>
          </a:prstGeom>
        </p:spPr>
        <p:txBody>
          <a:bodyPr wrap="square">
            <a:spAutoFit/>
          </a:bodyPr>
          <a:lstStyle/>
          <a:p>
            <a:pPr algn="r" rtl="1">
              <a:lnSpc>
                <a:spcPct val="150000"/>
              </a:lnSpc>
            </a:pPr>
            <a:r>
              <a:rPr lang="fa-IR" dirty="0">
                <a:cs typeface="B Nazanin" panose="00000400000000000000" pitchFamily="2" charset="-78"/>
              </a:rPr>
              <a:t>قوانین ورزش دو سرعت بستگی به نوع و شرایط مسابقه، ممکنه متفاوت باشه. اما کلا، یک سری اصول و قوانین عمومی باید رعایت شود :</a:t>
            </a:r>
            <a:endParaRPr lang="en-US" dirty="0">
              <a:cs typeface="B Nazanin" panose="00000400000000000000" pitchFamily="2" charset="-78"/>
            </a:endParaRPr>
          </a:p>
        </p:txBody>
      </p:sp>
      <p:sp>
        <p:nvSpPr>
          <p:cNvPr id="4" name="Rectangle 3"/>
          <p:cNvSpPr/>
          <p:nvPr/>
        </p:nvSpPr>
        <p:spPr>
          <a:xfrm>
            <a:off x="383459" y="1759322"/>
            <a:ext cx="11425084"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شروع همزمان: ورزشکاران باید همزمان و در یه نقطه شروع به حرکت کنند.</a:t>
            </a:r>
          </a:p>
          <a:p>
            <a:pPr algn="justLow" rtl="1">
              <a:lnSpc>
                <a:spcPct val="300000"/>
              </a:lnSpc>
            </a:pPr>
            <a:r>
              <a:rPr lang="fa-IR" dirty="0">
                <a:cs typeface="B Nazanin" panose="00000400000000000000" pitchFamily="2" charset="-78"/>
              </a:rPr>
              <a:t>دو مسیر جداگانه: هر ورزشکار باید در یه مسیر جداگانه حرکت کنه و با تلاش برای برتری و تسریع در مسیر خودش، به خط پایان برسد.</a:t>
            </a:r>
          </a:p>
          <a:p>
            <a:pPr algn="justLow" rtl="1">
              <a:lnSpc>
                <a:spcPct val="300000"/>
              </a:lnSpc>
            </a:pPr>
            <a:r>
              <a:rPr lang="fa-IR" dirty="0">
                <a:cs typeface="B Nazanin" panose="00000400000000000000" pitchFamily="2" charset="-78"/>
              </a:rPr>
              <a:t>قوانین ایمنی: مثل هر ورزشی، دو سرعت هم قوانین ایمنی خاص خودش رو داره که ورزشکار باید رعایت کنه تا از وقوع آسیب‌ها و حوادث جلوگیری شود.</a:t>
            </a:r>
          </a:p>
          <a:p>
            <a:pPr algn="justLow" rtl="1">
              <a:lnSpc>
                <a:spcPct val="300000"/>
              </a:lnSpc>
            </a:pPr>
            <a:r>
              <a:rPr lang="fa-IR" dirty="0">
                <a:cs typeface="B Nazanin" panose="00000400000000000000" pitchFamily="2" charset="-78"/>
              </a:rPr>
              <a:t>ضد دوپینگ: قوانین ضد دوپینگ مهم‌ترین قوانین ورزش دو سرعته که برای جلوگیری از مصرف مواد ممنوعه و اعتبارسنجی عملکرد ورزشکارها تعیین می‌شود. ورزشکارها باید به‌طور کامل این قوانین رو رعایت کنن و از استفاده از هرگونه ماده ممنوعه خودداری کنند.</a:t>
            </a:r>
          </a:p>
          <a:p>
            <a:pPr algn="justLow">
              <a:lnSpc>
                <a:spcPct val="300000"/>
              </a:lnSpc>
            </a:pPr>
            <a:endParaRPr lang="fa-IR" dirty="0">
              <a:cs typeface="B Nazanin" panose="00000400000000000000" pitchFamily="2" charset="-78"/>
            </a:endParaRPr>
          </a:p>
        </p:txBody>
      </p:sp>
      <p:pic>
        <p:nvPicPr>
          <p:cNvPr id="6" name="Picture 5">
            <a:extLst>
              <a:ext uri="{FF2B5EF4-FFF2-40B4-BE49-F238E27FC236}">
                <a16:creationId xmlns:a16="http://schemas.microsoft.com/office/drawing/2014/main" id="{42566F97-102D-2E36-0A26-5B6CB17CB0FF}"/>
              </a:ext>
            </a:extLst>
          </p:cNvPr>
          <p:cNvPicPr>
            <a:picLocks noChangeAspect="1"/>
          </p:cNvPicPr>
          <p:nvPr/>
        </p:nvPicPr>
        <p:blipFill>
          <a:blip r:embed="rId2"/>
          <a:stretch>
            <a:fillRect/>
          </a:stretch>
        </p:blipFill>
        <p:spPr>
          <a:xfrm>
            <a:off x="206479" y="5250426"/>
            <a:ext cx="1607574" cy="1607574"/>
          </a:xfrm>
          <a:prstGeom prst="rect">
            <a:avLst/>
          </a:prstGeom>
        </p:spPr>
      </p:pic>
    </p:spTree>
    <p:extLst>
      <p:ext uri="{BB962C8B-B14F-4D97-AF65-F5344CB8AC3E}">
        <p14:creationId xmlns:p14="http://schemas.microsoft.com/office/powerpoint/2010/main" val="941504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0" y="1846478"/>
            <a:ext cx="4827794" cy="4918429"/>
          </a:xfrm>
          <a:prstGeom prst="rect">
            <a:avLst/>
          </a:prstGeom>
        </p:spPr>
      </p:pic>
      <p:sp>
        <p:nvSpPr>
          <p:cNvPr id="2" name="Rectangle 1"/>
          <p:cNvSpPr/>
          <p:nvPr/>
        </p:nvSpPr>
        <p:spPr>
          <a:xfrm>
            <a:off x="9733599" y="402811"/>
            <a:ext cx="1515158" cy="369332"/>
          </a:xfrm>
          <a:prstGeom prst="rect">
            <a:avLst/>
          </a:prstGeom>
        </p:spPr>
        <p:txBody>
          <a:bodyPr wrap="none">
            <a:spAutoFit/>
          </a:bodyPr>
          <a:lstStyle/>
          <a:p>
            <a:r>
              <a:rPr lang="fa-IR" dirty="0">
                <a:solidFill>
                  <a:schemeClr val="bg1"/>
                </a:solidFill>
                <a:cs typeface="B Titr" panose="00000700000000000000" pitchFamily="2" charset="-78"/>
              </a:rPr>
              <a:t>قوانین دو سرعت</a:t>
            </a:r>
            <a:endParaRPr lang="en-US" dirty="0">
              <a:solidFill>
                <a:schemeClr val="bg1"/>
              </a:solidFill>
              <a:cs typeface="B Titr" panose="00000700000000000000" pitchFamily="2" charset="-78"/>
            </a:endParaRPr>
          </a:p>
        </p:txBody>
      </p:sp>
      <p:sp>
        <p:nvSpPr>
          <p:cNvPr id="3" name="Rectangle 2"/>
          <p:cNvSpPr/>
          <p:nvPr/>
        </p:nvSpPr>
        <p:spPr>
          <a:xfrm>
            <a:off x="1155290" y="1373272"/>
            <a:ext cx="10579510" cy="473206"/>
          </a:xfrm>
          <a:prstGeom prst="rect">
            <a:avLst/>
          </a:prstGeom>
        </p:spPr>
        <p:txBody>
          <a:bodyPr wrap="square">
            <a:spAutoFit/>
          </a:bodyPr>
          <a:lstStyle/>
          <a:p>
            <a:pPr algn="r" rtl="1">
              <a:lnSpc>
                <a:spcPct val="150000"/>
              </a:lnSpc>
            </a:pPr>
            <a:r>
              <a:rPr lang="fa-IR" dirty="0">
                <a:cs typeface="B Nazanin" panose="00000400000000000000" pitchFamily="2" charset="-78"/>
              </a:rPr>
              <a:t>قوانین ورزش دو سرعت بستگی به نوع و شرایط مسابقه، ممکنه متفاوت باشه. اما کلا، یک سری اصول و قوانین عمومی باید رعایت شود :</a:t>
            </a:r>
            <a:endParaRPr lang="en-US" dirty="0">
              <a:cs typeface="B Nazanin" panose="00000400000000000000" pitchFamily="2" charset="-78"/>
            </a:endParaRPr>
          </a:p>
        </p:txBody>
      </p:sp>
      <p:sp>
        <p:nvSpPr>
          <p:cNvPr id="4" name="Rectangle 3"/>
          <p:cNvSpPr/>
          <p:nvPr/>
        </p:nvSpPr>
        <p:spPr>
          <a:xfrm>
            <a:off x="5378899" y="1887723"/>
            <a:ext cx="6366387" cy="4835939"/>
          </a:xfrm>
          <a:prstGeom prst="rect">
            <a:avLst/>
          </a:prstGeom>
        </p:spPr>
        <p:txBody>
          <a:bodyPr wrap="square">
            <a:spAutoFit/>
          </a:bodyPr>
          <a:lstStyle/>
          <a:p>
            <a:pPr algn="r" rtl="1">
              <a:lnSpc>
                <a:spcPct val="250000"/>
              </a:lnSpc>
            </a:pPr>
            <a:r>
              <a:rPr lang="fa-IR" dirty="0">
                <a:cs typeface="B Nazanin" panose="00000400000000000000" pitchFamily="2" charset="-78"/>
              </a:rPr>
              <a:t>همچنین قوانین دو سرعت ممکنه شامل مواردی مثل طول و عرض مسیر، تعداد دفعات حرکت، حداکثر سرعت مجاز، اندازه‌گیری زمان و سرعت، شرایط شروع و پایان مسابقه، استفاده از وسایل کمکی و قوانین اختصاصی دیگه‌ای باشه که بستگی به نوع و شرایط مسابقه دارد.</a:t>
            </a:r>
          </a:p>
          <a:p>
            <a:pPr algn="r" rtl="1">
              <a:lnSpc>
                <a:spcPct val="250000"/>
              </a:lnSpc>
            </a:pPr>
            <a:r>
              <a:rPr lang="fa-IR" dirty="0">
                <a:cs typeface="B Nazanin" panose="00000400000000000000" pitchFamily="2" charset="-78"/>
              </a:rPr>
              <a:t>ورزش دو سرعت یه روش جذاب و پرطرفدار برای بهبود عملکرد ورزشی و توان روانی و جسمانیه. تمرینات مختلفی که در این ورزش جذاب وجود داره، می‌تونه برات فواید زیادی به ارمغان بیاورد.</a:t>
            </a:r>
          </a:p>
        </p:txBody>
      </p:sp>
    </p:spTree>
    <p:extLst>
      <p:ext uri="{BB962C8B-B14F-4D97-AF65-F5344CB8AC3E}">
        <p14:creationId xmlns:p14="http://schemas.microsoft.com/office/powerpoint/2010/main" val="3344206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09433" y="422477"/>
            <a:ext cx="1433406" cy="369332"/>
          </a:xfrm>
          <a:prstGeom prst="rect">
            <a:avLst/>
          </a:prstGeom>
        </p:spPr>
        <p:txBody>
          <a:bodyPr wrap="none">
            <a:spAutoFit/>
          </a:bodyPr>
          <a:lstStyle/>
          <a:p>
            <a:r>
              <a:rPr lang="fa-IR" dirty="0">
                <a:solidFill>
                  <a:schemeClr val="bg1"/>
                </a:solidFill>
                <a:cs typeface="B Titr" panose="00000700000000000000" pitchFamily="2" charset="-78"/>
              </a:rPr>
              <a:t>فواید دو سرعت</a:t>
            </a:r>
            <a:endParaRPr lang="en-US" dirty="0">
              <a:solidFill>
                <a:schemeClr val="bg1"/>
              </a:solidFill>
              <a:cs typeface="B Titr" panose="00000700000000000000" pitchFamily="2" charset="-78"/>
            </a:endParaRPr>
          </a:p>
        </p:txBody>
      </p:sp>
      <p:sp>
        <p:nvSpPr>
          <p:cNvPr id="3" name="Rectangle 2"/>
          <p:cNvSpPr/>
          <p:nvPr/>
        </p:nvSpPr>
        <p:spPr>
          <a:xfrm>
            <a:off x="653846" y="1039871"/>
            <a:ext cx="11051459" cy="5563061"/>
          </a:xfrm>
          <a:prstGeom prst="rect">
            <a:avLst/>
          </a:prstGeom>
        </p:spPr>
        <p:txBody>
          <a:bodyPr wrap="square">
            <a:spAutoFit/>
          </a:bodyPr>
          <a:lstStyle/>
          <a:p>
            <a:pPr algn="r" rtl="1">
              <a:lnSpc>
                <a:spcPct val="200000"/>
              </a:lnSpc>
            </a:pPr>
            <a:r>
              <a:rPr lang="fa-IR" dirty="0">
                <a:cs typeface="B Nazanin" panose="00000400000000000000" pitchFamily="2" charset="-78"/>
              </a:rPr>
              <a:t>به طور کلی می توان گفت که فواید تمرین سرعت از مضرات آن بسیار بیشتر است. البته کارشناسان توصیه می کنند که از این ورزش به صورت ترکیبی با سایر انواع دویدن استفاده کنید. در ادامه این بحث به لیستی از فواید و مزایای دوی سرعت اشاره خواهیم کرد:</a:t>
            </a:r>
          </a:p>
          <a:p>
            <a:pPr algn="r" rtl="1">
              <a:lnSpc>
                <a:spcPct val="200000"/>
              </a:lnSpc>
            </a:pPr>
            <a:r>
              <a:rPr lang="fa-IR" dirty="0">
                <a:cs typeface="B Nazanin" panose="00000400000000000000" pitchFamily="2" charset="-78"/>
              </a:rPr>
              <a:t>قدرت عضلات پا و مرکز بدن را افزایش می دهد.</a:t>
            </a:r>
          </a:p>
          <a:p>
            <a:pPr algn="r" rtl="1">
              <a:lnSpc>
                <a:spcPct val="200000"/>
              </a:lnSpc>
            </a:pPr>
            <a:r>
              <a:rPr lang="fa-IR" dirty="0">
                <a:cs typeface="B Nazanin" panose="00000400000000000000" pitchFamily="2" charset="-78"/>
              </a:rPr>
              <a:t>سرعت کلی دویدن را افزایش می دهد.</a:t>
            </a:r>
          </a:p>
          <a:p>
            <a:pPr algn="r" rtl="1">
              <a:lnSpc>
                <a:spcPct val="200000"/>
              </a:lnSpc>
            </a:pPr>
            <a:r>
              <a:rPr lang="fa-IR" dirty="0">
                <a:cs typeface="B Nazanin" panose="00000400000000000000" pitchFamily="2" charset="-78"/>
              </a:rPr>
              <a:t>استقامت افزایش خواهد یافت.</a:t>
            </a:r>
          </a:p>
          <a:p>
            <a:pPr algn="r" rtl="1">
              <a:lnSpc>
                <a:spcPct val="200000"/>
              </a:lnSpc>
            </a:pPr>
            <a:r>
              <a:rPr lang="fa-IR" dirty="0">
                <a:cs typeface="B Nazanin" panose="00000400000000000000" pitchFamily="2" charset="-78"/>
              </a:rPr>
              <a:t>چربی سوزی بهتر می شود.</a:t>
            </a:r>
          </a:p>
          <a:p>
            <a:pPr algn="r" rtl="1">
              <a:lnSpc>
                <a:spcPct val="200000"/>
              </a:lnSpc>
            </a:pPr>
            <a:r>
              <a:rPr lang="fa-IR" dirty="0">
                <a:cs typeface="B Nazanin" panose="00000400000000000000" pitchFamily="2" charset="-78"/>
              </a:rPr>
              <a:t>سلامت قلب افزایش می یابد.</a:t>
            </a:r>
          </a:p>
          <a:p>
            <a:pPr algn="r" rtl="1">
              <a:lnSpc>
                <a:spcPct val="200000"/>
              </a:lnSpc>
            </a:pPr>
            <a:r>
              <a:rPr lang="fa-IR" dirty="0">
                <a:cs typeface="B Nazanin" panose="00000400000000000000" pitchFamily="2" charset="-78"/>
              </a:rPr>
              <a:t>متابولیسم افزایش می یابد.</a:t>
            </a:r>
          </a:p>
          <a:p>
            <a:pPr algn="r" rtl="1">
              <a:lnSpc>
                <a:spcPct val="200000"/>
              </a:lnSpc>
            </a:pPr>
            <a:r>
              <a:rPr lang="fa-IR" dirty="0">
                <a:cs typeface="B Nazanin" panose="00000400000000000000" pitchFamily="2" charset="-78"/>
              </a:rPr>
              <a:t>سنتز پروتئین بهبود پیدا می کند.</a:t>
            </a:r>
          </a:p>
          <a:p>
            <a:pPr algn="r" rtl="1">
              <a:lnSpc>
                <a:spcPct val="200000"/>
              </a:lnSpc>
            </a:pPr>
            <a:r>
              <a:rPr lang="fa-IR" dirty="0">
                <a:cs typeface="B Nazanin" panose="00000400000000000000" pitchFamily="2" charset="-78"/>
              </a:rPr>
              <a:t>سطح هورمن رشد افزایش خواهد یافت</a:t>
            </a:r>
            <a:endParaRPr lang="en-US"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698090" y="2615174"/>
            <a:ext cx="4631504" cy="324719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5">
            <a:extLst>
              <a:ext uri="{FF2B5EF4-FFF2-40B4-BE49-F238E27FC236}">
                <a16:creationId xmlns:a16="http://schemas.microsoft.com/office/drawing/2014/main" id="{E078C3CD-F30B-93FF-52F1-EF35E9B935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9946" y="2727026"/>
            <a:ext cx="1686306" cy="252945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8" name="Picture 7">
            <a:extLst>
              <a:ext uri="{FF2B5EF4-FFF2-40B4-BE49-F238E27FC236}">
                <a16:creationId xmlns:a16="http://schemas.microsoft.com/office/drawing/2014/main" id="{167BC8A6-AD7C-EE12-9802-718F51DBDE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27602" y="5351902"/>
            <a:ext cx="2315497" cy="121177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296882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8627807" y="2924913"/>
            <a:ext cx="3388290" cy="3638119"/>
          </a:xfrm>
          <a:prstGeom prst="rect">
            <a:avLst/>
          </a:prstGeom>
        </p:spPr>
      </p:pic>
      <p:sp>
        <p:nvSpPr>
          <p:cNvPr id="2" name="Rectangle 1"/>
          <p:cNvSpPr/>
          <p:nvPr/>
        </p:nvSpPr>
        <p:spPr>
          <a:xfrm>
            <a:off x="6105468" y="442140"/>
            <a:ext cx="5351145" cy="400110"/>
          </a:xfrm>
          <a:prstGeom prst="rect">
            <a:avLst/>
          </a:prstGeom>
        </p:spPr>
        <p:txBody>
          <a:bodyPr wrap="none">
            <a:spAutoFit/>
          </a:bodyPr>
          <a:lstStyle/>
          <a:p>
            <a:r>
              <a:rPr lang="fa-IR" sz="2000" dirty="0">
                <a:solidFill>
                  <a:schemeClr val="bg1"/>
                </a:solidFill>
                <a:cs typeface="B Titr" panose="00000700000000000000" pitchFamily="2" charset="-78"/>
              </a:rPr>
              <a:t>نحوه پایان دادن به مسابقه دو سرعت و تغییرات تکنیکی آن</a:t>
            </a:r>
            <a:endParaRPr lang="en-US" sz="2000" dirty="0">
              <a:solidFill>
                <a:schemeClr val="bg1"/>
              </a:solidFill>
              <a:cs typeface="B Titr" panose="00000700000000000000" pitchFamily="2" charset="-78"/>
            </a:endParaRPr>
          </a:p>
        </p:txBody>
      </p:sp>
      <p:sp>
        <p:nvSpPr>
          <p:cNvPr id="3" name="Rectangle 2"/>
          <p:cNvSpPr/>
          <p:nvPr/>
        </p:nvSpPr>
        <p:spPr>
          <a:xfrm>
            <a:off x="547895" y="1349503"/>
            <a:ext cx="7430982" cy="4835939"/>
          </a:xfrm>
          <a:prstGeom prst="rect">
            <a:avLst/>
          </a:prstGeom>
        </p:spPr>
        <p:txBody>
          <a:bodyPr wrap="square">
            <a:spAutoFit/>
          </a:bodyPr>
          <a:lstStyle/>
          <a:p>
            <a:pPr algn="r" rtl="1">
              <a:lnSpc>
                <a:spcPct val="250000"/>
              </a:lnSpc>
            </a:pPr>
            <a:r>
              <a:rPr lang="fa-IR" dirty="0">
                <a:cs typeface="B Nazanin" panose="00000400000000000000" pitchFamily="2" charset="-78"/>
              </a:rPr>
              <a:t>در قرن حاضر، تکنیک خاص دوندگان برای عبور از خط پایان، اجرا شد. مورتون در سال ۱۹۰۴ سعی کرد که بدن خود را قبل از رسیدن به خط پایان، به سمت جلو متمایل سازد که روش مرسومی است. او سنگینی بدنش را در حدود ۲۰ تا ۴۰ سانتیمتر قبل از خط پایان، روی پای راستش منتقل میکرد. سپس شانه چپش را به جلو هدایت کرد و وزن بدنش را روی پای چپش منتقل کرد و به همین صورت توانست تنه خود را نسبت به سایر بخش های بدن، سریعتر از خط بگذراند. در سال ۱۹۲۰ سریعترین مرد جهان به نام چارلی پادوک، از یک جهش کوتاه بر اساس توصیه مربی خود، در انتهای دویدن و در خط پایان استفاده میکرد که طبق عقیده اش این جهش در بسیاری از مسابقات، او را به پیروزی می رساند.</a:t>
            </a:r>
            <a:endParaRPr lang="en-US" dirty="0">
              <a:cs typeface="B Nazanin" panose="00000400000000000000" pitchFamily="2" charset="-78"/>
            </a:endParaRPr>
          </a:p>
        </p:txBody>
      </p:sp>
    </p:spTree>
    <p:extLst>
      <p:ext uri="{BB962C8B-B14F-4D97-AF65-F5344CB8AC3E}">
        <p14:creationId xmlns:p14="http://schemas.microsoft.com/office/powerpoint/2010/main" val="2318744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91803" y="461805"/>
            <a:ext cx="4025462" cy="400110"/>
          </a:xfrm>
          <a:prstGeom prst="rect">
            <a:avLst/>
          </a:prstGeom>
        </p:spPr>
        <p:txBody>
          <a:bodyPr wrap="none">
            <a:spAutoFit/>
          </a:bodyPr>
          <a:lstStyle/>
          <a:p>
            <a:pPr algn="r"/>
            <a:r>
              <a:rPr lang="fa-IR" sz="2000" dirty="0">
                <a:solidFill>
                  <a:schemeClr val="bg1"/>
                </a:solidFill>
                <a:cs typeface="B Titr" panose="00000700000000000000" pitchFamily="2" charset="-78"/>
              </a:rPr>
              <a:t>هنگام دویدن به چه نکاتی باید توجه کنیم ؟ </a:t>
            </a:r>
            <a:endParaRPr lang="en-US" sz="2000" dirty="0">
              <a:solidFill>
                <a:schemeClr val="bg1"/>
              </a:solidFill>
              <a:cs typeface="B Titr" panose="00000700000000000000" pitchFamily="2" charset="-78"/>
            </a:endParaRPr>
          </a:p>
        </p:txBody>
      </p:sp>
      <p:sp>
        <p:nvSpPr>
          <p:cNvPr id="4" name="Rectangle 3"/>
          <p:cNvSpPr/>
          <p:nvPr/>
        </p:nvSpPr>
        <p:spPr>
          <a:xfrm>
            <a:off x="4837471" y="1475267"/>
            <a:ext cx="6971071" cy="4143442"/>
          </a:xfrm>
          <a:prstGeom prst="rect">
            <a:avLst/>
          </a:prstGeom>
        </p:spPr>
        <p:txBody>
          <a:bodyPr wrap="square">
            <a:spAutoFit/>
          </a:bodyPr>
          <a:lstStyle/>
          <a:p>
            <a:pPr algn="justLow" rtl="1">
              <a:lnSpc>
                <a:spcPct val="250000"/>
              </a:lnSpc>
            </a:pPr>
            <a:r>
              <a:rPr lang="fa-IR" dirty="0">
                <a:cs typeface="B Nazanin" panose="00000400000000000000" pitchFamily="2" charset="-78"/>
              </a:rPr>
              <a:t>تمرینات قدرتی و بدنسازی دوومیدانی به دونده کمک می‌کند تا عضله‌سازی کند، سرعت دویدن خود را بهبود بخشد و خطر آسیب دیدگی را کاهش دهد. این موارد برای هر دونده یا ورزشکاری که می‌خواهد بهترین عملکرد را داشته باشد، ضروری است.</a:t>
            </a:r>
          </a:p>
          <a:p>
            <a:pPr algn="justLow" rtl="1">
              <a:lnSpc>
                <a:spcPct val="250000"/>
              </a:lnSpc>
            </a:pPr>
            <a:r>
              <a:rPr lang="fa-IR" dirty="0">
                <a:cs typeface="B Nazanin" panose="00000400000000000000" pitchFamily="2" charset="-78"/>
              </a:rPr>
              <a:t>تمرینات رشته‌های دوومیدانی می‌تواند به آمادگی ذهنی ورزشکار برای مسابقات و رویدادها کمک کند و اعتماد به نفس دونده را افزایش دهد. همین موضوع، می‌تواند تفاوت بین برد و باخت را ایجاد کند. </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334" y="1475267"/>
            <a:ext cx="3707936" cy="3809524"/>
          </a:xfrm>
          <a:prstGeom prst="rect">
            <a:avLst/>
          </a:prstGeom>
        </p:spPr>
      </p:pic>
    </p:spTree>
    <p:extLst>
      <p:ext uri="{BB962C8B-B14F-4D97-AF65-F5344CB8AC3E}">
        <p14:creationId xmlns:p14="http://schemas.microsoft.com/office/powerpoint/2010/main" val="3267942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804787" y="2989085"/>
            <a:ext cx="3180735" cy="3733906"/>
          </a:xfrm>
          <a:prstGeom prst="rect">
            <a:avLst/>
          </a:prstGeom>
        </p:spPr>
      </p:pic>
      <p:sp>
        <p:nvSpPr>
          <p:cNvPr id="2" name="Rectangle 1"/>
          <p:cNvSpPr/>
          <p:nvPr/>
        </p:nvSpPr>
        <p:spPr>
          <a:xfrm>
            <a:off x="5665816" y="412644"/>
            <a:ext cx="5788764" cy="400110"/>
          </a:xfrm>
          <a:prstGeom prst="rect">
            <a:avLst/>
          </a:prstGeom>
        </p:spPr>
        <p:txBody>
          <a:bodyPr wrap="none">
            <a:spAutoFit/>
          </a:bodyPr>
          <a:lstStyle/>
          <a:p>
            <a:r>
              <a:rPr lang="fa-IR" sz="2000" dirty="0">
                <a:solidFill>
                  <a:schemeClr val="bg1"/>
                </a:solidFill>
                <a:cs typeface="B Titr" panose="00000700000000000000" pitchFamily="2" charset="-78"/>
              </a:rPr>
              <a:t>تمرینات بدنسازی دو سرعت (دوی ۱۰۰ متر، ۲۰۰ متر، ۴۰۰ متر)</a:t>
            </a:r>
            <a:endParaRPr lang="en-US" sz="2000" dirty="0">
              <a:solidFill>
                <a:schemeClr val="bg1"/>
              </a:solidFill>
              <a:cs typeface="B Titr" panose="00000700000000000000" pitchFamily="2" charset="-78"/>
            </a:endParaRPr>
          </a:p>
        </p:txBody>
      </p:sp>
      <p:sp>
        <p:nvSpPr>
          <p:cNvPr id="3" name="Rectangle 2"/>
          <p:cNvSpPr/>
          <p:nvPr/>
        </p:nvSpPr>
        <p:spPr>
          <a:xfrm>
            <a:off x="479169" y="1047331"/>
            <a:ext cx="7824174" cy="5528437"/>
          </a:xfrm>
          <a:prstGeom prst="rect">
            <a:avLst/>
          </a:prstGeom>
        </p:spPr>
        <p:txBody>
          <a:bodyPr wrap="square">
            <a:spAutoFit/>
          </a:bodyPr>
          <a:lstStyle/>
          <a:p>
            <a:pPr algn="justLow" rtl="1">
              <a:lnSpc>
                <a:spcPct val="250000"/>
              </a:lnSpc>
            </a:pPr>
            <a:r>
              <a:rPr lang="fa-IR" dirty="0">
                <a:cs typeface="B Nazanin" panose="00000400000000000000" pitchFamily="2" charset="-78"/>
              </a:rPr>
              <a:t>شما به عنوان یک دونده سرعتی، قطعا به اندازه کافی کاردیو انجام می‌دهید، بنابراین در جلسه بدنسازی دوومیدانی روی عضلات‌تان و تقویت آن‌ها باید تمرکز کنید؛ اما قرار نیست که عضلات بسیار حجیم و درشتی بسازید، که ممکن است تاثیر منفی بر سرعت شما در دویدن داشته باشد.</a:t>
            </a:r>
          </a:p>
          <a:p>
            <a:pPr algn="justLow" rtl="1">
              <a:lnSpc>
                <a:spcPct val="250000"/>
              </a:lnSpc>
            </a:pPr>
            <a:r>
              <a:rPr lang="fa-IR" dirty="0">
                <a:cs typeface="B Nazanin" panose="00000400000000000000" pitchFamily="2" charset="-78"/>
              </a:rPr>
              <a:t>بهتر است روی وزنه‌های نسبتا سنگین با تعداد متوسطی از تکرارها همراه با ریکاوری کامل تمرکز کنید؛ مهم است که تمام متغیرها را مربی بدنسازی دوومیدانی برای‌تان تنظیم کند. همچنین توصیه دیگر مربیان بدنسازی دو میدانی، استفاده از تمرینات فول بادی است. بهترین نوع تمرینات برای دونده‌ای که قرار است سرعتی بدود، تمرینات چند مفصلی خواهد بود؛ تمرینات چند مفصلی چندین گروه عضلانی را درگیر می‌کنند و برای شما مفید خواهند بود (تمریناتی مانند لانگ، اسکات، یا ددلیفت).</a:t>
            </a:r>
            <a:endParaRPr lang="en-US" dirty="0">
              <a:cs typeface="B Nazanin" panose="00000400000000000000" pitchFamily="2" charset="-78"/>
            </a:endParaRPr>
          </a:p>
        </p:txBody>
      </p:sp>
    </p:spTree>
    <p:extLst>
      <p:ext uri="{BB962C8B-B14F-4D97-AF65-F5344CB8AC3E}">
        <p14:creationId xmlns:p14="http://schemas.microsoft.com/office/powerpoint/2010/main" val="2750317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52796" y="1574232"/>
            <a:ext cx="5216775" cy="4108817"/>
          </a:xfrm>
          <a:prstGeom prst="rect">
            <a:avLst/>
          </a:prstGeom>
        </p:spPr>
        <p:txBody>
          <a:bodyPr wrap="square">
            <a:spAutoFit/>
          </a:bodyPr>
          <a:lstStyle/>
          <a:p>
            <a:pPr algn="justLow" rtl="1">
              <a:lnSpc>
                <a:spcPct val="300000"/>
              </a:lnSpc>
            </a:pPr>
            <a:r>
              <a:rPr lang="fa-IR" dirty="0">
                <a:cs typeface="B Nazanin" panose="00000400000000000000" pitchFamily="2" charset="-78"/>
              </a:rPr>
              <a:t>هدف از استفاده از دوهای سرعت در بسیاری از رشته های ورزشی، رسیدن به یک هدف یا جلوگیری از گرفته شدن توسط حریف می باشد. </a:t>
            </a:r>
          </a:p>
          <a:p>
            <a:pPr algn="justLow" rtl="1">
              <a:lnSpc>
                <a:spcPct val="300000"/>
              </a:lnSpc>
            </a:pPr>
            <a:r>
              <a:rPr lang="fa-IR" dirty="0">
                <a:cs typeface="B Nazanin" panose="00000400000000000000" pitchFamily="2" charset="-78"/>
              </a:rPr>
              <a:t>فیزیولوژی انسان به گونه ایست که قادر به کنترل سرعت های نزدیک به حداکثری تا بیش از ۳۰ الی ۳۵ ثانیه نیست به این دلیل که اگر اسید لاکتیک در عضلات، انباشته شود مانع کارکرد صحیح آن می شود.</a:t>
            </a:r>
            <a:endParaRPr lang="en-US" dirty="0">
              <a:cs typeface="B Nazanin" panose="00000400000000000000" pitchFamily="2" charset="-78"/>
            </a:endParaRPr>
          </a:p>
        </p:txBody>
      </p:sp>
      <p:grpSp>
        <p:nvGrpSpPr>
          <p:cNvPr id="6" name="Group 5">
            <a:extLst>
              <a:ext uri="{FF2B5EF4-FFF2-40B4-BE49-F238E27FC236}">
                <a16:creationId xmlns:a16="http://schemas.microsoft.com/office/drawing/2014/main" id="{2AC9C9DA-6C1B-77F1-519B-660B6448E2F6}"/>
              </a:ext>
            </a:extLst>
          </p:cNvPr>
          <p:cNvGrpSpPr/>
          <p:nvPr/>
        </p:nvGrpSpPr>
        <p:grpSpPr>
          <a:xfrm>
            <a:off x="458070" y="1781621"/>
            <a:ext cx="5046946" cy="4151803"/>
            <a:chOff x="458069" y="1644292"/>
            <a:chExt cx="5637931" cy="4637969"/>
          </a:xfrm>
        </p:grpSpPr>
        <p:pic>
          <p:nvPicPr>
            <p:cNvPr id="4" name="Picture 3"/>
            <p:cNvPicPr>
              <a:picLocks noChangeAspect="1"/>
            </p:cNvPicPr>
            <p:nvPr/>
          </p:nvPicPr>
          <p:blipFill>
            <a:blip r:embed="rId2"/>
            <a:stretch>
              <a:fillRect/>
            </a:stretch>
          </p:blipFill>
          <p:spPr>
            <a:xfrm>
              <a:off x="458069" y="1644292"/>
              <a:ext cx="5091083" cy="356941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a:extLst>
                <a:ext uri="{FF2B5EF4-FFF2-40B4-BE49-F238E27FC236}">
                  <a16:creationId xmlns:a16="http://schemas.microsoft.com/office/drawing/2014/main" id="{BF024B7E-A77E-48B1-F678-8BAF31633119}"/>
                </a:ext>
              </a:extLst>
            </p:cNvPr>
            <p:cNvPicPr>
              <a:picLocks noChangeAspect="1"/>
            </p:cNvPicPr>
            <p:nvPr/>
          </p:nvPicPr>
          <p:blipFill>
            <a:blip r:embed="rId3"/>
            <a:stretch>
              <a:fillRect/>
            </a:stretch>
          </p:blipFill>
          <p:spPr>
            <a:xfrm>
              <a:off x="3258468" y="4688514"/>
              <a:ext cx="2837532" cy="159374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sp>
        <p:nvSpPr>
          <p:cNvPr id="7" name="Rectangle 6">
            <a:extLst>
              <a:ext uri="{FF2B5EF4-FFF2-40B4-BE49-F238E27FC236}">
                <a16:creationId xmlns:a16="http://schemas.microsoft.com/office/drawing/2014/main" id="{69089180-D77D-88D0-477A-68AB446BCFC8}"/>
              </a:ext>
            </a:extLst>
          </p:cNvPr>
          <p:cNvSpPr/>
          <p:nvPr/>
        </p:nvSpPr>
        <p:spPr>
          <a:xfrm>
            <a:off x="9370305" y="422476"/>
            <a:ext cx="1819729" cy="400110"/>
          </a:xfrm>
          <a:prstGeom prst="rect">
            <a:avLst/>
          </a:prstGeom>
        </p:spPr>
        <p:txBody>
          <a:bodyPr wrap="none">
            <a:spAutoFit/>
          </a:bodyPr>
          <a:lstStyle/>
          <a:p>
            <a:pPr algn="justLow" rtl="1"/>
            <a:r>
              <a:rPr lang="fa-IR" sz="2000" dirty="0">
                <a:solidFill>
                  <a:schemeClr val="bg1"/>
                </a:solidFill>
                <a:cs typeface="B Titr" panose="00000700000000000000" pitchFamily="2" charset="-78"/>
              </a:rPr>
              <a:t>دو سرعت چیست ؟</a:t>
            </a:r>
            <a:endParaRPr lang="en-US" sz="2000" dirty="0">
              <a:solidFill>
                <a:schemeClr val="bg1"/>
              </a:solidFill>
              <a:cs typeface="B Titr" panose="00000700000000000000" pitchFamily="2" charset="-78"/>
            </a:endParaRPr>
          </a:p>
        </p:txBody>
      </p:sp>
    </p:spTree>
    <p:extLst>
      <p:ext uri="{BB962C8B-B14F-4D97-AF65-F5344CB8AC3E}">
        <p14:creationId xmlns:p14="http://schemas.microsoft.com/office/powerpoint/2010/main" val="1588501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224785" y="412643"/>
            <a:ext cx="4121641" cy="400110"/>
          </a:xfrm>
          <a:prstGeom prst="rect">
            <a:avLst/>
          </a:prstGeom>
        </p:spPr>
        <p:txBody>
          <a:bodyPr wrap="none">
            <a:spAutoFit/>
          </a:bodyPr>
          <a:lstStyle/>
          <a:p>
            <a:pPr algn="r"/>
            <a:r>
              <a:rPr lang="fa-IR" sz="2000" dirty="0">
                <a:solidFill>
                  <a:schemeClr val="bg1"/>
                </a:solidFill>
                <a:cs typeface="B Titr" panose="00000700000000000000" pitchFamily="2" charset="-78"/>
              </a:rPr>
              <a:t>معرفی نمونه برنامه برای بدنسازی دو سرعت</a:t>
            </a:r>
            <a:endParaRPr lang="en-US" sz="2000" dirty="0">
              <a:solidFill>
                <a:schemeClr val="bg1"/>
              </a:solidFill>
              <a:cs typeface="B Titr" panose="00000700000000000000" pitchFamily="2" charset="-78"/>
            </a:endParaRPr>
          </a:p>
        </p:txBody>
      </p:sp>
      <p:sp>
        <p:nvSpPr>
          <p:cNvPr id="5" name="Rectangle 4"/>
          <p:cNvSpPr/>
          <p:nvPr/>
        </p:nvSpPr>
        <p:spPr>
          <a:xfrm>
            <a:off x="260553" y="1182122"/>
            <a:ext cx="11670891" cy="2065950"/>
          </a:xfrm>
          <a:prstGeom prst="rect">
            <a:avLst/>
          </a:prstGeom>
        </p:spPr>
        <p:txBody>
          <a:bodyPr wrap="square">
            <a:spAutoFit/>
          </a:bodyPr>
          <a:lstStyle/>
          <a:p>
            <a:pPr algn="ctr" rtl="1">
              <a:lnSpc>
                <a:spcPct val="250000"/>
              </a:lnSpc>
            </a:pPr>
            <a:r>
              <a:rPr lang="fa-IR" dirty="0">
                <a:cs typeface="B Nazanin" panose="00000400000000000000" pitchFamily="2" charset="-78"/>
              </a:rPr>
              <a:t>فراموش نکنید که بدن خود شما، به عنوان وزنه عمل می‌کند. پلانک و شنا سوئدی، اسکات پرشی روی جعبه و غیره تمرینات بسیار خوبی با وزن بدن هستند و عضلات مهمی که ممکن است ضعیف باشند را هدف قرار می‌دهند. ضعف این عضلات، احتمال آسیب دیدگی را افزایش می‌دهد. برای مثال اگر عضلات میان تنه‌تان ضعیف باشند، امکان آسیب دیدگی شما بیشتر خواهد شد. نمونه تمرینات قدرتی برای دوندگان سرعت عبارتند از:</a:t>
            </a:r>
            <a:endParaRPr lang="en-US" dirty="0">
              <a:cs typeface="B Nazanin" panose="00000400000000000000" pitchFamily="2" charset="-78"/>
            </a:endParaRPr>
          </a:p>
        </p:txBody>
      </p:sp>
      <p:graphicFrame>
        <p:nvGraphicFramePr>
          <p:cNvPr id="8" name="Diagram 7"/>
          <p:cNvGraphicFramePr/>
          <p:nvPr>
            <p:extLst>
              <p:ext uri="{D42A27DB-BD31-4B8C-83A1-F6EECF244321}">
                <p14:modId xmlns:p14="http://schemas.microsoft.com/office/powerpoint/2010/main" val="3870234352"/>
              </p:ext>
            </p:extLst>
          </p:nvPr>
        </p:nvGraphicFramePr>
        <p:xfrm>
          <a:off x="2367935" y="3581713"/>
          <a:ext cx="7308645" cy="30774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34368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44118" y="422476"/>
            <a:ext cx="4733988" cy="400110"/>
          </a:xfrm>
          <a:prstGeom prst="rect">
            <a:avLst/>
          </a:prstGeom>
        </p:spPr>
        <p:txBody>
          <a:bodyPr wrap="none">
            <a:spAutoFit/>
          </a:bodyPr>
          <a:lstStyle/>
          <a:p>
            <a:pPr algn="r"/>
            <a:r>
              <a:rPr lang="fa-IR" sz="2000" dirty="0">
                <a:solidFill>
                  <a:schemeClr val="bg1"/>
                </a:solidFill>
                <a:cs typeface="B Titr" panose="00000700000000000000" pitchFamily="2" charset="-78"/>
              </a:rPr>
              <a:t>تمرینات دو استقامت (۱۵۰۰ متر، ۳۰۰۰ متر، ماراتن)</a:t>
            </a:r>
            <a:endParaRPr lang="en-US" sz="2000" dirty="0">
              <a:solidFill>
                <a:schemeClr val="bg1"/>
              </a:solidFill>
              <a:cs typeface="B Titr" panose="00000700000000000000" pitchFamily="2" charset="-78"/>
            </a:endParaRPr>
          </a:p>
        </p:txBody>
      </p:sp>
      <p:sp>
        <p:nvSpPr>
          <p:cNvPr id="3" name="Rectangle 2"/>
          <p:cNvSpPr/>
          <p:nvPr/>
        </p:nvSpPr>
        <p:spPr>
          <a:xfrm>
            <a:off x="559364" y="1415193"/>
            <a:ext cx="11322595" cy="4835939"/>
          </a:xfrm>
          <a:prstGeom prst="rect">
            <a:avLst/>
          </a:prstGeom>
        </p:spPr>
        <p:txBody>
          <a:bodyPr wrap="square">
            <a:spAutoFit/>
          </a:bodyPr>
          <a:lstStyle/>
          <a:p>
            <a:pPr algn="ctr" rtl="1">
              <a:lnSpc>
                <a:spcPct val="250000"/>
              </a:lnSpc>
            </a:pPr>
            <a:r>
              <a:rPr lang="fa-IR" dirty="0">
                <a:cs typeface="B Nazanin" panose="00000400000000000000" pitchFamily="2" charset="-78"/>
              </a:rPr>
              <a:t>دوندگان استقامتی به عضلات قوی و با استقامت بالا نیاز دارند تا بتوانند مسافت‌های طولانی را بدون خستگی بدوند. غیر از تمرینات کاردیو و تمرینات تخصصی دو، به تمرینات بدنسازی دوومیدانی خاصی هم نیاز دارند تا قدرت و به خصوص استقامت خود را بالا ببرند.</a:t>
            </a:r>
          </a:p>
          <a:p>
            <a:pPr algn="ctr" rtl="1">
              <a:lnSpc>
                <a:spcPct val="250000"/>
              </a:lnSpc>
            </a:pPr>
            <a:endParaRPr lang="fa-IR" dirty="0">
              <a:cs typeface="B Nazanin" panose="00000400000000000000" pitchFamily="2" charset="-78"/>
            </a:endParaRPr>
          </a:p>
          <a:p>
            <a:pPr algn="ctr" rtl="1">
              <a:lnSpc>
                <a:spcPct val="250000"/>
              </a:lnSpc>
            </a:pPr>
            <a:r>
              <a:rPr lang="fa-IR" dirty="0">
                <a:cs typeface="B Nazanin" panose="00000400000000000000" pitchFamily="2" charset="-78"/>
              </a:rPr>
              <a:t>یک راه عالی برای افزایش استقامت، انجام تمرینات اینتروال است. تمرینات اینتروال شامل دوره‌های متناوب تمرین با شدت بالا و سپس استراحت فعال در یک دوره زمانی مشخص است. تغییرات زیادی در تمرینات اینتروال وجود دارد، از جمله فواصل استاندارد، تمرین هرمی و بسیاری موارد دیگر که مربی برای‌تان شخصی‌سازی و برنامه‌ریزی می‌کند. تاثیر این تمرینات در افزایش استقامت دونده به قدری زیاد است که اگر حتی هفته‌ای یک جلسه تمرینات اینتروال کار کنید، بعد از مدت کوتاهی متوجه خواهید شد که می‌توانید بیشتر و سریع‌تر بدوید، و خیلی کمتر خسته شوید.</a:t>
            </a:r>
            <a:endParaRPr lang="en-US" dirty="0">
              <a:cs typeface="B Nazanin" panose="00000400000000000000" pitchFamily="2" charset="-78"/>
            </a:endParaRPr>
          </a:p>
        </p:txBody>
      </p:sp>
    </p:spTree>
    <p:extLst>
      <p:ext uri="{BB962C8B-B14F-4D97-AF65-F5344CB8AC3E}">
        <p14:creationId xmlns:p14="http://schemas.microsoft.com/office/powerpoint/2010/main" val="558667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599768" y="2484108"/>
            <a:ext cx="4327611" cy="4327611"/>
          </a:xfrm>
          <a:prstGeom prst="rect">
            <a:avLst/>
          </a:prstGeom>
        </p:spPr>
      </p:pic>
      <p:sp>
        <p:nvSpPr>
          <p:cNvPr id="2" name="Rectangle 1"/>
          <p:cNvSpPr/>
          <p:nvPr/>
        </p:nvSpPr>
        <p:spPr>
          <a:xfrm>
            <a:off x="7489494" y="442140"/>
            <a:ext cx="3866764" cy="400110"/>
          </a:xfrm>
          <a:prstGeom prst="rect">
            <a:avLst/>
          </a:prstGeom>
        </p:spPr>
        <p:txBody>
          <a:bodyPr wrap="none">
            <a:spAutoFit/>
          </a:bodyPr>
          <a:lstStyle/>
          <a:p>
            <a:r>
              <a:rPr lang="fa-IR" sz="2000" dirty="0">
                <a:solidFill>
                  <a:schemeClr val="bg1"/>
                </a:solidFill>
                <a:cs typeface="B Titr" panose="00000700000000000000" pitchFamily="2" charset="-78"/>
              </a:rPr>
              <a:t>معرفی نمونه حرکت بدنسازی دو استقامت</a:t>
            </a:r>
            <a:endParaRPr lang="en-US" sz="2000" dirty="0">
              <a:solidFill>
                <a:schemeClr val="bg1"/>
              </a:solidFill>
              <a:cs typeface="B Titr" panose="00000700000000000000" pitchFamily="2" charset="-78"/>
            </a:endParaRPr>
          </a:p>
        </p:txBody>
      </p:sp>
      <p:sp>
        <p:nvSpPr>
          <p:cNvPr id="3" name="Rectangle 2"/>
          <p:cNvSpPr/>
          <p:nvPr/>
        </p:nvSpPr>
        <p:spPr>
          <a:xfrm>
            <a:off x="599768" y="1162240"/>
            <a:ext cx="10992464" cy="1373453"/>
          </a:xfrm>
          <a:prstGeom prst="rect">
            <a:avLst/>
          </a:prstGeom>
        </p:spPr>
        <p:txBody>
          <a:bodyPr wrap="square">
            <a:spAutoFit/>
          </a:bodyPr>
          <a:lstStyle/>
          <a:p>
            <a:pPr algn="r" rtl="1">
              <a:lnSpc>
                <a:spcPct val="250000"/>
              </a:lnSpc>
            </a:pPr>
            <a:r>
              <a:rPr lang="fa-IR" dirty="0">
                <a:cs typeface="B Nazanin" panose="00000400000000000000" pitchFamily="2" charset="-78"/>
              </a:rPr>
              <a:t>هیچ‌وقت فراموش نکنید که عضله بیشتر برابر است با قدرت بیشتر و دوی ماراتن به معنای قدرت است. لازم است که حتما تمرینات بدنسازی از نوع عضله سازی داشته باشید؛ اما لازم نیست که تبدیل به یک بدنساز حرفه‌ای شوید. چند نمونه حرکت برای افزایش استقامت دوندگان عبارت است:</a:t>
            </a:r>
            <a:endParaRPr lang="en-US" dirty="0">
              <a:cs typeface="B Nazanin" panose="00000400000000000000" pitchFamily="2" charset="-78"/>
            </a:endParaRPr>
          </a:p>
        </p:txBody>
      </p:sp>
      <p:sp>
        <p:nvSpPr>
          <p:cNvPr id="7" name="Rectangle 6"/>
          <p:cNvSpPr/>
          <p:nvPr/>
        </p:nvSpPr>
        <p:spPr>
          <a:xfrm>
            <a:off x="5329085" y="2439532"/>
            <a:ext cx="6096000" cy="2758447"/>
          </a:xfrm>
          <a:prstGeom prst="rect">
            <a:avLst/>
          </a:prstGeom>
        </p:spPr>
        <p:txBody>
          <a:bodyPr>
            <a:spAutoFit/>
          </a:bodyPr>
          <a:lstStyle/>
          <a:p>
            <a:pPr algn="r">
              <a:lnSpc>
                <a:spcPct val="250000"/>
              </a:lnSpc>
            </a:pPr>
            <a:r>
              <a:rPr lang="fa-IR" dirty="0">
                <a:cs typeface="B Nazanin" panose="00000400000000000000" pitchFamily="2" charset="-78"/>
              </a:rPr>
              <a:t>ددلیفت</a:t>
            </a:r>
          </a:p>
          <a:p>
            <a:pPr algn="r">
              <a:lnSpc>
                <a:spcPct val="250000"/>
              </a:lnSpc>
            </a:pPr>
            <a:r>
              <a:rPr lang="fa-IR" dirty="0">
                <a:cs typeface="B Nazanin" panose="00000400000000000000" pitchFamily="2" charset="-78"/>
              </a:rPr>
              <a:t>لانگ با وزنه</a:t>
            </a:r>
          </a:p>
          <a:p>
            <a:pPr algn="r">
              <a:lnSpc>
                <a:spcPct val="250000"/>
              </a:lnSpc>
            </a:pPr>
            <a:r>
              <a:rPr lang="fa-IR" dirty="0">
                <a:cs typeface="B Nazanin" panose="00000400000000000000" pitchFamily="2" charset="-78"/>
              </a:rPr>
              <a:t>اسکات با وزنه</a:t>
            </a:r>
          </a:p>
          <a:p>
            <a:pPr algn="r">
              <a:lnSpc>
                <a:spcPct val="250000"/>
              </a:lnSpc>
            </a:pPr>
            <a:r>
              <a:rPr lang="fa-IR" dirty="0">
                <a:cs typeface="B Nazanin" panose="00000400000000000000" pitchFamily="2" charset="-78"/>
              </a:rPr>
              <a:t> تاب خوردن با کتل بل</a:t>
            </a:r>
          </a:p>
        </p:txBody>
      </p:sp>
    </p:spTree>
    <p:extLst>
      <p:ext uri="{BB962C8B-B14F-4D97-AF65-F5344CB8AC3E}">
        <p14:creationId xmlns:p14="http://schemas.microsoft.com/office/powerpoint/2010/main" val="3660739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332570" y="412644"/>
            <a:ext cx="1980029" cy="400110"/>
          </a:xfrm>
          <a:prstGeom prst="rect">
            <a:avLst/>
          </a:prstGeom>
        </p:spPr>
        <p:txBody>
          <a:bodyPr wrap="none">
            <a:spAutoFit/>
          </a:bodyPr>
          <a:lstStyle/>
          <a:p>
            <a:r>
              <a:rPr lang="fa-IR" sz="2000" dirty="0">
                <a:solidFill>
                  <a:schemeClr val="bg1"/>
                </a:solidFill>
                <a:cs typeface="B Titr" panose="00000700000000000000" pitchFamily="2" charset="-78"/>
              </a:rPr>
              <a:t>میزان مصرف انرژی </a:t>
            </a:r>
            <a:endParaRPr lang="en-US" sz="2000" dirty="0">
              <a:solidFill>
                <a:schemeClr val="bg1"/>
              </a:solidFill>
              <a:cs typeface="B Titr" panose="00000700000000000000" pitchFamily="2" charset="-78"/>
            </a:endParaRPr>
          </a:p>
        </p:txBody>
      </p:sp>
      <p:sp>
        <p:nvSpPr>
          <p:cNvPr id="6" name="Rectangle 5"/>
          <p:cNvSpPr/>
          <p:nvPr/>
        </p:nvSpPr>
        <p:spPr>
          <a:xfrm>
            <a:off x="357894" y="1071911"/>
            <a:ext cx="11454581" cy="4143442"/>
          </a:xfrm>
          <a:prstGeom prst="rect">
            <a:avLst/>
          </a:prstGeom>
        </p:spPr>
        <p:txBody>
          <a:bodyPr wrap="square">
            <a:spAutoFit/>
          </a:bodyPr>
          <a:lstStyle/>
          <a:p>
            <a:pPr algn="justLow" rtl="1">
              <a:lnSpc>
                <a:spcPct val="250000"/>
              </a:lnSpc>
            </a:pPr>
            <a:r>
              <a:rPr lang="fa-IR" dirty="0">
                <a:cs typeface="B Nazanin" panose="00000400000000000000" pitchFamily="2" charset="-78"/>
              </a:rPr>
              <a:t>میزان مصرف انرژی برای دو ۱۰۰ متر سرعت، حدود ۵۰ کالری و تقریبا ۲۰۰ برابر متابولیسم در حالت استراحت است. در دوهای طولانی تر میزان مصرف انرژی هر صد متر به نسبت دو ۱۰۰ متر کاهش می یابد، زیرا میزان سرعت در آنها کمتر است، در هر ۱۰۰ متر از دو ۴۰۰ متر، حدود ۲۵ کالری و در هر ۱۰۰ متر از دو ۱۵۰۰ متر، ۱۱ کالری انرژی مصرف می شود، ولی مصرف کلی انرژی بدن برای تمام مسافت بیشتر و بدین شرح است:</a:t>
            </a:r>
          </a:p>
          <a:p>
            <a:pPr algn="justLow" rtl="1">
              <a:lnSpc>
                <a:spcPct val="250000"/>
              </a:lnSpc>
            </a:pPr>
            <a:r>
              <a:rPr lang="fa-IR" dirty="0">
                <a:cs typeface="B Nazanin" panose="00000400000000000000" pitchFamily="2" charset="-78"/>
              </a:rPr>
              <a:t>۴۰۰ متر حدود ۱۰۰ کالری</a:t>
            </a:r>
          </a:p>
          <a:p>
            <a:pPr algn="justLow" rtl="1">
              <a:lnSpc>
                <a:spcPct val="250000"/>
              </a:lnSpc>
            </a:pPr>
            <a:r>
              <a:rPr lang="fa-IR" dirty="0">
                <a:cs typeface="B Nazanin" panose="00000400000000000000" pitchFamily="2" charset="-78"/>
              </a:rPr>
              <a:t>۱۵۰۰ متر حدود ۱۷۰ کالری</a:t>
            </a:r>
          </a:p>
          <a:p>
            <a:pPr algn="justLow" rtl="1">
              <a:lnSpc>
                <a:spcPct val="250000"/>
              </a:lnSpc>
            </a:pPr>
            <a:r>
              <a:rPr lang="fa-IR" dirty="0">
                <a:cs typeface="B Nazanin" panose="00000400000000000000" pitchFamily="2" charset="-78"/>
              </a:rPr>
              <a:t>۱۰۰۰۰ متر حدود ۷۰۰ کالری</a:t>
            </a:r>
            <a:endParaRPr lang="en-US" dirty="0">
              <a:cs typeface="B Nazanin" panose="00000400000000000000" pitchFamily="2" charset="-78"/>
            </a:endParaRPr>
          </a:p>
        </p:txBody>
      </p:sp>
      <p:pic>
        <p:nvPicPr>
          <p:cNvPr id="7" name="Picture 6"/>
          <p:cNvPicPr>
            <a:picLocks noChangeAspect="1"/>
          </p:cNvPicPr>
          <p:nvPr/>
        </p:nvPicPr>
        <p:blipFill rotWithShape="1">
          <a:blip r:embed="rId2"/>
          <a:srcRect l="36014"/>
          <a:stretch/>
        </p:blipFill>
        <p:spPr>
          <a:xfrm>
            <a:off x="589935" y="3531410"/>
            <a:ext cx="3465871" cy="304683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9" name="Picture 8">
            <a:extLst>
              <a:ext uri="{FF2B5EF4-FFF2-40B4-BE49-F238E27FC236}">
                <a16:creationId xmlns:a16="http://schemas.microsoft.com/office/drawing/2014/main" id="{9692190A-45B1-2154-57A4-85370DDB9D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2528" y="4472726"/>
            <a:ext cx="2998838" cy="179930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6AB76B6E-2C03-85E6-D119-08680C4C11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6966" y="3429000"/>
            <a:ext cx="1828800" cy="12192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521306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07154" y="401530"/>
            <a:ext cx="5351145" cy="400110"/>
          </a:xfrm>
          <a:prstGeom prst="rect">
            <a:avLst/>
          </a:prstGeom>
        </p:spPr>
        <p:txBody>
          <a:bodyPr wrap="none">
            <a:spAutoFit/>
          </a:bodyPr>
          <a:lstStyle/>
          <a:p>
            <a:pPr algn="r"/>
            <a:r>
              <a:rPr lang="fa-IR" sz="2000" dirty="0">
                <a:solidFill>
                  <a:schemeClr val="bg1"/>
                </a:solidFill>
                <a:cs typeface="B Titr" panose="00000700000000000000" pitchFamily="2" charset="-78"/>
              </a:rPr>
              <a:t>نحوه پایان دادن به مسابقه دو سرعت و تغییرات تکنیکی آن</a:t>
            </a:r>
            <a:endParaRPr lang="en-US" sz="2000" dirty="0">
              <a:solidFill>
                <a:schemeClr val="bg1"/>
              </a:solidFill>
              <a:cs typeface="B Titr" panose="00000700000000000000" pitchFamily="2" charset="-78"/>
            </a:endParaRPr>
          </a:p>
        </p:txBody>
      </p:sp>
      <p:sp>
        <p:nvSpPr>
          <p:cNvPr id="3" name="Rectangle 2"/>
          <p:cNvSpPr/>
          <p:nvPr/>
        </p:nvSpPr>
        <p:spPr>
          <a:xfrm>
            <a:off x="412954" y="1337899"/>
            <a:ext cx="11366091" cy="4835939"/>
          </a:xfrm>
          <a:prstGeom prst="rect">
            <a:avLst/>
          </a:prstGeom>
        </p:spPr>
        <p:txBody>
          <a:bodyPr wrap="square">
            <a:spAutoFit/>
          </a:bodyPr>
          <a:lstStyle/>
          <a:p>
            <a:pPr algn="ctr" rtl="1">
              <a:lnSpc>
                <a:spcPct val="250000"/>
              </a:lnSpc>
            </a:pPr>
            <a:r>
              <a:rPr lang="fa-IR" dirty="0">
                <a:cs typeface="B Nazanin" panose="00000400000000000000" pitchFamily="2" charset="-78"/>
              </a:rPr>
              <a:t>اجرای تکنیک خاص دوندگان برای عبور از خط پایان، به قرن حاضر بر می گردد. در سال ۱۹۰۴ مورتون سعی کرد قبل از رسید به خط پایان، بدن خود را به جلو متمایل سازد که این روش تا به امروز متداول بوده است. او حدود ۲۰ تا ۴۰ سانتی متر قبل از خط پایان، سنگینی بدن را روی پای راست منتقل و شانه چپ خود را به جلو هدایت کرد و با انتقال وزن بدن روی پای چپ، توانست تنه خود را زودتر از سایر بخش های بدن از خط بگذراند. چارلی پادوک، سریعترین مرد جهان در سال ۱۹۲۰ بر اساس توصیه مربی خود، در انتهای دویدن و در خط پایان از یک جهش کوتاه استفاده می کرد که معتقد بود که این جهش در بسیاری از مسابقات موجب پیروزی او در خط پایان شده است. روش عبور از خط پایان پا با جلو دادن سینه و انتقال دو دست به پایین و عقب را نخستین بار در سال ۱۹۰۰ آرتور دوفی به اجرا گذاشت. در این روش در حالی که یک دست بالا نگه داشته می شد، یک طرف بدن به سمت جلو متمایل می گردید، و با این عمل بالا تنه حدود ۱۵ سانتی منر جلوتر از سایر بخش های بدن از خط پایان عبور می کرد، تا کنون از این روش بسیاری از دوندگان سرعت استفاده کرده اند.</a:t>
            </a:r>
            <a:endParaRPr lang="en-US" dirty="0">
              <a:cs typeface="B Nazanin" panose="00000400000000000000" pitchFamily="2" charset="-78"/>
            </a:endParaRPr>
          </a:p>
        </p:txBody>
      </p:sp>
    </p:spTree>
    <p:extLst>
      <p:ext uri="{BB962C8B-B14F-4D97-AF65-F5344CB8AC3E}">
        <p14:creationId xmlns:p14="http://schemas.microsoft.com/office/powerpoint/2010/main" val="406913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85449" y="461805"/>
            <a:ext cx="5351145" cy="400110"/>
          </a:xfrm>
          <a:prstGeom prst="rect">
            <a:avLst/>
          </a:prstGeom>
        </p:spPr>
        <p:txBody>
          <a:bodyPr wrap="none">
            <a:spAutoFit/>
          </a:bodyPr>
          <a:lstStyle/>
          <a:p>
            <a:r>
              <a:rPr lang="fa-IR" sz="2000" dirty="0">
                <a:solidFill>
                  <a:schemeClr val="bg1"/>
                </a:solidFill>
                <a:cs typeface="B Titr" panose="00000700000000000000" pitchFamily="2" charset="-78"/>
              </a:rPr>
              <a:t>نحوه پایان دادن به مسابقه دو سرعت و تغییرات تکنیکی آن</a:t>
            </a:r>
            <a:endParaRPr lang="en-US" sz="2000" dirty="0">
              <a:solidFill>
                <a:schemeClr val="bg1"/>
              </a:solidFill>
              <a:cs typeface="B Titr" panose="00000700000000000000" pitchFamily="2" charset="-78"/>
            </a:endParaRPr>
          </a:p>
        </p:txBody>
      </p:sp>
      <p:sp>
        <p:nvSpPr>
          <p:cNvPr id="4" name="Rectangle 3"/>
          <p:cNvSpPr/>
          <p:nvPr/>
        </p:nvSpPr>
        <p:spPr>
          <a:xfrm>
            <a:off x="7497096" y="1416211"/>
            <a:ext cx="4188542" cy="4455066"/>
          </a:xfrm>
          <a:prstGeom prst="rect">
            <a:avLst/>
          </a:prstGeom>
        </p:spPr>
        <p:txBody>
          <a:bodyPr wrap="square">
            <a:spAutoFit/>
          </a:bodyPr>
          <a:lstStyle/>
          <a:p>
            <a:pPr algn="justLow" rtl="1">
              <a:lnSpc>
                <a:spcPct val="200000"/>
              </a:lnSpc>
            </a:pPr>
            <a:r>
              <a:rPr lang="fa-IR" dirty="0">
                <a:cs typeface="B Nazanin" panose="00000400000000000000" pitchFamily="2" charset="-78"/>
              </a:rPr>
              <a:t>آرتور دوفی در سال ۱۹۰۰ برای نخستین بار ، روش عبور از خط پایان پا با جلو دادن سینه و انتقال دو دست به پایین و عقب را به اجرا گذاشت. در این روش، یک طرف بدن در حالیکه یک دست بالا نگه داشته میشد به سمت جلو متمایل میگردید و بالا تنه با این عمل به میزان ۱۵ سانتیمتر ، نسبت به سایر بخش های بدن، جلوتر از خط پایان عبور میکرد و تاکنون بسیاری از دوندگان سرعت از این روش بهره گرفته اند.</a:t>
            </a:r>
            <a:endParaRPr lang="en-US"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1140543" y="1561890"/>
            <a:ext cx="5351145" cy="32106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a:extLst>
              <a:ext uri="{FF2B5EF4-FFF2-40B4-BE49-F238E27FC236}">
                <a16:creationId xmlns:a16="http://schemas.microsoft.com/office/drawing/2014/main" id="{70D8C885-FBE3-82DD-90CF-C18D30437D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362" y="4648200"/>
            <a:ext cx="2998838" cy="179930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31758BD9-493D-6246-FAA7-58F282A4FB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67991" y="4448978"/>
            <a:ext cx="3066314" cy="2044209"/>
          </a:xfrm>
          <a:prstGeom prst="snip2DiagRect">
            <a:avLst>
              <a:gd name="adj1" fmla="val 0"/>
              <a:gd name="adj2" fmla="val 16667"/>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17597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29928" y="5032464"/>
            <a:ext cx="10132143" cy="888705"/>
          </a:xfrm>
          <a:prstGeom prst="rect">
            <a:avLst/>
          </a:prstGeom>
        </p:spPr>
        <p:txBody>
          <a:bodyPr wrap="square">
            <a:spAutoFit/>
          </a:bodyPr>
          <a:lstStyle/>
          <a:p>
            <a:pPr algn="ctr" rtl="1">
              <a:lnSpc>
                <a:spcPct val="150000"/>
              </a:lnSpc>
            </a:pPr>
            <a:r>
              <a:rPr lang="fa-IR" dirty="0">
                <a:cs typeface="B Nazanin" panose="00000400000000000000" pitchFamily="2" charset="-78"/>
              </a:rPr>
              <a:t>انجام تمرینات بدنسازی دوومیدانی برای یک دونده موفق، لازم و ضروری است. داشتن یک بدن آماده و قوی، احتمال آسیب دیدگی ورزشکار را کاهش می‌دهد و احتمال موفقیت ورزشی او را بسیار بالا می‌برد.</a:t>
            </a:r>
            <a:endParaRPr lang="en-US" dirty="0">
              <a:cs typeface="B Nazanin" panose="00000400000000000000" pitchFamily="2" charset="-78"/>
            </a:endParaRPr>
          </a:p>
        </p:txBody>
      </p:sp>
      <p:sp>
        <p:nvSpPr>
          <p:cNvPr id="4" name="Rectangle 3"/>
          <p:cNvSpPr/>
          <p:nvPr/>
        </p:nvSpPr>
        <p:spPr>
          <a:xfrm>
            <a:off x="5265727" y="92041"/>
            <a:ext cx="6096000" cy="707886"/>
          </a:xfrm>
          <a:prstGeom prst="rect">
            <a:avLst/>
          </a:prstGeom>
        </p:spPr>
        <p:txBody>
          <a:bodyPr>
            <a:spAutoFit/>
          </a:bodyPr>
          <a:lstStyle/>
          <a:p>
            <a:pPr algn="r"/>
            <a:endParaRPr lang="fa-IR" sz="2000" dirty="0">
              <a:solidFill>
                <a:schemeClr val="bg1"/>
              </a:solidFill>
              <a:cs typeface="B Titr" panose="00000700000000000000" pitchFamily="2" charset="-78"/>
            </a:endParaRPr>
          </a:p>
          <a:p>
            <a:pPr algn="r"/>
            <a:r>
              <a:rPr lang="fa-IR" sz="2000" dirty="0">
                <a:solidFill>
                  <a:schemeClr val="bg1"/>
                </a:solidFill>
                <a:cs typeface="B Titr" panose="00000700000000000000" pitchFamily="2" charset="-78"/>
              </a:rPr>
              <a:t>سخن پایانی</a:t>
            </a:r>
            <a:endParaRPr lang="en-US" sz="2000" dirty="0">
              <a:solidFill>
                <a:schemeClr val="bg1"/>
              </a:solidFill>
              <a:cs typeface="B Titr" panose="00000700000000000000" pitchFamily="2" charset="-78"/>
            </a:endParaRPr>
          </a:p>
        </p:txBody>
      </p:sp>
      <p:pic>
        <p:nvPicPr>
          <p:cNvPr id="6" name="Picture 5"/>
          <p:cNvPicPr>
            <a:picLocks noChangeAspect="1"/>
          </p:cNvPicPr>
          <p:nvPr/>
        </p:nvPicPr>
        <p:blipFill>
          <a:blip r:embed="rId2"/>
          <a:stretch>
            <a:fillRect/>
          </a:stretch>
        </p:blipFill>
        <p:spPr>
          <a:xfrm>
            <a:off x="619433" y="1381183"/>
            <a:ext cx="4715120" cy="316698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3"/>
          <a:stretch>
            <a:fillRect/>
          </a:stretch>
        </p:blipFill>
        <p:spPr>
          <a:xfrm>
            <a:off x="5783763" y="1253053"/>
            <a:ext cx="5059927" cy="284199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9647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373032" y="398572"/>
            <a:ext cx="845575" cy="400110"/>
          </a:xfrm>
          <a:prstGeom prst="rect">
            <a:avLst/>
          </a:prstGeom>
        </p:spPr>
        <p:txBody>
          <a:bodyPr wrap="square">
            <a:spAutoFit/>
          </a:bodyPr>
          <a:lstStyle/>
          <a:p>
            <a:pPr algn="r" rtl="1"/>
            <a:r>
              <a:rPr lang="fa-IR" sz="2000" dirty="0">
                <a:solidFill>
                  <a:schemeClr val="bg1"/>
                </a:solidFill>
                <a:cs typeface="B Titr" panose="00000700000000000000" pitchFamily="2" charset="-78"/>
              </a:rPr>
              <a:t>منابع :</a:t>
            </a:r>
            <a:endParaRPr lang="en-US" sz="2000" dirty="0">
              <a:solidFill>
                <a:schemeClr val="bg1"/>
              </a:solidFill>
              <a:cs typeface="B Titr" panose="00000700000000000000" pitchFamily="2" charset="-78"/>
            </a:endParaRPr>
          </a:p>
        </p:txBody>
      </p:sp>
      <p:sp>
        <p:nvSpPr>
          <p:cNvPr id="3" name="Rectangle 2"/>
          <p:cNvSpPr/>
          <p:nvPr/>
        </p:nvSpPr>
        <p:spPr>
          <a:xfrm>
            <a:off x="560439" y="1451359"/>
            <a:ext cx="3153427"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https://mojekooh.com/sprinting/</a:t>
            </a:r>
          </a:p>
        </p:txBody>
      </p:sp>
      <p:sp>
        <p:nvSpPr>
          <p:cNvPr id="4" name="Rectangle 3"/>
          <p:cNvSpPr/>
          <p:nvPr/>
        </p:nvSpPr>
        <p:spPr>
          <a:xfrm>
            <a:off x="560439" y="2100910"/>
            <a:ext cx="7177548"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https://www.sarpoosh.com/sports-news/sports-articles/sprint-32.html</a:t>
            </a:r>
          </a:p>
        </p:txBody>
      </p:sp>
      <p:sp>
        <p:nvSpPr>
          <p:cNvPr id="5" name="Rectangle 4"/>
          <p:cNvSpPr/>
          <p:nvPr/>
        </p:nvSpPr>
        <p:spPr>
          <a:xfrm>
            <a:off x="560439" y="2750461"/>
            <a:ext cx="1881669"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https://monoppy.ir</a:t>
            </a:r>
          </a:p>
        </p:txBody>
      </p:sp>
      <p:sp>
        <p:nvSpPr>
          <p:cNvPr id="6" name="Rectangle 5"/>
          <p:cNvSpPr/>
          <p:nvPr/>
        </p:nvSpPr>
        <p:spPr>
          <a:xfrm>
            <a:off x="560439" y="3400012"/>
            <a:ext cx="2707536"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https://www.onlineword.ir</a:t>
            </a:r>
          </a:p>
        </p:txBody>
      </p:sp>
      <p:sp>
        <p:nvSpPr>
          <p:cNvPr id="7" name="Rectangle 6"/>
          <p:cNvSpPr/>
          <p:nvPr/>
        </p:nvSpPr>
        <p:spPr>
          <a:xfrm>
            <a:off x="560439" y="4049563"/>
            <a:ext cx="6058197"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https://fitamin.ir/mag/weight-training-for-track-field-athletes/</a:t>
            </a:r>
          </a:p>
        </p:txBody>
      </p:sp>
      <p:sp>
        <p:nvSpPr>
          <p:cNvPr id="8" name="Rectangle 7"/>
          <p:cNvSpPr/>
          <p:nvPr/>
        </p:nvSpPr>
        <p:spPr>
          <a:xfrm>
            <a:off x="560439" y="4699116"/>
            <a:ext cx="1409360"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https://abai.ir</a:t>
            </a:r>
          </a:p>
        </p:txBody>
      </p:sp>
      <p:pic>
        <p:nvPicPr>
          <p:cNvPr id="10" name="Picture 9">
            <a:extLst>
              <a:ext uri="{FF2B5EF4-FFF2-40B4-BE49-F238E27FC236}">
                <a16:creationId xmlns:a16="http://schemas.microsoft.com/office/drawing/2014/main" id="{504D1CB5-4B8F-FF97-7DD6-39F86E9B04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44812" y="2817959"/>
            <a:ext cx="4807251" cy="3597426"/>
          </a:xfrm>
          <a:prstGeom prst="rect">
            <a:avLst/>
          </a:prstGeom>
        </p:spPr>
      </p:pic>
    </p:spTree>
    <p:extLst>
      <p:ext uri="{BB962C8B-B14F-4D97-AF65-F5344CB8AC3E}">
        <p14:creationId xmlns:p14="http://schemas.microsoft.com/office/powerpoint/2010/main" val="1116443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E870C33-6825-AC86-7F30-0AE4D100B178}"/>
              </a:ext>
            </a:extLst>
          </p:cNvPr>
          <p:cNvSpPr/>
          <p:nvPr/>
        </p:nvSpPr>
        <p:spPr>
          <a:xfrm>
            <a:off x="3007151" y="2828835"/>
            <a:ext cx="6901131" cy="1200329"/>
          </a:xfrm>
          <a:prstGeom prst="rect">
            <a:avLst/>
          </a:prstGeom>
        </p:spPr>
        <p:txBody>
          <a:bodyPr wrap="square">
            <a:spAutoFit/>
          </a:bodyPr>
          <a:lstStyle/>
          <a:p>
            <a:pPr algn="r" rtl="1"/>
            <a:r>
              <a:rPr lang="fa-IR" sz="7200" dirty="0">
                <a:cs typeface="B Titr" panose="00000700000000000000" pitchFamily="2" charset="-78"/>
              </a:rPr>
              <a:t>با تشکر از توجه شما</a:t>
            </a:r>
            <a:endParaRPr lang="en-US" sz="7200" dirty="0">
              <a:cs typeface="B Titr" panose="00000700000000000000" pitchFamily="2" charset="-78"/>
            </a:endParaRPr>
          </a:p>
        </p:txBody>
      </p:sp>
    </p:spTree>
    <p:extLst>
      <p:ext uri="{BB962C8B-B14F-4D97-AF65-F5344CB8AC3E}">
        <p14:creationId xmlns:p14="http://schemas.microsoft.com/office/powerpoint/2010/main" val="3085339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981515" y="413049"/>
            <a:ext cx="2284600" cy="400110"/>
          </a:xfrm>
          <a:prstGeom prst="rect">
            <a:avLst/>
          </a:prstGeom>
        </p:spPr>
        <p:txBody>
          <a:bodyPr wrap="none">
            <a:spAutoFit/>
          </a:bodyPr>
          <a:lstStyle/>
          <a:p>
            <a:pPr algn="justLow" rtl="1"/>
            <a:r>
              <a:rPr lang="fa-IR" sz="2000" dirty="0">
                <a:solidFill>
                  <a:schemeClr val="bg1"/>
                </a:solidFill>
                <a:cs typeface="B Titr" panose="00000700000000000000" pitchFamily="2" charset="-78"/>
              </a:rPr>
              <a:t>سابقه تاریخی دو سرعت</a:t>
            </a:r>
            <a:endParaRPr lang="en-US" sz="2000" dirty="0">
              <a:solidFill>
                <a:schemeClr val="bg1"/>
              </a:solidFill>
              <a:cs typeface="B Titr" panose="00000700000000000000" pitchFamily="2" charset="-78"/>
            </a:endParaRPr>
          </a:p>
        </p:txBody>
      </p:sp>
      <p:sp>
        <p:nvSpPr>
          <p:cNvPr id="3" name="Rectangle 2"/>
          <p:cNvSpPr/>
          <p:nvPr/>
        </p:nvSpPr>
        <p:spPr>
          <a:xfrm>
            <a:off x="5037764" y="1315094"/>
            <a:ext cx="6626941" cy="4835939"/>
          </a:xfrm>
          <a:prstGeom prst="rect">
            <a:avLst/>
          </a:prstGeom>
        </p:spPr>
        <p:txBody>
          <a:bodyPr wrap="square">
            <a:spAutoFit/>
          </a:bodyPr>
          <a:lstStyle/>
          <a:p>
            <a:pPr algn="justLow" rtl="1">
              <a:lnSpc>
                <a:spcPct val="250000"/>
              </a:lnSpc>
            </a:pPr>
            <a:r>
              <a:rPr lang="fa-IR" dirty="0">
                <a:cs typeface="B Nazanin" panose="00000400000000000000" pitchFamily="2" charset="-78"/>
              </a:rPr>
              <a:t>از زمان گذشته مسابقات دو سرعت در مسافت کوتاه در همه تمدنها محبوبیت خاصی داشته است و به آن در سوابق تاریخی ملل مختلف اشاره شده است.</a:t>
            </a:r>
          </a:p>
          <a:p>
            <a:pPr algn="ctr" rtl="1">
              <a:lnSpc>
                <a:spcPct val="250000"/>
              </a:lnSpc>
            </a:pPr>
            <a:r>
              <a:rPr lang="fa-IR" dirty="0">
                <a:solidFill>
                  <a:srgbClr val="FF0000"/>
                </a:solidFill>
                <a:cs typeface="B Nazanin" panose="00000400000000000000" pitchFamily="2" charset="-78"/>
              </a:rPr>
              <a:t> دو سرعت برای نخستین بار در المپیک های عهد باستان برگزار شد.</a:t>
            </a:r>
          </a:p>
          <a:p>
            <a:pPr algn="justLow" rtl="1">
              <a:lnSpc>
                <a:spcPct val="250000"/>
              </a:lnSpc>
            </a:pPr>
            <a:r>
              <a:rPr lang="fa-IR" dirty="0">
                <a:cs typeface="B Nazanin" panose="00000400000000000000" pitchFamily="2" charset="-78"/>
              </a:rPr>
              <a:t> برگزاری برخی از این مسابقات در مسافتی طولانی در خط مستقیم به طول ورزشگاههای قدیمی یونان تا ۱۹۲ متر بود. </a:t>
            </a:r>
          </a:p>
          <a:p>
            <a:pPr algn="justLow" rtl="1">
              <a:lnSpc>
                <a:spcPct val="250000"/>
              </a:lnSpc>
            </a:pPr>
            <a:r>
              <a:rPr lang="fa-IR" dirty="0">
                <a:cs typeface="B Nazanin" panose="00000400000000000000" pitchFamily="2" charset="-78"/>
              </a:rPr>
              <a:t>از بلوک های استارت در این نوع مسابقات استفاده می شد؛ به این صورت که برای هر نفر در آغاز مسافت موردنظر به صورت دو شیار سنگی در زمین بطور ثابت کنده شده بود.</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A08678DA-C0B3-34A1-CF3E-D3A3759786C7}"/>
              </a:ext>
            </a:extLst>
          </p:cNvPr>
          <p:cNvPicPr>
            <a:picLocks noChangeAspect="1"/>
          </p:cNvPicPr>
          <p:nvPr/>
        </p:nvPicPr>
        <p:blipFill rotWithShape="1">
          <a:blip r:embed="rId2">
            <a:extLst>
              <a:ext uri="{28A0092B-C50C-407E-A947-70E740481C1C}">
                <a14:useLocalDpi xmlns:a14="http://schemas.microsoft.com/office/drawing/2010/main" val="0"/>
              </a:ext>
            </a:extLst>
          </a:blip>
          <a:srcRect l="11676" r="19232"/>
          <a:stretch/>
        </p:blipFill>
        <p:spPr>
          <a:xfrm>
            <a:off x="952107" y="3817899"/>
            <a:ext cx="2686640" cy="233313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6">
            <a:extLst>
              <a:ext uri="{FF2B5EF4-FFF2-40B4-BE49-F238E27FC236}">
                <a16:creationId xmlns:a16="http://schemas.microsoft.com/office/drawing/2014/main" id="{FB25F895-5308-3BC0-0DCE-B217565C298D}"/>
              </a:ext>
            </a:extLst>
          </p:cNvPr>
          <p:cNvPicPr>
            <a:picLocks noChangeAspect="1"/>
          </p:cNvPicPr>
          <p:nvPr/>
        </p:nvPicPr>
        <p:blipFill>
          <a:blip r:embed="rId3"/>
          <a:stretch>
            <a:fillRect/>
          </a:stretch>
        </p:blipFill>
        <p:spPr>
          <a:xfrm rot="19777571">
            <a:off x="552971" y="1192155"/>
            <a:ext cx="2884045" cy="218706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442903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04597" y="412643"/>
            <a:ext cx="2284600" cy="400110"/>
          </a:xfrm>
          <a:prstGeom prst="rect">
            <a:avLst/>
          </a:prstGeom>
        </p:spPr>
        <p:txBody>
          <a:bodyPr wrap="none">
            <a:spAutoFit/>
          </a:bodyPr>
          <a:lstStyle/>
          <a:p>
            <a:r>
              <a:rPr lang="fa-IR" sz="2000" dirty="0">
                <a:solidFill>
                  <a:schemeClr val="bg1"/>
                </a:solidFill>
                <a:cs typeface="B Titr" panose="00000700000000000000" pitchFamily="2" charset="-78"/>
              </a:rPr>
              <a:t>سابقه تاریخی دو سرعت</a:t>
            </a:r>
            <a:endParaRPr lang="en-US" sz="2000" dirty="0">
              <a:solidFill>
                <a:schemeClr val="bg1"/>
              </a:solidFill>
              <a:cs typeface="B Titr" panose="00000700000000000000" pitchFamily="2" charset="-78"/>
            </a:endParaRPr>
          </a:p>
        </p:txBody>
      </p:sp>
      <p:sp>
        <p:nvSpPr>
          <p:cNvPr id="3" name="Rectangle 2"/>
          <p:cNvSpPr/>
          <p:nvPr/>
        </p:nvSpPr>
        <p:spPr>
          <a:xfrm>
            <a:off x="245807" y="1183941"/>
            <a:ext cx="11613662" cy="5563061"/>
          </a:xfrm>
          <a:prstGeom prst="rect">
            <a:avLst/>
          </a:prstGeom>
        </p:spPr>
        <p:txBody>
          <a:bodyPr wrap="square">
            <a:spAutoFit/>
          </a:bodyPr>
          <a:lstStyle/>
          <a:p>
            <a:pPr algn="justLow" rtl="1">
              <a:lnSpc>
                <a:spcPct val="200000"/>
              </a:lnSpc>
            </a:pPr>
            <a:r>
              <a:rPr lang="fa-IR" dirty="0">
                <a:cs typeface="B Nazanin" panose="00000400000000000000" pitchFamily="2" charset="-78"/>
              </a:rPr>
              <a:t>سرمربی تیم ملی آمریکا به نام نایک مورفی، سیر تکاملی تکنیک های استارت نشسته را در سال ۱۸۸۷ ابداع و توصیه کرد.</a:t>
            </a:r>
          </a:p>
          <a:p>
            <a:pPr algn="justLow" rtl="1">
              <a:lnSpc>
                <a:spcPct val="200000"/>
              </a:lnSpc>
            </a:pPr>
            <a:r>
              <a:rPr lang="fa-IR" dirty="0">
                <a:cs typeface="B Nazanin" panose="00000400000000000000" pitchFamily="2" charset="-78"/>
              </a:rPr>
              <a:t> ای چارلز اچ شریل در نخستین مسابقه، از این استارت استفاده کرد، دوندگان و تماشاچیان با مسخره کردن روش او تصور کردند که هیچ شناختی نبت به روش های استارت ندارد ولی بعدا به این نتیجه رسیدند که او از استارتی جدید استفاده می کند. تمام دوندگان سرعت، دوندگان مانع و حتی نیمه استقامت، پس از کشف مزایای استارت نشسته نسبت به ایستاده، از آن استفاده کردند.</a:t>
            </a:r>
          </a:p>
          <a:p>
            <a:pPr algn="justLow" rtl="1">
              <a:lnSpc>
                <a:spcPct val="200000"/>
              </a:lnSpc>
            </a:pPr>
            <a:r>
              <a:rPr lang="fa-IR" dirty="0">
                <a:cs typeface="B Nazanin" panose="00000400000000000000" pitchFamily="2" charset="-78"/>
              </a:rPr>
              <a:t>پاها در روش ابتدایی استارت نشسته، در چاله های مخصوص قرار می گرفت و دستها و</a:t>
            </a:r>
          </a:p>
          <a:p>
            <a:pPr algn="justLow" rtl="1">
              <a:lnSpc>
                <a:spcPct val="200000"/>
              </a:lnSpc>
            </a:pPr>
            <a:r>
              <a:rPr lang="fa-IR" dirty="0">
                <a:cs typeface="B Nazanin" panose="00000400000000000000" pitchFamily="2" charset="-78"/>
              </a:rPr>
              <a:t> انگشتان، بیشتر وزن بدن را کنترل میکرد.</a:t>
            </a:r>
          </a:p>
          <a:p>
            <a:pPr algn="justLow" rtl="1">
              <a:lnSpc>
                <a:spcPct val="200000"/>
              </a:lnSpc>
            </a:pPr>
            <a:r>
              <a:rPr lang="fa-IR" dirty="0">
                <a:cs typeface="B Nazanin" panose="00000400000000000000" pitchFamily="2" charset="-78"/>
              </a:rPr>
              <a:t> قهرمان سالهای ۱۹۰۰ تا ۱۹۰۳ به نام </a:t>
            </a:r>
          </a:p>
          <a:p>
            <a:pPr algn="justLow" rtl="1">
              <a:lnSpc>
                <a:spcPct val="200000"/>
              </a:lnSpc>
            </a:pPr>
            <a:r>
              <a:rPr lang="fa-IR" dirty="0">
                <a:cs typeface="B Nazanin" panose="00000400000000000000" pitchFamily="2" charset="-78"/>
              </a:rPr>
              <a:t> آرتور دوفی، از استارت نشسته شبیه استارتهای امروزی استفاده می کرد. </a:t>
            </a:r>
          </a:p>
          <a:p>
            <a:pPr algn="justLow" rtl="1">
              <a:lnSpc>
                <a:spcPct val="200000"/>
              </a:lnSpc>
            </a:pPr>
            <a:r>
              <a:rPr lang="fa-IR" dirty="0">
                <a:cs typeface="B Nazanin" panose="00000400000000000000" pitchFamily="2" charset="-78"/>
              </a:rPr>
              <a:t>تا سال ۱۹۳۵ از چاله های مخصوص، استفاده میشد تا این که در سال ۱۹۳۵، </a:t>
            </a:r>
          </a:p>
          <a:p>
            <a:pPr algn="justLow" rtl="1">
              <a:lnSpc>
                <a:spcPct val="200000"/>
              </a:lnSpc>
            </a:pPr>
            <a:r>
              <a:rPr lang="fa-IR" dirty="0">
                <a:cs typeface="B Nazanin" panose="00000400000000000000" pitchFamily="2" charset="-78"/>
              </a:rPr>
              <a:t>از تخته و بلوک های استارت استفاده کردند.</a:t>
            </a:r>
            <a:endParaRPr lang="en-US" dirty="0">
              <a:cs typeface="B Nazanin" panose="00000400000000000000" pitchFamily="2" charset="-78"/>
            </a:endParaRPr>
          </a:p>
        </p:txBody>
      </p:sp>
      <p:pic>
        <p:nvPicPr>
          <p:cNvPr id="4" name="Picture 3"/>
          <p:cNvPicPr>
            <a:picLocks noChangeAspect="1"/>
          </p:cNvPicPr>
          <p:nvPr/>
        </p:nvPicPr>
        <p:blipFill rotWithShape="1">
          <a:blip r:embed="rId2"/>
          <a:srcRect t="440" b="5675"/>
          <a:stretch/>
        </p:blipFill>
        <p:spPr>
          <a:xfrm>
            <a:off x="1367595" y="4056472"/>
            <a:ext cx="4015109" cy="237708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6" name="Picture 5">
            <a:extLst>
              <a:ext uri="{FF2B5EF4-FFF2-40B4-BE49-F238E27FC236}">
                <a16:creationId xmlns:a16="http://schemas.microsoft.com/office/drawing/2014/main" id="{A81C7555-FB42-FD6F-F87D-375991AFE8DF}"/>
              </a:ext>
            </a:extLst>
          </p:cNvPr>
          <p:cNvPicPr>
            <a:picLocks noChangeAspect="1"/>
          </p:cNvPicPr>
          <p:nvPr/>
        </p:nvPicPr>
        <p:blipFill rotWithShape="1">
          <a:blip r:embed="rId3">
            <a:extLst>
              <a:ext uri="{28A0092B-C50C-407E-A947-70E740481C1C}">
                <a14:useLocalDpi xmlns:a14="http://schemas.microsoft.com/office/drawing/2010/main" val="0"/>
              </a:ext>
            </a:extLst>
          </a:blip>
          <a:srcRect l="3714" r="23767"/>
          <a:stretch/>
        </p:blipFill>
        <p:spPr>
          <a:xfrm rot="20606153">
            <a:off x="616053" y="3219534"/>
            <a:ext cx="1906986" cy="147301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39493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99550" y="422476"/>
            <a:ext cx="184731" cy="369332"/>
          </a:xfrm>
          <a:prstGeom prst="rect">
            <a:avLst/>
          </a:prstGeom>
        </p:spPr>
        <p:txBody>
          <a:bodyPr wrap="none">
            <a:spAutoFit/>
          </a:bodyPr>
          <a:lstStyle/>
          <a:p>
            <a:endParaRPr lang="en-US" dirty="0"/>
          </a:p>
        </p:txBody>
      </p:sp>
      <p:sp>
        <p:nvSpPr>
          <p:cNvPr id="6" name="Rectangle 5"/>
          <p:cNvSpPr/>
          <p:nvPr/>
        </p:nvSpPr>
        <p:spPr>
          <a:xfrm>
            <a:off x="8297766" y="1183700"/>
            <a:ext cx="3531807" cy="2065950"/>
          </a:xfrm>
          <a:prstGeom prst="rect">
            <a:avLst/>
          </a:prstGeom>
        </p:spPr>
        <p:txBody>
          <a:bodyPr wrap="square">
            <a:spAutoFit/>
          </a:bodyPr>
          <a:lstStyle/>
          <a:p>
            <a:pPr marL="342900" indent="-342900" algn="r" rtl="1">
              <a:lnSpc>
                <a:spcPct val="250000"/>
              </a:lnSpc>
              <a:buFont typeface="Wingdings" panose="05000000000000000000" pitchFamily="2" charset="2"/>
              <a:buChar char="v"/>
            </a:pPr>
            <a:r>
              <a:rPr lang="fa-IR" dirty="0">
                <a:cs typeface="B Nazanin" panose="00000400000000000000" pitchFamily="2" charset="-78"/>
              </a:rPr>
              <a:t>سرعت حرکت اعضای مختلف بدن </a:t>
            </a:r>
          </a:p>
          <a:p>
            <a:pPr marL="342900" indent="-342900" algn="r" rtl="1">
              <a:lnSpc>
                <a:spcPct val="250000"/>
              </a:lnSpc>
              <a:buFont typeface="Wingdings" panose="05000000000000000000" pitchFamily="2" charset="2"/>
              <a:buChar char="v"/>
            </a:pPr>
            <a:r>
              <a:rPr lang="fa-IR" dirty="0">
                <a:cs typeface="B Nazanin" panose="00000400000000000000" pitchFamily="2" charset="-78"/>
              </a:rPr>
              <a:t>سرعت دویدن در مسافتی بسیار کوتاه</a:t>
            </a:r>
          </a:p>
          <a:p>
            <a:pPr marL="342900" indent="-342900" algn="r" rtl="1">
              <a:lnSpc>
                <a:spcPct val="250000"/>
              </a:lnSpc>
              <a:buFont typeface="Wingdings" panose="05000000000000000000" pitchFamily="2" charset="2"/>
              <a:buChar char="v"/>
            </a:pPr>
            <a:r>
              <a:rPr lang="fa-IR" dirty="0">
                <a:cs typeface="B Nazanin" panose="00000400000000000000" pitchFamily="2" charset="-78"/>
              </a:rPr>
              <a:t>سرعت حداکثر در حین دویدن</a:t>
            </a:r>
            <a:endParaRPr lang="en-US" dirty="0">
              <a:cs typeface="B Nazanin" panose="00000400000000000000" pitchFamily="2" charset="-78"/>
            </a:endParaRPr>
          </a:p>
        </p:txBody>
      </p:sp>
      <p:sp>
        <p:nvSpPr>
          <p:cNvPr id="7" name="Rectangle 6"/>
          <p:cNvSpPr/>
          <p:nvPr/>
        </p:nvSpPr>
        <p:spPr>
          <a:xfrm>
            <a:off x="521110" y="4917447"/>
            <a:ext cx="11523406" cy="1685077"/>
          </a:xfrm>
          <a:prstGeom prst="rect">
            <a:avLst/>
          </a:prstGeom>
        </p:spPr>
        <p:txBody>
          <a:bodyPr wrap="square">
            <a:spAutoFit/>
          </a:bodyPr>
          <a:lstStyle/>
          <a:p>
            <a:pPr algn="ctr" rtl="1">
              <a:lnSpc>
                <a:spcPct val="200000"/>
              </a:lnSpc>
              <a:tabLst>
                <a:tab pos="9605963" algn="l"/>
              </a:tabLst>
            </a:pPr>
            <a:r>
              <a:rPr lang="fa-IR" dirty="0">
                <a:cs typeface="B Nazanin" panose="00000400000000000000" pitchFamily="2" charset="-78"/>
              </a:rPr>
              <a:t>به دلیل وجود شکل ها و حالات مختلف سرعت، به ندرت می توان فردی را صرف نظر از وضعیت ژنتیکی تارهای عضلانی اش در زمره افراد سریع یا کند قرار داد. سرعت حرکت تا حد زیادی به اندام های مختلف بدن بستگی دارد، برای مثال فردی که از نظر حرکات دست سرعت خوبی دارد، ممکن است سرعت حرکت پاهایش کم باشد و همچنین این امر تا حد بسیار به نوع و مسیر حرکت نیز بستگی دارد.</a:t>
            </a:r>
            <a:endParaRPr lang="en-US" dirty="0">
              <a:cs typeface="B Nazanin" panose="00000400000000000000" pitchFamily="2" charset="-78"/>
            </a:endParaRPr>
          </a:p>
        </p:txBody>
      </p:sp>
      <p:pic>
        <p:nvPicPr>
          <p:cNvPr id="8" name="Picture 7"/>
          <p:cNvPicPr>
            <a:picLocks noChangeAspect="1"/>
          </p:cNvPicPr>
          <p:nvPr/>
        </p:nvPicPr>
        <p:blipFill>
          <a:blip r:embed="rId2"/>
          <a:stretch>
            <a:fillRect/>
          </a:stretch>
        </p:blipFill>
        <p:spPr>
          <a:xfrm rot="21186735">
            <a:off x="737927" y="1202942"/>
            <a:ext cx="6746955" cy="337347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3" name="Rectangle 2">
            <a:extLst>
              <a:ext uri="{FF2B5EF4-FFF2-40B4-BE49-F238E27FC236}">
                <a16:creationId xmlns:a16="http://schemas.microsoft.com/office/drawing/2014/main" id="{06FE2D9F-2058-4051-9C2B-15AA19EA599B}"/>
              </a:ext>
            </a:extLst>
          </p:cNvPr>
          <p:cNvSpPr/>
          <p:nvPr/>
        </p:nvSpPr>
        <p:spPr>
          <a:xfrm>
            <a:off x="5288437" y="437865"/>
            <a:ext cx="6018659" cy="338554"/>
          </a:xfrm>
          <a:prstGeom prst="rect">
            <a:avLst/>
          </a:prstGeom>
        </p:spPr>
        <p:txBody>
          <a:bodyPr wrap="square">
            <a:spAutoFit/>
          </a:bodyPr>
          <a:lstStyle/>
          <a:p>
            <a:pPr algn="justLow" rtl="1"/>
            <a:r>
              <a:rPr lang="fa-IR" sz="1600" dirty="0">
                <a:solidFill>
                  <a:schemeClr val="bg1"/>
                </a:solidFill>
                <a:cs typeface="B Titr" panose="00000700000000000000" pitchFamily="2" charset="-78"/>
              </a:rPr>
              <a:t>سابقه جنبه های مختلف سرعت در سرعت ممکن است یکی از سه جنبه ملاحظه شود:</a:t>
            </a:r>
            <a:endParaRPr lang="en-US" sz="1600" dirty="0">
              <a:solidFill>
                <a:schemeClr val="bg1"/>
              </a:solidFill>
              <a:cs typeface="B Titr" panose="00000700000000000000" pitchFamily="2" charset="-78"/>
            </a:endParaRPr>
          </a:p>
        </p:txBody>
      </p:sp>
      <p:pic>
        <p:nvPicPr>
          <p:cNvPr id="9" name="Picture 8">
            <a:extLst>
              <a:ext uri="{FF2B5EF4-FFF2-40B4-BE49-F238E27FC236}">
                <a16:creationId xmlns:a16="http://schemas.microsoft.com/office/drawing/2014/main" id="{A40F5F4B-FC42-4209-558A-1BC873B6B9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3481" y="3204296"/>
            <a:ext cx="2578787" cy="172349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1129102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54711" y="1304463"/>
            <a:ext cx="4161717" cy="369332"/>
          </a:xfrm>
          <a:prstGeom prst="rect">
            <a:avLst/>
          </a:prstGeom>
        </p:spPr>
        <p:txBody>
          <a:bodyPr wrap="none">
            <a:spAutoFit/>
          </a:bodyPr>
          <a:lstStyle/>
          <a:p>
            <a:r>
              <a:rPr lang="fa-IR" dirty="0">
                <a:cs typeface="B Nazanin" panose="00000400000000000000" pitchFamily="2" charset="-78"/>
              </a:rPr>
              <a:t>سرعت دویدن را با توجه به دو عامل می توان بررسی کرد:</a:t>
            </a:r>
            <a:endParaRPr lang="en-US" dirty="0">
              <a:cs typeface="B Nazanin" panose="00000400000000000000" pitchFamily="2" charset="-78"/>
            </a:endParaRPr>
          </a:p>
        </p:txBody>
      </p:sp>
      <p:sp>
        <p:nvSpPr>
          <p:cNvPr id="9" name="Rectangle 8"/>
          <p:cNvSpPr/>
          <p:nvPr/>
        </p:nvSpPr>
        <p:spPr>
          <a:xfrm>
            <a:off x="8505906" y="1974877"/>
            <a:ext cx="3310522" cy="400110"/>
          </a:xfrm>
          <a:prstGeom prst="rect">
            <a:avLst/>
          </a:prstGeom>
        </p:spPr>
        <p:txBody>
          <a:bodyPr wrap="none">
            <a:spAutoFit/>
          </a:bodyPr>
          <a:lstStyle/>
          <a:p>
            <a:pPr algn="justLow" rtl="1"/>
            <a:r>
              <a:rPr lang="fa-IR" sz="2000" dirty="0">
                <a:solidFill>
                  <a:srgbClr val="FFC000"/>
                </a:solidFill>
                <a:cs typeface="B Titr" panose="00000700000000000000" pitchFamily="2" charset="-78"/>
              </a:rPr>
              <a:t>میزان شتاب مثبت و حداکثر سرعت.</a:t>
            </a:r>
            <a:endParaRPr lang="en-US" sz="2000" dirty="0">
              <a:solidFill>
                <a:srgbClr val="FFC000"/>
              </a:solidFill>
              <a:cs typeface="B Titr" panose="00000700000000000000" pitchFamily="2" charset="-78"/>
            </a:endParaRPr>
          </a:p>
        </p:txBody>
      </p:sp>
      <p:sp>
        <p:nvSpPr>
          <p:cNvPr id="10" name="Rectangle 9"/>
          <p:cNvSpPr/>
          <p:nvPr/>
        </p:nvSpPr>
        <p:spPr>
          <a:xfrm>
            <a:off x="369683" y="2529539"/>
            <a:ext cx="11452634" cy="3901068"/>
          </a:xfrm>
          <a:prstGeom prst="rect">
            <a:avLst/>
          </a:prstGeom>
        </p:spPr>
        <p:txBody>
          <a:bodyPr wrap="square">
            <a:spAutoFit/>
          </a:bodyPr>
          <a:lstStyle/>
          <a:p>
            <a:pPr algn="justLow" rtl="1">
              <a:lnSpc>
                <a:spcPct val="200000"/>
              </a:lnSpc>
            </a:pPr>
            <a:r>
              <a:rPr lang="fa-IR" dirty="0">
                <a:cs typeface="B Nazanin" panose="00000400000000000000" pitchFamily="2" charset="-78"/>
              </a:rPr>
              <a:t>اولین عامل به اینکه فرد در چه زمان و با چه ترتیبی می تواند به حداکثر سرعت خود برسد بر میگردد، این مورد مهم ترین عامل در سرعت است که ملاک بررسی آن معمولا مسافت های کوتاه در حدود 20 متر یا بیشتر است. این عامل در ورزش های میدانی و مسابقات دو سرعت کوتاه اهمیت خاصی دارد. برای مسافت های بیشتر در دو سرعت، بالاترین سرعت در حال دو و در تمام مسیر، حداکثر سرعت مهم ترین عامل است. دو عامل میزان شتاب و حداکثر سرعت در برخی موارد ارتباط زیادی با هم ندارند. دو جنبه دیگر سرعت در دوها و میدانیها، سرعت متوسط و سرعت نهایی است. دونده ای که سعی می کند مسافتی معین نظیر 1500 متر را در حداقل زمان ممکن بدود، باید با بالاترین میانگین سرعت خود در طول مسیر یا با سرعت متوسطی که در طول مسیر دارد، مسافت را طی کند، در حالیکه در پرشها یا پرتابها که هدف دستیابی به بیشترین مسافت پرش یا پرتاب است، سرعت متوسط مطرح نیست، بلکه سرعت نهایی یعنی سرعت در لحظه ای که مقاومت شکسته میشود، بیشترین اهمیت را دارد.</a:t>
            </a:r>
            <a:endParaRPr lang="en-US" dirty="0">
              <a:cs typeface="B Nazanin" panose="00000400000000000000" pitchFamily="2" charset="-78"/>
            </a:endParaRPr>
          </a:p>
        </p:txBody>
      </p:sp>
      <p:sp>
        <p:nvSpPr>
          <p:cNvPr id="2" name="Rectangle 1">
            <a:extLst>
              <a:ext uri="{FF2B5EF4-FFF2-40B4-BE49-F238E27FC236}">
                <a16:creationId xmlns:a16="http://schemas.microsoft.com/office/drawing/2014/main" id="{E4CD11B7-A28D-ADCD-A7E6-1C789DA9CDBD}"/>
              </a:ext>
            </a:extLst>
          </p:cNvPr>
          <p:cNvSpPr/>
          <p:nvPr/>
        </p:nvSpPr>
        <p:spPr>
          <a:xfrm>
            <a:off x="9004597" y="403216"/>
            <a:ext cx="2241580" cy="400110"/>
          </a:xfrm>
          <a:prstGeom prst="rect">
            <a:avLst/>
          </a:prstGeom>
        </p:spPr>
        <p:txBody>
          <a:bodyPr wrap="square">
            <a:spAutoFit/>
          </a:bodyPr>
          <a:lstStyle/>
          <a:p>
            <a:pPr algn="justLow" rtl="1"/>
            <a:r>
              <a:rPr lang="fa-IR" sz="2000" dirty="0">
                <a:solidFill>
                  <a:schemeClr val="bg1"/>
                </a:solidFill>
                <a:cs typeface="B Titr" panose="00000700000000000000" pitchFamily="2" charset="-78"/>
              </a:rPr>
              <a:t>سرعت دویدن </a:t>
            </a:r>
            <a:endParaRPr lang="en-US" sz="2000" dirty="0">
              <a:solidFill>
                <a:schemeClr val="bg1"/>
              </a:solidFill>
              <a:cs typeface="B Titr" panose="00000700000000000000" pitchFamily="2" charset="-78"/>
            </a:endParaRPr>
          </a:p>
        </p:txBody>
      </p:sp>
      <p:pic>
        <p:nvPicPr>
          <p:cNvPr id="5" name="Picture 4">
            <a:extLst>
              <a:ext uri="{FF2B5EF4-FFF2-40B4-BE49-F238E27FC236}">
                <a16:creationId xmlns:a16="http://schemas.microsoft.com/office/drawing/2014/main" id="{B5949549-E70B-6CAE-23D6-CFFC0F07D7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6416" y="130881"/>
            <a:ext cx="2689781" cy="2689781"/>
          </a:xfrm>
          <a:prstGeom prst="rect">
            <a:avLst/>
          </a:prstGeom>
        </p:spPr>
      </p:pic>
    </p:spTree>
    <p:extLst>
      <p:ext uri="{BB962C8B-B14F-4D97-AF65-F5344CB8AC3E}">
        <p14:creationId xmlns:p14="http://schemas.microsoft.com/office/powerpoint/2010/main" val="1106016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4459" y="1168629"/>
            <a:ext cx="5318819" cy="5318819"/>
          </a:xfrm>
          <a:prstGeom prst="rect">
            <a:avLst/>
          </a:prstGeom>
        </p:spPr>
      </p:pic>
      <p:sp>
        <p:nvSpPr>
          <p:cNvPr id="2" name="Rectangle 1"/>
          <p:cNvSpPr/>
          <p:nvPr/>
        </p:nvSpPr>
        <p:spPr>
          <a:xfrm>
            <a:off x="9380645" y="405648"/>
            <a:ext cx="1856598" cy="400110"/>
          </a:xfrm>
          <a:prstGeom prst="rect">
            <a:avLst/>
          </a:prstGeom>
        </p:spPr>
        <p:txBody>
          <a:bodyPr wrap="none">
            <a:spAutoFit/>
          </a:bodyPr>
          <a:lstStyle/>
          <a:p>
            <a:pPr algn="r"/>
            <a:r>
              <a:rPr lang="fa-IR" sz="2000" dirty="0">
                <a:solidFill>
                  <a:schemeClr val="bg1"/>
                </a:solidFill>
                <a:cs typeface="B Titr" panose="00000700000000000000" pitchFamily="2" charset="-78"/>
              </a:rPr>
              <a:t>اهمیت دوی سرعت</a:t>
            </a:r>
            <a:endParaRPr lang="en-US" sz="2000" dirty="0">
              <a:solidFill>
                <a:schemeClr val="bg1"/>
              </a:solidFill>
              <a:cs typeface="B Titr" panose="00000700000000000000" pitchFamily="2" charset="-78"/>
            </a:endParaRPr>
          </a:p>
        </p:txBody>
      </p:sp>
      <p:sp>
        <p:nvSpPr>
          <p:cNvPr id="3" name="Rectangle 2"/>
          <p:cNvSpPr/>
          <p:nvPr/>
        </p:nvSpPr>
        <p:spPr>
          <a:xfrm>
            <a:off x="5373278" y="1168629"/>
            <a:ext cx="6504091" cy="5563061"/>
          </a:xfrm>
          <a:prstGeom prst="rect">
            <a:avLst/>
          </a:prstGeom>
        </p:spPr>
        <p:txBody>
          <a:bodyPr wrap="square">
            <a:spAutoFit/>
          </a:bodyPr>
          <a:lstStyle/>
          <a:p>
            <a:pPr algn="justLow" rtl="1">
              <a:lnSpc>
                <a:spcPct val="200000"/>
              </a:lnSpc>
            </a:pPr>
            <a:r>
              <a:rPr lang="fa-IR" dirty="0">
                <a:cs typeface="B Nazanin" panose="00000400000000000000" pitchFamily="2" charset="-78"/>
              </a:rPr>
              <a:t>اهمیت سرعت دو سرعت، به عنوان رشته ای از ورزش دو و میدانی، به دلیل نیاز به آن در اغلب ورزشها اهمیت ویژه ای دارد. سرعت و قابلیت حرکت و جابه جایی بدن از جمله عوامل موثر در تمامی ورزش های میدانی است که حتی می توان آن را عاملی برای برتری نسبت به سایر حریفان و رقبا در رشته های ورزشی تلقی کرد. برای مثال کریستیانو رونالدو یکی از سریع ترین فوتبالیست های جهان بوده که عامل سرعت در بیشتر گل هایش نقش اساسی ایفا می کند. بنابراین سرعت، فقط برای دونده های سرعت کاربرد ندارد و تقریبا در همه رشته های ورزشی، یک از ارکان تمرینات روزانه محسوب میشود. سرعت یکی از اجزای اصلی دوهای 100، 200 و 400 متر است، ولی نه تنها در دوهای سرعت، بلکه دوندگان دو 800 و 1500 متر که مواد نیمه استقامتی هستند، نیز نیاز مبرمی به عامل</a:t>
            </a:r>
          </a:p>
          <a:p>
            <a:pPr algn="justLow" rtl="1">
              <a:lnSpc>
                <a:spcPct val="200000"/>
              </a:lnSpc>
            </a:pPr>
            <a:r>
              <a:rPr lang="fa-IR" dirty="0">
                <a:cs typeface="B Nazanin" panose="00000400000000000000" pitchFamily="2" charset="-78"/>
              </a:rPr>
              <a:t> سرعت دارند،</a:t>
            </a:r>
          </a:p>
        </p:txBody>
      </p:sp>
    </p:spTree>
    <p:extLst>
      <p:ext uri="{BB962C8B-B14F-4D97-AF65-F5344CB8AC3E}">
        <p14:creationId xmlns:p14="http://schemas.microsoft.com/office/powerpoint/2010/main" val="122256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380645" y="405648"/>
            <a:ext cx="1856598" cy="400110"/>
          </a:xfrm>
          <a:prstGeom prst="rect">
            <a:avLst/>
          </a:prstGeom>
        </p:spPr>
        <p:txBody>
          <a:bodyPr wrap="none">
            <a:spAutoFit/>
          </a:bodyPr>
          <a:lstStyle/>
          <a:p>
            <a:pPr algn="r"/>
            <a:r>
              <a:rPr lang="fa-IR" sz="2000" dirty="0">
                <a:solidFill>
                  <a:schemeClr val="bg1"/>
                </a:solidFill>
                <a:cs typeface="B Titr" panose="00000700000000000000" pitchFamily="2" charset="-78"/>
              </a:rPr>
              <a:t>اهمیت دوی سرعت</a:t>
            </a:r>
            <a:endParaRPr lang="en-US" sz="2000" dirty="0">
              <a:solidFill>
                <a:schemeClr val="bg1"/>
              </a:solidFill>
              <a:cs typeface="B Titr" panose="00000700000000000000" pitchFamily="2" charset="-78"/>
            </a:endParaRPr>
          </a:p>
        </p:txBody>
      </p:sp>
      <p:sp>
        <p:nvSpPr>
          <p:cNvPr id="3" name="Rectangle 2"/>
          <p:cNvSpPr/>
          <p:nvPr/>
        </p:nvSpPr>
        <p:spPr>
          <a:xfrm>
            <a:off x="329939" y="1234616"/>
            <a:ext cx="4553146" cy="4835939"/>
          </a:xfrm>
          <a:prstGeom prst="rect">
            <a:avLst/>
          </a:prstGeom>
        </p:spPr>
        <p:txBody>
          <a:bodyPr wrap="square">
            <a:spAutoFit/>
          </a:bodyPr>
          <a:lstStyle/>
          <a:p>
            <a:pPr algn="justLow" rtl="1">
              <a:lnSpc>
                <a:spcPct val="250000"/>
              </a:lnSpc>
            </a:pPr>
            <a:r>
              <a:rPr lang="fa-IR" dirty="0">
                <a:cs typeface="B Nazanin" panose="00000400000000000000" pitchFamily="2" charset="-78"/>
              </a:rPr>
              <a:t> حتی در دوهای بالاتر از 1500 متر و در دو ماراتن نیز در هر گام دویدن، تواتر و سرعت گامها در بعضی از مسافت های دویدن با سرعت بالا مورد نظر است. عوامل موثر بر سرعت عوامل متعددی در سرعت دخالت دارند که برخی از آنها به این  شرح است: طول عضله. طبق نظریات ای.وی.هیل در سال 1951 و برخی دیگر از فیزیولوژیست ها هر چه تار عضلانی بلندتر  باشد، به همان میزان انقباض آن سریعتر است.</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B3DFBFC0-9C07-61C5-A13C-838FAA04A7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10400" y="3205899"/>
            <a:ext cx="4665090" cy="311006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8" name="Picture 7">
            <a:extLst>
              <a:ext uri="{FF2B5EF4-FFF2-40B4-BE49-F238E27FC236}">
                <a16:creationId xmlns:a16="http://schemas.microsoft.com/office/drawing/2014/main" id="{856B4E33-4858-697B-F190-78ECD9EEE3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9226" y="1447498"/>
            <a:ext cx="3299381" cy="220508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3214137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343</TotalTime>
  <Words>4225</Words>
  <Application>Microsoft Office PowerPoint</Application>
  <PresentationFormat>Widescreen</PresentationFormat>
  <Paragraphs>182</Paragraphs>
  <Slides>38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38</vt:i4>
      </vt:variant>
    </vt:vector>
  </HeadingPairs>
  <TitlesOfParts>
    <vt:vector size="46" baseType="lpstr">
      <vt:lpstr>Arial</vt:lpstr>
      <vt:lpstr>B Titr</vt:lpstr>
      <vt:lpstr>Calibri</vt:lpstr>
      <vt:lpstr>Damavand ExtraBold</vt:lpstr>
      <vt:lpstr>IranNastaliq</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60</cp:revision>
  <dcterms:created xsi:type="dcterms:W3CDTF">2024-04-09T05:17:16Z</dcterms:created>
  <dcterms:modified xsi:type="dcterms:W3CDTF">2024-04-10T11:54:08Z</dcterms:modified>
</cp:coreProperties>
</file>