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handoutMasterIdLst>
    <p:handoutMasterId r:id="rId39"/>
  </p:handoutMasterIdLst>
  <p:sldIdLst>
    <p:sldId id="299" r:id="rId2"/>
    <p:sldId id="300" r:id="rId3"/>
    <p:sldId id="301" r:id="rId4"/>
    <p:sldId id="302" r:id="rId5"/>
    <p:sldId id="303" r:id="rId6"/>
    <p:sldId id="304" r:id="rId7"/>
    <p:sldId id="305" r:id="rId8"/>
    <p:sldId id="307" r:id="rId9"/>
    <p:sldId id="314" r:id="rId10"/>
    <p:sldId id="306" r:id="rId11"/>
    <p:sldId id="308" r:id="rId12"/>
    <p:sldId id="309" r:id="rId13"/>
    <p:sldId id="310" r:id="rId14"/>
    <p:sldId id="311" r:id="rId15"/>
    <p:sldId id="312" r:id="rId16"/>
    <p:sldId id="315" r:id="rId17"/>
    <p:sldId id="313" r:id="rId18"/>
    <p:sldId id="316" r:id="rId19"/>
    <p:sldId id="317" r:id="rId20"/>
    <p:sldId id="319" r:id="rId21"/>
    <p:sldId id="318" r:id="rId22"/>
    <p:sldId id="320" r:id="rId23"/>
    <p:sldId id="322" r:id="rId24"/>
    <p:sldId id="323" r:id="rId25"/>
    <p:sldId id="324" r:id="rId26"/>
    <p:sldId id="325" r:id="rId27"/>
    <p:sldId id="326" r:id="rId28"/>
    <p:sldId id="327" r:id="rId29"/>
    <p:sldId id="328" r:id="rId30"/>
    <p:sldId id="330" r:id="rId31"/>
    <p:sldId id="331" r:id="rId32"/>
    <p:sldId id="332" r:id="rId33"/>
    <p:sldId id="329" r:id="rId34"/>
    <p:sldId id="321" r:id="rId35"/>
    <p:sldId id="333" r:id="rId36"/>
    <p:sldId id="334" r:id="rId37"/>
    <p:sldId id="335"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B6CE"/>
    <a:srgbClr val="F604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notesViewPr>
    <p:cSldViewPr snapToGrid="0">
      <p:cViewPr varScale="1">
        <p:scale>
          <a:sx n="65" d="100"/>
          <a:sy n="65" d="100"/>
        </p:scale>
        <p:origin x="2299"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BACCF55-44A3-42D2-88E2-7939B87F6F7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E1EC4DD-B87E-F9E5-4F70-AD39ADECB07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BB2E4B-DE0C-4F5C-8AC0-8B4B72A3F746}" type="datetimeFigureOut">
              <a:rPr lang="en-US" smtClean="0"/>
              <a:t>4/13/2024</a:t>
            </a:fld>
            <a:endParaRPr lang="en-US"/>
          </a:p>
        </p:txBody>
      </p:sp>
      <p:sp>
        <p:nvSpPr>
          <p:cNvPr id="4" name="Footer Placeholder 3">
            <a:extLst>
              <a:ext uri="{FF2B5EF4-FFF2-40B4-BE49-F238E27FC236}">
                <a16:creationId xmlns:a16="http://schemas.microsoft.com/office/drawing/2014/main" id="{60E82BDB-AEDF-089A-3556-5FCCCEF3C2E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6EB78E3-A83E-98A5-1C38-C9726026C3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43E4F0-91B1-43E1-807B-FA8DDC5D7D34}" type="slidenum">
              <a:rPr lang="en-US" smtClean="0"/>
              <a:t>‹#›</a:t>
            </a:fld>
            <a:endParaRPr lang="en-US"/>
          </a:p>
        </p:txBody>
      </p:sp>
    </p:spTree>
    <p:extLst>
      <p:ext uri="{BB962C8B-B14F-4D97-AF65-F5344CB8AC3E}">
        <p14:creationId xmlns:p14="http://schemas.microsoft.com/office/powerpoint/2010/main" val="36223242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8D67A54-C093-984E-89B4-21B43E3D1CE6}"/>
              </a:ext>
            </a:extLst>
          </p:cNvPr>
          <p:cNvSpPr>
            <a:spLocks noGrp="1"/>
          </p:cNvSpPr>
          <p:nvPr>
            <p:ph type="pic" sz="quarter" idx="13"/>
          </p:nvPr>
        </p:nvSpPr>
        <p:spPr>
          <a:xfrm>
            <a:off x="1693" y="0"/>
            <a:ext cx="12188402" cy="5740400"/>
          </a:xfrm>
          <a:custGeom>
            <a:avLst/>
            <a:gdLst>
              <a:gd name="connsiteX0" fmla="*/ 0 w 12188402"/>
              <a:gd name="connsiteY0" fmla="*/ 0 h 5740400"/>
              <a:gd name="connsiteX1" fmla="*/ 12188402 w 12188402"/>
              <a:gd name="connsiteY1" fmla="*/ 0 h 5740400"/>
              <a:gd name="connsiteX2" fmla="*/ 12188402 w 12188402"/>
              <a:gd name="connsiteY2" fmla="*/ 5077042 h 5740400"/>
              <a:gd name="connsiteX3" fmla="*/ 10512200 w 12188402"/>
              <a:gd name="connsiteY3" fmla="*/ 5710867 h 5740400"/>
              <a:gd name="connsiteX4" fmla="*/ 10362197 w 12188402"/>
              <a:gd name="connsiteY4" fmla="*/ 5740400 h 5740400"/>
              <a:gd name="connsiteX5" fmla="*/ 8893657 w 12188402"/>
              <a:gd name="connsiteY5" fmla="*/ 5740400 h 5740400"/>
              <a:gd name="connsiteX6" fmla="*/ 8767667 w 12188402"/>
              <a:gd name="connsiteY6" fmla="*/ 5705440 h 5740400"/>
              <a:gd name="connsiteX7" fmla="*/ 5611395 w 12188402"/>
              <a:gd name="connsiteY7" fmla="*/ 3759757 h 5740400"/>
              <a:gd name="connsiteX8" fmla="*/ 4627722 w 12188402"/>
              <a:gd name="connsiteY8" fmla="*/ 3428429 h 5740400"/>
              <a:gd name="connsiteX9" fmla="*/ 4034583 w 12188402"/>
              <a:gd name="connsiteY9" fmla="*/ 3487387 h 5740400"/>
              <a:gd name="connsiteX10" fmla="*/ 1459426 w 12188402"/>
              <a:gd name="connsiteY10" fmla="*/ 4324703 h 5740400"/>
              <a:gd name="connsiteX11" fmla="*/ 0 w 12188402"/>
              <a:gd name="connsiteY11" fmla="*/ 3766677 h 574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8402" h="5740400">
                <a:moveTo>
                  <a:pt x="0" y="0"/>
                </a:moveTo>
                <a:lnTo>
                  <a:pt x="12188402" y="0"/>
                </a:lnTo>
                <a:lnTo>
                  <a:pt x="12188402" y="5077042"/>
                </a:lnTo>
                <a:cubicBezTo>
                  <a:pt x="12188402" y="5077042"/>
                  <a:pt x="11441512" y="5503288"/>
                  <a:pt x="10512200" y="5710867"/>
                </a:cubicBezTo>
                <a:lnTo>
                  <a:pt x="10362197" y="5740400"/>
                </a:lnTo>
                <a:lnTo>
                  <a:pt x="8893657" y="5740400"/>
                </a:lnTo>
                <a:lnTo>
                  <a:pt x="8767667" y="5705440"/>
                </a:lnTo>
                <a:cubicBezTo>
                  <a:pt x="7376864" y="5284244"/>
                  <a:pt x="5611395" y="3759757"/>
                  <a:pt x="5611395" y="3759757"/>
                </a:cubicBezTo>
                <a:lnTo>
                  <a:pt x="4627722" y="3428429"/>
                </a:lnTo>
                <a:lnTo>
                  <a:pt x="4034583" y="3487387"/>
                </a:lnTo>
                <a:cubicBezTo>
                  <a:pt x="4034583" y="3487387"/>
                  <a:pt x="2344901" y="4338820"/>
                  <a:pt x="1459426" y="4324703"/>
                </a:cubicBezTo>
                <a:cubicBezTo>
                  <a:pt x="572822" y="4310310"/>
                  <a:pt x="0" y="3766677"/>
                  <a:pt x="0" y="3766677"/>
                </a:cubicBezTo>
                <a:close/>
              </a:path>
            </a:pathLst>
          </a:custGeom>
          <a:noFill/>
        </p:spPr>
        <p:txBody>
          <a:bodyPr wrap="square" anchor="ctr">
            <a:noAutofit/>
          </a:bodyPr>
          <a:lstStyle>
            <a:lvl1pPr algn="ctr">
              <a:buNone/>
              <a:defRPr/>
            </a:lvl1pPr>
          </a:lstStyle>
          <a:p>
            <a:r>
              <a:rPr lang="en-US" dirty="0"/>
              <a:t>Click icon to add picture</a:t>
            </a:r>
            <a:endParaRPr lang="fr-FR" dirty="0"/>
          </a:p>
        </p:txBody>
      </p:sp>
    </p:spTree>
    <p:extLst>
      <p:ext uri="{BB962C8B-B14F-4D97-AF65-F5344CB8AC3E}">
        <p14:creationId xmlns:p14="http://schemas.microsoft.com/office/powerpoint/2010/main" val="123825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29B09C9-A85C-A642-A3AB-303FC454D4A4}"/>
              </a:ext>
            </a:extLst>
          </p:cNvPr>
          <p:cNvSpPr>
            <a:spLocks noGrp="1"/>
          </p:cNvSpPr>
          <p:nvPr>
            <p:ph type="pic" sz="quarter" idx="13"/>
          </p:nvPr>
        </p:nvSpPr>
        <p:spPr>
          <a:xfrm>
            <a:off x="6746239" y="0"/>
            <a:ext cx="4749069" cy="3429000"/>
          </a:xfrm>
          <a:custGeom>
            <a:avLst/>
            <a:gdLst>
              <a:gd name="connsiteX0" fmla="*/ 147645 w 4749069"/>
              <a:gd name="connsiteY0" fmla="*/ 998 h 3429000"/>
              <a:gd name="connsiteX1" fmla="*/ 4237153 w 4749069"/>
              <a:gd name="connsiteY1" fmla="*/ 998 h 3429000"/>
              <a:gd name="connsiteX2" fmla="*/ 4237153 w 4749069"/>
              <a:gd name="connsiteY2" fmla="*/ 406200 h 3429000"/>
              <a:gd name="connsiteX3" fmla="*/ 4746129 w 4749069"/>
              <a:gd name="connsiteY3" fmla="*/ 2670408 h 3429000"/>
              <a:gd name="connsiteX4" fmla="*/ 4385631 w 4749069"/>
              <a:gd name="connsiteY4" fmla="*/ 3416964 h 3429000"/>
              <a:gd name="connsiteX5" fmla="*/ 4365751 w 4749069"/>
              <a:gd name="connsiteY5" fmla="*/ 3429000 h 3429000"/>
              <a:gd name="connsiteX6" fmla="*/ 3548252 w 4749069"/>
              <a:gd name="connsiteY6" fmla="*/ 3429000 h 3429000"/>
              <a:gd name="connsiteX7" fmla="*/ 2403933 w 4749069"/>
              <a:gd name="connsiteY7" fmla="*/ 2999593 h 3429000"/>
              <a:gd name="connsiteX8" fmla="*/ 657091 w 4749069"/>
              <a:gd name="connsiteY8" fmla="*/ 2913097 h 3429000"/>
              <a:gd name="connsiteX9" fmla="*/ 124763 w 4749069"/>
              <a:gd name="connsiteY9" fmla="*/ 2708832 h 3429000"/>
              <a:gd name="connsiteX10" fmla="*/ 0 w 4749069"/>
              <a:gd name="connsiteY10" fmla="*/ 2450995 h 3429000"/>
              <a:gd name="connsiteX11" fmla="*/ 0 w 4749069"/>
              <a:gd name="connsiteY11" fmla="*/ 1933575 h 3429000"/>
              <a:gd name="connsiteX12" fmla="*/ 304322 w 4749069"/>
              <a:gd name="connsiteY12" fmla="*/ 1031635 h 3429000"/>
              <a:gd name="connsiteX13" fmla="*/ 351479 w 4749069"/>
              <a:gd name="connsiteY13" fmla="*/ 467080 h 3429000"/>
              <a:gd name="connsiteX14" fmla="*/ 147208 w 4749069"/>
              <a:gd name="connsiteY14" fmla="*/ 0 h 3429000"/>
              <a:gd name="connsiteX15" fmla="*/ 147645 w 4749069"/>
              <a:gd name="connsiteY15" fmla="*/ 998 h 3429000"/>
              <a:gd name="connsiteX16" fmla="*/ 147208 w 4749069"/>
              <a:gd name="connsiteY16" fmla="*/ 998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49069" h="3429000">
                <a:moveTo>
                  <a:pt x="147645" y="998"/>
                </a:moveTo>
                <a:lnTo>
                  <a:pt x="4237153" y="998"/>
                </a:lnTo>
                <a:lnTo>
                  <a:pt x="4237153" y="406200"/>
                </a:lnTo>
                <a:cubicBezTo>
                  <a:pt x="4237153" y="406200"/>
                  <a:pt x="4794193" y="1747891"/>
                  <a:pt x="4746129" y="2670408"/>
                </a:cubicBezTo>
                <a:cubicBezTo>
                  <a:pt x="4725498" y="3074009"/>
                  <a:pt x="4562488" y="3295495"/>
                  <a:pt x="4385631" y="3416964"/>
                </a:cubicBezTo>
                <a:lnTo>
                  <a:pt x="4365751" y="3429000"/>
                </a:lnTo>
                <a:lnTo>
                  <a:pt x="3548252" y="3429000"/>
                </a:lnTo>
                <a:lnTo>
                  <a:pt x="2403933" y="2999593"/>
                </a:lnTo>
                <a:lnTo>
                  <a:pt x="657091" y="2913097"/>
                </a:lnTo>
                <a:lnTo>
                  <a:pt x="124763" y="2708832"/>
                </a:lnTo>
                <a:lnTo>
                  <a:pt x="0" y="2450995"/>
                </a:lnTo>
                <a:lnTo>
                  <a:pt x="0" y="1933575"/>
                </a:lnTo>
                <a:lnTo>
                  <a:pt x="304322" y="1031635"/>
                </a:lnTo>
                <a:lnTo>
                  <a:pt x="351479" y="467080"/>
                </a:lnTo>
                <a:close/>
                <a:moveTo>
                  <a:pt x="147208" y="0"/>
                </a:moveTo>
                <a:lnTo>
                  <a:pt x="147645" y="998"/>
                </a:lnTo>
                <a:lnTo>
                  <a:pt x="147208" y="998"/>
                </a:ln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118462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DC287C2-06F4-3445-AF12-AA40C2CAF3CD}"/>
              </a:ext>
            </a:extLst>
          </p:cNvPr>
          <p:cNvSpPr>
            <a:spLocks noGrp="1"/>
          </p:cNvSpPr>
          <p:nvPr>
            <p:ph type="pic" sz="quarter" idx="13"/>
          </p:nvPr>
        </p:nvSpPr>
        <p:spPr>
          <a:xfrm>
            <a:off x="1" y="0"/>
            <a:ext cx="6181601" cy="6858000"/>
          </a:xfrm>
          <a:custGeom>
            <a:avLst/>
            <a:gdLst>
              <a:gd name="connsiteX0" fmla="*/ 0 w 6181601"/>
              <a:gd name="connsiteY0" fmla="*/ 0 h 6858000"/>
              <a:gd name="connsiteX1" fmla="*/ 3905695 w 6181601"/>
              <a:gd name="connsiteY1" fmla="*/ 0 h 6858000"/>
              <a:gd name="connsiteX2" fmla="*/ 6073528 w 6181601"/>
              <a:gd name="connsiteY2" fmla="*/ 2935288 h 6858000"/>
              <a:gd name="connsiteX3" fmla="*/ 6181601 w 6181601"/>
              <a:gd name="connsiteY3" fmla="*/ 3391258 h 6858000"/>
              <a:gd name="connsiteX4" fmla="*/ 6181601 w 6181601"/>
              <a:gd name="connsiteY4" fmla="*/ 3978653 h 6858000"/>
              <a:gd name="connsiteX5" fmla="*/ 6045984 w 6181601"/>
              <a:gd name="connsiteY5" fmla="*/ 4390390 h 6858000"/>
              <a:gd name="connsiteX6" fmla="*/ 5884781 w 6181601"/>
              <a:gd name="connsiteY6" fmla="*/ 4712018 h 6858000"/>
              <a:gd name="connsiteX7" fmla="*/ 5405811 w 6181601"/>
              <a:gd name="connsiteY7" fmla="*/ 5281613 h 6858000"/>
              <a:gd name="connsiteX8" fmla="*/ 5150959 w 6181601"/>
              <a:gd name="connsiteY8" fmla="*/ 5545138 h 6858000"/>
              <a:gd name="connsiteX9" fmla="*/ 3801608 w 6181601"/>
              <a:gd name="connsiteY9" fmla="*/ 6858000 h 6858000"/>
              <a:gd name="connsiteX10" fmla="*/ 0 w 6181601"/>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81601" h="6858000">
                <a:moveTo>
                  <a:pt x="0" y="0"/>
                </a:moveTo>
                <a:lnTo>
                  <a:pt x="3905695" y="0"/>
                </a:lnTo>
                <a:lnTo>
                  <a:pt x="6073528" y="2935288"/>
                </a:lnTo>
                <a:lnTo>
                  <a:pt x="6181601" y="3391258"/>
                </a:lnTo>
                <a:lnTo>
                  <a:pt x="6181601" y="3978653"/>
                </a:lnTo>
                <a:lnTo>
                  <a:pt x="6045984" y="4390390"/>
                </a:lnTo>
                <a:lnTo>
                  <a:pt x="5884781" y="4712018"/>
                </a:lnTo>
                <a:lnTo>
                  <a:pt x="5405811" y="5281613"/>
                </a:lnTo>
                <a:lnTo>
                  <a:pt x="5150959" y="5545138"/>
                </a:lnTo>
                <a:lnTo>
                  <a:pt x="3801608" y="6858000"/>
                </a:lnTo>
                <a:lnTo>
                  <a:pt x="0" y="6858000"/>
                </a:ln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33105978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74ED8EB-86D0-B748-B3BE-2FB2FA505B50}"/>
              </a:ext>
            </a:extLst>
          </p:cNvPr>
          <p:cNvSpPr>
            <a:spLocks noGrp="1"/>
          </p:cNvSpPr>
          <p:nvPr>
            <p:ph type="pic" sz="quarter" idx="13"/>
          </p:nvPr>
        </p:nvSpPr>
        <p:spPr>
          <a:xfrm>
            <a:off x="1" y="2"/>
            <a:ext cx="8093315" cy="3992879"/>
          </a:xfrm>
          <a:custGeom>
            <a:avLst/>
            <a:gdLst>
              <a:gd name="connsiteX0" fmla="*/ 0 w 8093315"/>
              <a:gd name="connsiteY0" fmla="*/ 0 h 3992879"/>
              <a:gd name="connsiteX1" fmla="*/ 8093315 w 8093315"/>
              <a:gd name="connsiteY1" fmla="*/ 0 h 3992879"/>
              <a:gd name="connsiteX2" fmla="*/ 6750424 w 8093315"/>
              <a:gd name="connsiteY2" fmla="*/ 1147058 h 3992879"/>
              <a:gd name="connsiteX3" fmla="*/ 3621384 w 8093315"/>
              <a:gd name="connsiteY3" fmla="*/ 1834944 h 3992879"/>
              <a:gd name="connsiteX4" fmla="*/ 2649437 w 8093315"/>
              <a:gd name="connsiteY4" fmla="*/ 2358326 h 3992879"/>
              <a:gd name="connsiteX5" fmla="*/ 1865959 w 8093315"/>
              <a:gd name="connsiteY5" fmla="*/ 3198494 h 3992879"/>
              <a:gd name="connsiteX6" fmla="*/ 1272449 w 8093315"/>
              <a:gd name="connsiteY6" fmla="*/ 3745737 h 3992879"/>
              <a:gd name="connsiteX7" fmla="*/ 564854 w 8093315"/>
              <a:gd name="connsiteY7" fmla="*/ 3992879 h 3992879"/>
              <a:gd name="connsiteX8" fmla="*/ 0 w 8093315"/>
              <a:gd name="connsiteY8" fmla="*/ 3992879 h 3992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3315" h="3992879">
                <a:moveTo>
                  <a:pt x="0" y="0"/>
                </a:moveTo>
                <a:lnTo>
                  <a:pt x="8093315" y="0"/>
                </a:lnTo>
                <a:cubicBezTo>
                  <a:pt x="8093315" y="0"/>
                  <a:pt x="7519289" y="711746"/>
                  <a:pt x="6750424" y="1147058"/>
                </a:cubicBezTo>
                <a:cubicBezTo>
                  <a:pt x="5980810" y="1582176"/>
                  <a:pt x="3621384" y="1834944"/>
                  <a:pt x="3621384" y="1834944"/>
                </a:cubicBezTo>
                <a:lnTo>
                  <a:pt x="2649437" y="2358326"/>
                </a:lnTo>
                <a:lnTo>
                  <a:pt x="1865959" y="3198494"/>
                </a:lnTo>
                <a:lnTo>
                  <a:pt x="1272449" y="3745737"/>
                </a:lnTo>
                <a:lnTo>
                  <a:pt x="564854" y="3992879"/>
                </a:lnTo>
                <a:lnTo>
                  <a:pt x="0" y="3992879"/>
                </a:lnTo>
                <a:close/>
              </a:path>
            </a:pathLst>
          </a:custGeom>
          <a:noFill/>
        </p:spPr>
        <p:txBody>
          <a:bodyPr wrap="square" anchor="t">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2575024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429A9CF-45C9-BA40-81DC-3913F3EEA88E}"/>
              </a:ext>
            </a:extLst>
          </p:cNvPr>
          <p:cNvSpPr>
            <a:spLocks noGrp="1"/>
          </p:cNvSpPr>
          <p:nvPr>
            <p:ph type="pic" sz="quarter" idx="13"/>
          </p:nvPr>
        </p:nvSpPr>
        <p:spPr>
          <a:xfrm>
            <a:off x="5765840" y="1362219"/>
            <a:ext cx="6426160" cy="5495781"/>
          </a:xfrm>
          <a:custGeom>
            <a:avLst/>
            <a:gdLst>
              <a:gd name="connsiteX0" fmla="*/ 4820716 w 6426160"/>
              <a:gd name="connsiteY0" fmla="*/ 2333 h 5495781"/>
              <a:gd name="connsiteX1" fmla="*/ 6426160 w 6426160"/>
              <a:gd name="connsiteY1" fmla="*/ 776559 h 5495781"/>
              <a:gd name="connsiteX2" fmla="*/ 6426160 w 6426160"/>
              <a:gd name="connsiteY2" fmla="*/ 5495781 h 5495781"/>
              <a:gd name="connsiteX3" fmla="*/ 0 w 6426160"/>
              <a:gd name="connsiteY3" fmla="*/ 5495781 h 5495781"/>
              <a:gd name="connsiteX4" fmla="*/ 1516693 w 6426160"/>
              <a:gd name="connsiteY4" fmla="*/ 3540019 h 5495781"/>
              <a:gd name="connsiteX5" fmla="*/ 3526058 w 6426160"/>
              <a:gd name="connsiteY5" fmla="*/ 1830942 h 5495781"/>
              <a:gd name="connsiteX6" fmla="*/ 4411440 w 6426160"/>
              <a:gd name="connsiteY6" fmla="*/ 83211 h 5495781"/>
              <a:gd name="connsiteX7" fmla="*/ 4820716 w 6426160"/>
              <a:gd name="connsiteY7" fmla="*/ 2333 h 549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26160" h="5495781">
                <a:moveTo>
                  <a:pt x="4820716" y="2333"/>
                </a:moveTo>
                <a:cubicBezTo>
                  <a:pt x="5744189" y="-49405"/>
                  <a:pt x="6426160" y="776559"/>
                  <a:pt x="6426160" y="776559"/>
                </a:cubicBezTo>
                <a:lnTo>
                  <a:pt x="6426160" y="5495781"/>
                </a:lnTo>
                <a:lnTo>
                  <a:pt x="0" y="5495781"/>
                </a:lnTo>
                <a:cubicBezTo>
                  <a:pt x="0" y="5495781"/>
                  <a:pt x="0" y="4110427"/>
                  <a:pt x="1516693" y="3540019"/>
                </a:cubicBezTo>
                <a:cubicBezTo>
                  <a:pt x="3033386" y="2969611"/>
                  <a:pt x="3487084" y="2331022"/>
                  <a:pt x="3526058" y="1830942"/>
                </a:cubicBezTo>
                <a:cubicBezTo>
                  <a:pt x="3565031" y="1331130"/>
                  <a:pt x="3287754" y="468672"/>
                  <a:pt x="4411440" y="83211"/>
                </a:cubicBezTo>
                <a:cubicBezTo>
                  <a:pt x="4551938" y="35028"/>
                  <a:pt x="4688791" y="9724"/>
                  <a:pt x="4820716" y="2333"/>
                </a:cubicBezTo>
                <a:close/>
              </a:path>
            </a:pathLst>
          </a:custGeom>
          <a:noFill/>
        </p:spPr>
        <p:txBody>
          <a:bodyPr wrap="square" anchor="b">
            <a:noAutofit/>
          </a:bodyPr>
          <a:lstStyle>
            <a:lvl1pPr algn="r">
              <a:buNone/>
              <a:defRPr/>
            </a:lvl1pPr>
          </a:lstStyle>
          <a:p>
            <a:r>
              <a:rPr lang="en-US"/>
              <a:t>Click icon to add picture</a:t>
            </a:r>
            <a:endParaRPr lang="fr-FR"/>
          </a:p>
        </p:txBody>
      </p:sp>
    </p:spTree>
    <p:extLst>
      <p:ext uri="{BB962C8B-B14F-4D97-AF65-F5344CB8AC3E}">
        <p14:creationId xmlns:p14="http://schemas.microsoft.com/office/powerpoint/2010/main" val="526520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315F29D-854A-3F4E-8D3B-F846A9F31CE4}"/>
              </a:ext>
            </a:extLst>
          </p:cNvPr>
          <p:cNvSpPr>
            <a:spLocks noGrp="1"/>
          </p:cNvSpPr>
          <p:nvPr>
            <p:ph type="pic" sz="quarter" idx="13"/>
          </p:nvPr>
        </p:nvSpPr>
        <p:spPr>
          <a:xfrm>
            <a:off x="0" y="1"/>
            <a:ext cx="4175892" cy="6856082"/>
          </a:xfrm>
          <a:custGeom>
            <a:avLst/>
            <a:gdLst>
              <a:gd name="connsiteX0" fmla="*/ 0 w 4175892"/>
              <a:gd name="connsiteY0" fmla="*/ 0 h 6856082"/>
              <a:gd name="connsiteX1" fmla="*/ 3888606 w 4175892"/>
              <a:gd name="connsiteY1" fmla="*/ 0 h 6856082"/>
              <a:gd name="connsiteX2" fmla="*/ 4175892 w 4175892"/>
              <a:gd name="connsiteY2" fmla="*/ 1251553 h 6856082"/>
              <a:gd name="connsiteX3" fmla="*/ 3005676 w 4175892"/>
              <a:gd name="connsiteY3" fmla="*/ 2452319 h 6856082"/>
              <a:gd name="connsiteX4" fmla="*/ 3030615 w 4175892"/>
              <a:gd name="connsiteY4" fmla="*/ 3771797 h 6856082"/>
              <a:gd name="connsiteX5" fmla="*/ 1596312 w 4175892"/>
              <a:gd name="connsiteY5" fmla="*/ 5503911 h 6856082"/>
              <a:gd name="connsiteX6" fmla="*/ 1670937 w 4175892"/>
              <a:gd name="connsiteY6" fmla="*/ 6856082 h 6856082"/>
              <a:gd name="connsiteX7" fmla="*/ 0 w 4175892"/>
              <a:gd name="connsiteY7" fmla="*/ 6856082 h 6856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5892" h="6856082">
                <a:moveTo>
                  <a:pt x="0" y="0"/>
                </a:moveTo>
                <a:lnTo>
                  <a:pt x="3888606" y="0"/>
                </a:lnTo>
                <a:cubicBezTo>
                  <a:pt x="3944091" y="823365"/>
                  <a:pt x="4175892" y="1251553"/>
                  <a:pt x="4175892" y="1251553"/>
                </a:cubicBezTo>
                <a:cubicBezTo>
                  <a:pt x="3645399" y="1313765"/>
                  <a:pt x="3164785" y="1734970"/>
                  <a:pt x="3005676" y="2452319"/>
                </a:cubicBezTo>
                <a:cubicBezTo>
                  <a:pt x="2846760" y="3169351"/>
                  <a:pt x="3030615" y="3771797"/>
                  <a:pt x="3030615" y="3771797"/>
                </a:cubicBezTo>
                <a:cubicBezTo>
                  <a:pt x="2186157" y="4105079"/>
                  <a:pt x="1798340" y="4830047"/>
                  <a:pt x="1596312" y="5503911"/>
                </a:cubicBezTo>
                <a:cubicBezTo>
                  <a:pt x="1394284" y="6178092"/>
                  <a:pt x="1670937" y="6856082"/>
                  <a:pt x="1670937" y="6856082"/>
                </a:cubicBezTo>
                <a:lnTo>
                  <a:pt x="0" y="6856082"/>
                </a:lnTo>
                <a:close/>
              </a:path>
            </a:pathLst>
          </a:custGeom>
          <a:noFill/>
        </p:spPr>
        <p:txBody>
          <a:bodyPr wrap="square" anchor="t">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3202681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0B60D05-BA6E-564E-9785-EB7D871D05CA}"/>
              </a:ext>
            </a:extLst>
          </p:cNvPr>
          <p:cNvSpPr>
            <a:spLocks noGrp="1"/>
          </p:cNvSpPr>
          <p:nvPr>
            <p:ph type="pic" sz="quarter" idx="13"/>
          </p:nvPr>
        </p:nvSpPr>
        <p:spPr>
          <a:xfrm>
            <a:off x="5659561" y="3491507"/>
            <a:ext cx="6527508" cy="3366493"/>
          </a:xfrm>
          <a:custGeom>
            <a:avLst/>
            <a:gdLst>
              <a:gd name="connsiteX0" fmla="*/ 6527508 w 6527508"/>
              <a:gd name="connsiteY0" fmla="*/ 0 h 3366493"/>
              <a:gd name="connsiteX1" fmla="*/ 6527508 w 6527508"/>
              <a:gd name="connsiteY1" fmla="*/ 3366493 h 3366493"/>
              <a:gd name="connsiteX2" fmla="*/ 0 w 6527508"/>
              <a:gd name="connsiteY2" fmla="*/ 3366493 h 3366493"/>
              <a:gd name="connsiteX3" fmla="*/ 0 w 6527508"/>
              <a:gd name="connsiteY3" fmla="*/ 3314507 h 3366493"/>
              <a:gd name="connsiteX4" fmla="*/ 712657 w 6527508"/>
              <a:gd name="connsiteY4" fmla="*/ 2932590 h 3366493"/>
              <a:gd name="connsiteX5" fmla="*/ 2894759 w 6527508"/>
              <a:gd name="connsiteY5" fmla="*/ 755279 h 3366493"/>
              <a:gd name="connsiteX6" fmla="*/ 6527508 w 6527508"/>
              <a:gd name="connsiteY6" fmla="*/ 0 h 336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7508" h="3366493">
                <a:moveTo>
                  <a:pt x="6527508" y="0"/>
                </a:moveTo>
                <a:lnTo>
                  <a:pt x="6527508" y="3366493"/>
                </a:lnTo>
                <a:lnTo>
                  <a:pt x="0" y="3366493"/>
                </a:lnTo>
                <a:lnTo>
                  <a:pt x="0" y="3314507"/>
                </a:lnTo>
                <a:lnTo>
                  <a:pt x="712657" y="2932590"/>
                </a:lnTo>
                <a:cubicBezTo>
                  <a:pt x="712657" y="2932590"/>
                  <a:pt x="2302234" y="1964255"/>
                  <a:pt x="2894759" y="755279"/>
                </a:cubicBezTo>
                <a:cubicBezTo>
                  <a:pt x="2894759" y="755279"/>
                  <a:pt x="4306763" y="1378548"/>
                  <a:pt x="6527508" y="0"/>
                </a:cubicBezTo>
                <a:close/>
              </a:path>
            </a:pathLst>
          </a:custGeom>
          <a:noFill/>
        </p:spPr>
        <p:txBody>
          <a:bodyPr wrap="square" anchor="ctr">
            <a:noAutofit/>
          </a:bodyPr>
          <a:lstStyle>
            <a:lvl1pPr algn="ctr">
              <a:buNone/>
              <a:defRPr/>
            </a:lvl1pPr>
          </a:lstStyle>
          <a:p>
            <a:r>
              <a:rPr lang="en-US" dirty="0"/>
              <a:t>Click icon to add picture</a:t>
            </a:r>
            <a:endParaRPr lang="fr-FR" dirty="0"/>
          </a:p>
        </p:txBody>
      </p:sp>
    </p:spTree>
    <p:extLst>
      <p:ext uri="{BB962C8B-B14F-4D97-AF65-F5344CB8AC3E}">
        <p14:creationId xmlns:p14="http://schemas.microsoft.com/office/powerpoint/2010/main" val="567691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80EE40F-8AF4-FF42-8F52-F87F5079DC66}"/>
              </a:ext>
            </a:extLst>
          </p:cNvPr>
          <p:cNvSpPr>
            <a:spLocks noGrp="1"/>
          </p:cNvSpPr>
          <p:nvPr>
            <p:ph type="pic" sz="quarter" idx="13"/>
          </p:nvPr>
        </p:nvSpPr>
        <p:spPr>
          <a:xfrm>
            <a:off x="1" y="0"/>
            <a:ext cx="12192000" cy="4159238"/>
          </a:xfrm>
          <a:custGeom>
            <a:avLst/>
            <a:gdLst>
              <a:gd name="connsiteX0" fmla="*/ 0 w 12192000"/>
              <a:gd name="connsiteY0" fmla="*/ 0 h 4159238"/>
              <a:gd name="connsiteX1" fmla="*/ 12192000 w 12192000"/>
              <a:gd name="connsiteY1" fmla="*/ 0 h 4159238"/>
              <a:gd name="connsiteX2" fmla="*/ 12192000 w 12192000"/>
              <a:gd name="connsiteY2" fmla="*/ 1722233 h 4159238"/>
              <a:gd name="connsiteX3" fmla="*/ 11629813 w 12192000"/>
              <a:gd name="connsiteY3" fmla="*/ 1971209 h 4159238"/>
              <a:gd name="connsiteX4" fmla="*/ 10643164 w 12192000"/>
              <a:gd name="connsiteY4" fmla="*/ 2294513 h 4159238"/>
              <a:gd name="connsiteX5" fmla="*/ 9275516 w 12192000"/>
              <a:gd name="connsiteY5" fmla="*/ 2516917 h 4159238"/>
              <a:gd name="connsiteX6" fmla="*/ 7662898 w 12192000"/>
              <a:gd name="connsiteY6" fmla="*/ 2408507 h 4159238"/>
              <a:gd name="connsiteX7" fmla="*/ 6769382 w 12192000"/>
              <a:gd name="connsiteY7" fmla="*/ 2189954 h 4159238"/>
              <a:gd name="connsiteX8" fmla="*/ 4910102 w 12192000"/>
              <a:gd name="connsiteY8" fmla="*/ 1848743 h 4159238"/>
              <a:gd name="connsiteX9" fmla="*/ 3571805 w 12192000"/>
              <a:gd name="connsiteY9" fmla="*/ 1911324 h 4159238"/>
              <a:gd name="connsiteX10" fmla="*/ 2852703 w 12192000"/>
              <a:gd name="connsiteY10" fmla="*/ 2062482 h 4159238"/>
              <a:gd name="connsiteX11" fmla="*/ 1748085 w 12192000"/>
              <a:gd name="connsiteY11" fmla="*/ 2568137 h 4159238"/>
              <a:gd name="connsiteX12" fmla="*/ 1101231 w 12192000"/>
              <a:gd name="connsiteY12" fmla="*/ 2979632 h 4159238"/>
              <a:gd name="connsiteX13" fmla="*/ 595489 w 12192000"/>
              <a:gd name="connsiteY13" fmla="*/ 3443503 h 4159238"/>
              <a:gd name="connsiteX14" fmla="*/ 0 w 12192000"/>
              <a:gd name="connsiteY14" fmla="*/ 4159238 h 4159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4159238">
                <a:moveTo>
                  <a:pt x="0" y="0"/>
                </a:moveTo>
                <a:lnTo>
                  <a:pt x="12192000" y="0"/>
                </a:lnTo>
                <a:lnTo>
                  <a:pt x="12192000" y="1722233"/>
                </a:lnTo>
                <a:lnTo>
                  <a:pt x="11629813" y="1971209"/>
                </a:lnTo>
                <a:lnTo>
                  <a:pt x="10643164" y="2294513"/>
                </a:lnTo>
                <a:lnTo>
                  <a:pt x="9275516" y="2516917"/>
                </a:lnTo>
                <a:lnTo>
                  <a:pt x="7662898" y="2408507"/>
                </a:lnTo>
                <a:lnTo>
                  <a:pt x="6769382" y="2189954"/>
                </a:lnTo>
                <a:lnTo>
                  <a:pt x="4910102" y="1848743"/>
                </a:lnTo>
                <a:lnTo>
                  <a:pt x="3571805" y="1911324"/>
                </a:lnTo>
                <a:lnTo>
                  <a:pt x="2852703" y="2062482"/>
                </a:lnTo>
                <a:lnTo>
                  <a:pt x="1748085" y="2568137"/>
                </a:lnTo>
                <a:lnTo>
                  <a:pt x="1101231" y="2979632"/>
                </a:lnTo>
                <a:lnTo>
                  <a:pt x="595489" y="3443503"/>
                </a:lnTo>
                <a:lnTo>
                  <a:pt x="0" y="4159238"/>
                </a:lnTo>
                <a:close/>
              </a:path>
            </a:pathLst>
          </a:custGeom>
          <a:noFill/>
        </p:spPr>
        <p:txBody>
          <a:bodyPr wrap="square" anchor="t">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6343032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823C780-BB1B-D245-92E4-17FA836FE674}"/>
              </a:ext>
            </a:extLst>
          </p:cNvPr>
          <p:cNvSpPr>
            <a:spLocks noGrp="1"/>
          </p:cNvSpPr>
          <p:nvPr>
            <p:ph type="pic" sz="quarter" idx="13"/>
          </p:nvPr>
        </p:nvSpPr>
        <p:spPr>
          <a:xfrm>
            <a:off x="1" y="812780"/>
            <a:ext cx="8535551" cy="6045220"/>
          </a:xfrm>
          <a:custGeom>
            <a:avLst/>
            <a:gdLst>
              <a:gd name="connsiteX0" fmla="*/ 2319080 w 8535551"/>
              <a:gd name="connsiteY0" fmla="*/ 2240 h 6045220"/>
              <a:gd name="connsiteX1" fmla="*/ 3511431 w 8535551"/>
              <a:gd name="connsiteY1" fmla="*/ 441533 h 6045220"/>
              <a:gd name="connsiteX2" fmla="*/ 3248251 w 8535551"/>
              <a:gd name="connsiteY2" fmla="*/ 3137212 h 6045220"/>
              <a:gd name="connsiteX3" fmla="*/ 2686723 w 8535551"/>
              <a:gd name="connsiteY3" fmla="*/ 4575898 h 6045220"/>
              <a:gd name="connsiteX4" fmla="*/ 4546762 w 8535551"/>
              <a:gd name="connsiteY4" fmla="*/ 4860117 h 6045220"/>
              <a:gd name="connsiteX5" fmla="*/ 5998596 w 8535551"/>
              <a:gd name="connsiteY5" fmla="*/ 4334145 h 6045220"/>
              <a:gd name="connsiteX6" fmla="*/ 7944780 w 8535551"/>
              <a:gd name="connsiteY6" fmla="*/ 4247697 h 6045220"/>
              <a:gd name="connsiteX7" fmla="*/ 8315050 w 8535551"/>
              <a:gd name="connsiteY7" fmla="*/ 4445770 h 6045220"/>
              <a:gd name="connsiteX8" fmla="*/ 8535551 w 8535551"/>
              <a:gd name="connsiteY8" fmla="*/ 4787621 h 6045220"/>
              <a:gd name="connsiteX9" fmla="*/ 8535551 w 8535551"/>
              <a:gd name="connsiteY9" fmla="*/ 5195901 h 6045220"/>
              <a:gd name="connsiteX10" fmla="*/ 8331646 w 8535551"/>
              <a:gd name="connsiteY10" fmla="*/ 5751295 h 6045220"/>
              <a:gd name="connsiteX11" fmla="*/ 8207565 w 8535551"/>
              <a:gd name="connsiteY11" fmla="*/ 6045220 h 6045220"/>
              <a:gd name="connsiteX12" fmla="*/ 0 w 8535551"/>
              <a:gd name="connsiteY12" fmla="*/ 6045220 h 6045220"/>
              <a:gd name="connsiteX13" fmla="*/ 0 w 8535551"/>
              <a:gd name="connsiteY13" fmla="*/ 1073366 h 6045220"/>
              <a:gd name="connsiteX14" fmla="*/ 669014 w 8535551"/>
              <a:gd name="connsiteY14" fmla="*/ 517972 h 6045220"/>
              <a:gd name="connsiteX15" fmla="*/ 2319080 w 8535551"/>
              <a:gd name="connsiteY15" fmla="*/ 2240 h 6045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535551" h="6045220">
                <a:moveTo>
                  <a:pt x="2319080" y="2240"/>
                </a:moveTo>
                <a:cubicBezTo>
                  <a:pt x="2754846" y="-17142"/>
                  <a:pt x="3190459" y="85957"/>
                  <a:pt x="3511431" y="441533"/>
                </a:cubicBezTo>
                <a:cubicBezTo>
                  <a:pt x="4367752" y="1389737"/>
                  <a:pt x="3350994" y="2971594"/>
                  <a:pt x="3248251" y="3137212"/>
                </a:cubicBezTo>
                <a:cubicBezTo>
                  <a:pt x="3146299" y="3302526"/>
                  <a:pt x="2494673" y="4266503"/>
                  <a:pt x="2686723" y="4575898"/>
                </a:cubicBezTo>
                <a:cubicBezTo>
                  <a:pt x="2878773" y="4885596"/>
                  <a:pt x="3940580" y="5011781"/>
                  <a:pt x="4546762" y="4860117"/>
                </a:cubicBezTo>
                <a:cubicBezTo>
                  <a:pt x="5153339" y="4708149"/>
                  <a:pt x="5998596" y="4334145"/>
                  <a:pt x="5998596" y="4334145"/>
                </a:cubicBezTo>
                <a:cubicBezTo>
                  <a:pt x="5998596" y="4334145"/>
                  <a:pt x="6847014" y="3651353"/>
                  <a:pt x="7944780" y="4247697"/>
                </a:cubicBezTo>
                <a:lnTo>
                  <a:pt x="8315050" y="4445770"/>
                </a:lnTo>
                <a:lnTo>
                  <a:pt x="8535551" y="4787621"/>
                </a:lnTo>
                <a:lnTo>
                  <a:pt x="8535551" y="5195901"/>
                </a:lnTo>
                <a:lnTo>
                  <a:pt x="8331646" y="5751295"/>
                </a:lnTo>
                <a:lnTo>
                  <a:pt x="8207565" y="6045220"/>
                </a:lnTo>
                <a:lnTo>
                  <a:pt x="0" y="6045220"/>
                </a:lnTo>
                <a:lnTo>
                  <a:pt x="0" y="1073366"/>
                </a:lnTo>
                <a:cubicBezTo>
                  <a:pt x="0" y="1073366"/>
                  <a:pt x="352487" y="695116"/>
                  <a:pt x="669014" y="517972"/>
                </a:cubicBezTo>
                <a:cubicBezTo>
                  <a:pt x="866102" y="407068"/>
                  <a:pt x="1592803" y="34542"/>
                  <a:pt x="2319080" y="2240"/>
                </a:cubicBezTo>
                <a:close/>
              </a:path>
            </a:pathLst>
          </a:custGeom>
          <a:noFill/>
        </p:spPr>
        <p:txBody>
          <a:bodyPr wrap="square" anchor="b">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31693181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F4A437A-7405-4F48-A7AB-B2BCF48E030B}"/>
              </a:ext>
            </a:extLst>
          </p:cNvPr>
          <p:cNvSpPr>
            <a:spLocks noGrp="1"/>
          </p:cNvSpPr>
          <p:nvPr>
            <p:ph type="pic" sz="quarter" idx="13"/>
          </p:nvPr>
        </p:nvSpPr>
        <p:spPr>
          <a:xfrm>
            <a:off x="8443467" y="1"/>
            <a:ext cx="3746078" cy="5820865"/>
          </a:xfrm>
          <a:custGeom>
            <a:avLst/>
            <a:gdLst>
              <a:gd name="connsiteX0" fmla="*/ 283017 w 3746078"/>
              <a:gd name="connsiteY0" fmla="*/ 0 h 5820865"/>
              <a:gd name="connsiteX1" fmla="*/ 3746078 w 3746078"/>
              <a:gd name="connsiteY1" fmla="*/ 0 h 5820865"/>
              <a:gd name="connsiteX2" fmla="*/ 3746078 w 3746078"/>
              <a:gd name="connsiteY2" fmla="*/ 3758250 h 5820865"/>
              <a:gd name="connsiteX3" fmla="*/ 3276755 w 3746078"/>
              <a:gd name="connsiteY3" fmla="*/ 4256396 h 5820865"/>
              <a:gd name="connsiteX4" fmla="*/ 3020498 w 3746078"/>
              <a:gd name="connsiteY4" fmla="*/ 5312478 h 5820865"/>
              <a:gd name="connsiteX5" fmla="*/ 2386515 w 3746078"/>
              <a:gd name="connsiteY5" fmla="*/ 5817691 h 5820865"/>
              <a:gd name="connsiteX6" fmla="*/ 1337915 w 3746078"/>
              <a:gd name="connsiteY6" fmla="*/ 4935811 h 5820865"/>
              <a:gd name="connsiteX7" fmla="*/ 1534427 w 3746078"/>
              <a:gd name="connsiteY7" fmla="*/ 3186183 h 5820865"/>
              <a:gd name="connsiteX8" fmla="*/ 900444 w 3746078"/>
              <a:gd name="connsiteY8" fmla="*/ 2024384 h 5820865"/>
              <a:gd name="connsiteX9" fmla="*/ 41298 w 3746078"/>
              <a:gd name="connsiteY9" fmla="*/ 1182882 h 5820865"/>
              <a:gd name="connsiteX10" fmla="*/ 0 w 3746078"/>
              <a:gd name="connsiteY10" fmla="*/ 1125891 h 5820865"/>
              <a:gd name="connsiteX11" fmla="*/ 0 w 3746078"/>
              <a:gd name="connsiteY11" fmla="*/ 434916 h 5820865"/>
              <a:gd name="connsiteX12" fmla="*/ 25457 w 3746078"/>
              <a:gd name="connsiteY12" fmla="*/ 370730 h 5820865"/>
              <a:gd name="connsiteX13" fmla="*/ 283017 w 3746078"/>
              <a:gd name="connsiteY13" fmla="*/ 0 h 5820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46078" h="5820865">
                <a:moveTo>
                  <a:pt x="283017" y="0"/>
                </a:moveTo>
                <a:lnTo>
                  <a:pt x="3746078" y="0"/>
                </a:lnTo>
                <a:lnTo>
                  <a:pt x="3746078" y="3758250"/>
                </a:lnTo>
                <a:lnTo>
                  <a:pt x="3276755" y="4256396"/>
                </a:lnTo>
                <a:lnTo>
                  <a:pt x="3020498" y="5312478"/>
                </a:lnTo>
                <a:cubicBezTo>
                  <a:pt x="3020498" y="5312478"/>
                  <a:pt x="3013300" y="5765240"/>
                  <a:pt x="2386515" y="5817691"/>
                </a:cubicBezTo>
                <a:cubicBezTo>
                  <a:pt x="1760811" y="5870142"/>
                  <a:pt x="1308043" y="5259756"/>
                  <a:pt x="1337915" y="4935811"/>
                </a:cubicBezTo>
                <a:cubicBezTo>
                  <a:pt x="1367788" y="4611594"/>
                  <a:pt x="1625124" y="3547359"/>
                  <a:pt x="1534427" y="3186183"/>
                </a:cubicBezTo>
                <a:cubicBezTo>
                  <a:pt x="1443909" y="2823919"/>
                  <a:pt x="1308043" y="2348600"/>
                  <a:pt x="900444" y="2024384"/>
                </a:cubicBezTo>
                <a:cubicBezTo>
                  <a:pt x="594880" y="1781221"/>
                  <a:pt x="230200" y="1431510"/>
                  <a:pt x="41298" y="1182882"/>
                </a:cubicBezTo>
                <a:lnTo>
                  <a:pt x="0" y="1125891"/>
                </a:lnTo>
                <a:lnTo>
                  <a:pt x="0" y="434916"/>
                </a:lnTo>
                <a:lnTo>
                  <a:pt x="25457" y="370730"/>
                </a:lnTo>
                <a:cubicBezTo>
                  <a:pt x="88345" y="233022"/>
                  <a:pt x="174977" y="100384"/>
                  <a:pt x="283017" y="0"/>
                </a:cubicBez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3566262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1D4A592-A5C4-584D-9D67-C72988510E42}"/>
              </a:ext>
            </a:extLst>
          </p:cNvPr>
          <p:cNvSpPr>
            <a:spLocks noGrp="1"/>
          </p:cNvSpPr>
          <p:nvPr>
            <p:ph type="pic" sz="quarter" idx="13"/>
          </p:nvPr>
        </p:nvSpPr>
        <p:spPr>
          <a:xfrm>
            <a:off x="1607468" y="949"/>
            <a:ext cx="10027686" cy="2538705"/>
          </a:xfrm>
          <a:custGeom>
            <a:avLst/>
            <a:gdLst>
              <a:gd name="connsiteX0" fmla="*/ 0 w 10027686"/>
              <a:gd name="connsiteY0" fmla="*/ 0 h 2538705"/>
              <a:gd name="connsiteX1" fmla="*/ 10027686 w 10027686"/>
              <a:gd name="connsiteY1" fmla="*/ 0 h 2538705"/>
              <a:gd name="connsiteX2" fmla="*/ 9834514 w 10027686"/>
              <a:gd name="connsiteY2" fmla="*/ 353054 h 2538705"/>
              <a:gd name="connsiteX3" fmla="*/ 8771366 w 10027686"/>
              <a:gd name="connsiteY3" fmla="*/ 1057263 h 2538705"/>
              <a:gd name="connsiteX4" fmla="*/ 7599236 w 10027686"/>
              <a:gd name="connsiteY4" fmla="*/ 1424676 h 2538705"/>
              <a:gd name="connsiteX5" fmla="*/ 6493058 w 10027686"/>
              <a:gd name="connsiteY5" fmla="*/ 2291586 h 2538705"/>
              <a:gd name="connsiteX6" fmla="*/ 5598760 w 10027686"/>
              <a:gd name="connsiteY6" fmla="*/ 2534629 h 2538705"/>
              <a:gd name="connsiteX7" fmla="*/ 4750767 w 10027686"/>
              <a:gd name="connsiteY7" fmla="*/ 2076312 h 2538705"/>
              <a:gd name="connsiteX8" fmla="*/ 4044028 w 10027686"/>
              <a:gd name="connsiteY8" fmla="*/ 1620843 h 2538705"/>
              <a:gd name="connsiteX9" fmla="*/ 3223631 w 10027686"/>
              <a:gd name="connsiteY9" fmla="*/ 1661073 h 2538705"/>
              <a:gd name="connsiteX10" fmla="*/ 2535134 w 10027686"/>
              <a:gd name="connsiteY10" fmla="*/ 1960605 h 2538705"/>
              <a:gd name="connsiteX11" fmla="*/ 1930361 w 10027686"/>
              <a:gd name="connsiteY11" fmla="*/ 2126036 h 2538705"/>
              <a:gd name="connsiteX12" fmla="*/ 1228767 w 10027686"/>
              <a:gd name="connsiteY12" fmla="*/ 2126036 h 2538705"/>
              <a:gd name="connsiteX13" fmla="*/ 520625 w 10027686"/>
              <a:gd name="connsiteY13" fmla="*/ 1662972 h 2538705"/>
              <a:gd name="connsiteX14" fmla="*/ 261503 w 10027686"/>
              <a:gd name="connsiteY14" fmla="*/ 582687 h 2538705"/>
              <a:gd name="connsiteX15" fmla="*/ 10821 w 10027686"/>
              <a:gd name="connsiteY15" fmla="*/ 84056 h 2538705"/>
              <a:gd name="connsiteX16" fmla="*/ 0 w 10027686"/>
              <a:gd name="connsiteY16" fmla="*/ 72606 h 253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27686" h="2538705">
                <a:moveTo>
                  <a:pt x="0" y="0"/>
                </a:moveTo>
                <a:lnTo>
                  <a:pt x="10027686" y="0"/>
                </a:lnTo>
                <a:lnTo>
                  <a:pt x="9834514" y="353054"/>
                </a:lnTo>
                <a:cubicBezTo>
                  <a:pt x="9561828" y="706108"/>
                  <a:pt x="9039374" y="967308"/>
                  <a:pt x="8771366" y="1057263"/>
                </a:cubicBezTo>
                <a:cubicBezTo>
                  <a:pt x="8503357" y="1147217"/>
                  <a:pt x="8060418" y="1209402"/>
                  <a:pt x="7599236" y="1424676"/>
                </a:cubicBezTo>
                <a:cubicBezTo>
                  <a:pt x="7138056" y="1640068"/>
                  <a:pt x="6683423" y="2138497"/>
                  <a:pt x="6493058" y="2291586"/>
                </a:cubicBezTo>
                <a:cubicBezTo>
                  <a:pt x="6302692" y="2444675"/>
                  <a:pt x="5925702" y="2562399"/>
                  <a:pt x="5598760" y="2534629"/>
                </a:cubicBezTo>
                <a:cubicBezTo>
                  <a:pt x="5271349" y="2506860"/>
                  <a:pt x="4991180" y="2322204"/>
                  <a:pt x="4750767" y="2076312"/>
                </a:cubicBezTo>
                <a:cubicBezTo>
                  <a:pt x="4511757" y="1829471"/>
                  <a:pt x="4227378" y="1685995"/>
                  <a:pt x="4044028" y="1620843"/>
                </a:cubicBezTo>
                <a:cubicBezTo>
                  <a:pt x="3859275" y="1554861"/>
                  <a:pt x="3223631" y="1661073"/>
                  <a:pt x="3223631" y="1661073"/>
                </a:cubicBezTo>
                <a:lnTo>
                  <a:pt x="2535134" y="1960605"/>
                </a:lnTo>
                <a:lnTo>
                  <a:pt x="1930361" y="2126036"/>
                </a:lnTo>
                <a:cubicBezTo>
                  <a:pt x="1930361" y="2126036"/>
                  <a:pt x="1515952" y="2189289"/>
                  <a:pt x="1228767" y="2126036"/>
                </a:cubicBezTo>
                <a:cubicBezTo>
                  <a:pt x="942049" y="2062902"/>
                  <a:pt x="738119" y="1929988"/>
                  <a:pt x="520625" y="1662972"/>
                </a:cubicBezTo>
                <a:cubicBezTo>
                  <a:pt x="303599" y="1396076"/>
                  <a:pt x="339146" y="961612"/>
                  <a:pt x="261503" y="582687"/>
                </a:cubicBezTo>
                <a:cubicBezTo>
                  <a:pt x="212976" y="346453"/>
                  <a:pt x="93559" y="177529"/>
                  <a:pt x="10821" y="84056"/>
                </a:cubicBezTo>
                <a:lnTo>
                  <a:pt x="0" y="72606"/>
                </a:lnTo>
                <a:close/>
              </a:path>
            </a:pathLst>
          </a:custGeom>
          <a:noFill/>
        </p:spPr>
        <p:txBody>
          <a:bodyPr wrap="square" anchor="t">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419936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E5A7D96-14F6-794F-8304-A3619769C16D}"/>
              </a:ext>
            </a:extLst>
          </p:cNvPr>
          <p:cNvSpPr>
            <a:spLocks noGrp="1"/>
          </p:cNvSpPr>
          <p:nvPr>
            <p:ph type="pic" sz="quarter" idx="13"/>
          </p:nvPr>
        </p:nvSpPr>
        <p:spPr>
          <a:xfrm>
            <a:off x="1" y="2102978"/>
            <a:ext cx="12192000" cy="4755022"/>
          </a:xfrm>
          <a:custGeom>
            <a:avLst/>
            <a:gdLst>
              <a:gd name="connsiteX0" fmla="*/ 1951544 w 12192000"/>
              <a:gd name="connsiteY0" fmla="*/ 0 h 4755022"/>
              <a:gd name="connsiteX1" fmla="*/ 3591156 w 12192000"/>
              <a:gd name="connsiteY1" fmla="*/ 0 h 4755022"/>
              <a:gd name="connsiteX2" fmla="*/ 3730343 w 12192000"/>
              <a:gd name="connsiteY2" fmla="*/ 45352 h 4755022"/>
              <a:gd name="connsiteX3" fmla="*/ 4646507 w 12192000"/>
              <a:gd name="connsiteY3" fmla="*/ 547643 h 4755022"/>
              <a:gd name="connsiteX4" fmla="*/ 6824698 w 12192000"/>
              <a:gd name="connsiteY4" fmla="*/ 2148863 h 4755022"/>
              <a:gd name="connsiteX5" fmla="*/ 8690751 w 12192000"/>
              <a:gd name="connsiteY5" fmla="*/ 2572799 h 4755022"/>
              <a:gd name="connsiteX6" fmla="*/ 9674578 w 12192000"/>
              <a:gd name="connsiteY6" fmla="*/ 2358444 h 4755022"/>
              <a:gd name="connsiteX7" fmla="*/ 10165080 w 12192000"/>
              <a:gd name="connsiteY7" fmla="*/ 2134541 h 4755022"/>
              <a:gd name="connsiteX8" fmla="*/ 10516729 w 12192000"/>
              <a:gd name="connsiteY8" fmla="*/ 1934508 h 4755022"/>
              <a:gd name="connsiteX9" fmla="*/ 10824351 w 12192000"/>
              <a:gd name="connsiteY9" fmla="*/ 1732565 h 4755022"/>
              <a:gd name="connsiteX10" fmla="*/ 11123507 w 12192000"/>
              <a:gd name="connsiteY10" fmla="*/ 1513674 h 4755022"/>
              <a:gd name="connsiteX11" fmla="*/ 11427178 w 12192000"/>
              <a:gd name="connsiteY11" fmla="*/ 1276403 h 4755022"/>
              <a:gd name="connsiteX12" fmla="*/ 11667067 w 12192000"/>
              <a:gd name="connsiteY12" fmla="*/ 1076370 h 4755022"/>
              <a:gd name="connsiteX13" fmla="*/ 11910907 w 12192000"/>
              <a:gd name="connsiteY13" fmla="*/ 863925 h 4755022"/>
              <a:gd name="connsiteX14" fmla="*/ 12192000 w 12192000"/>
              <a:gd name="connsiteY14" fmla="*/ 615435 h 4755022"/>
              <a:gd name="connsiteX15" fmla="*/ 12192000 w 12192000"/>
              <a:gd name="connsiteY15" fmla="*/ 4755022 h 4755022"/>
              <a:gd name="connsiteX16" fmla="*/ 0 w 12192000"/>
              <a:gd name="connsiteY16" fmla="*/ 4755022 h 4755022"/>
              <a:gd name="connsiteX17" fmla="*/ 0 w 12192000"/>
              <a:gd name="connsiteY17" fmla="*/ 1571679 h 4755022"/>
              <a:gd name="connsiteX18" fmla="*/ 1694 w 12192000"/>
              <a:gd name="connsiteY18" fmla="*/ 1571679 h 4755022"/>
              <a:gd name="connsiteX19" fmla="*/ 1728658 w 12192000"/>
              <a:gd name="connsiteY19" fmla="*/ 71679 h 475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2000" h="4755022">
                <a:moveTo>
                  <a:pt x="1951544" y="0"/>
                </a:moveTo>
                <a:lnTo>
                  <a:pt x="3591156" y="0"/>
                </a:lnTo>
                <a:lnTo>
                  <a:pt x="3730343" y="45352"/>
                </a:lnTo>
                <a:cubicBezTo>
                  <a:pt x="4180699" y="208088"/>
                  <a:pt x="4492696" y="445240"/>
                  <a:pt x="4646507" y="547643"/>
                </a:cubicBezTo>
                <a:cubicBezTo>
                  <a:pt x="4953000" y="752450"/>
                  <a:pt x="6262511" y="1795582"/>
                  <a:pt x="6824698" y="2148863"/>
                </a:cubicBezTo>
                <a:cubicBezTo>
                  <a:pt x="7386885" y="2501427"/>
                  <a:pt x="8116147" y="2632714"/>
                  <a:pt x="8690751" y="2572799"/>
                </a:cubicBezTo>
                <a:cubicBezTo>
                  <a:pt x="9264791" y="2511930"/>
                  <a:pt x="9674578" y="2358444"/>
                  <a:pt x="9674578" y="2358444"/>
                </a:cubicBezTo>
                <a:lnTo>
                  <a:pt x="10165080" y="2134541"/>
                </a:lnTo>
                <a:lnTo>
                  <a:pt x="10516729" y="1934508"/>
                </a:lnTo>
                <a:lnTo>
                  <a:pt x="10824351" y="1732565"/>
                </a:lnTo>
                <a:lnTo>
                  <a:pt x="11123507" y="1513674"/>
                </a:lnTo>
                <a:lnTo>
                  <a:pt x="11427178" y="1276403"/>
                </a:lnTo>
                <a:lnTo>
                  <a:pt x="11667067" y="1076370"/>
                </a:lnTo>
                <a:lnTo>
                  <a:pt x="11910907" y="863925"/>
                </a:lnTo>
                <a:lnTo>
                  <a:pt x="12192000" y="615435"/>
                </a:lnTo>
                <a:lnTo>
                  <a:pt x="12192000" y="4755022"/>
                </a:lnTo>
                <a:lnTo>
                  <a:pt x="0" y="4755022"/>
                </a:lnTo>
                <a:lnTo>
                  <a:pt x="0" y="1571679"/>
                </a:lnTo>
                <a:lnTo>
                  <a:pt x="1694" y="1571679"/>
                </a:lnTo>
                <a:cubicBezTo>
                  <a:pt x="1694" y="1571679"/>
                  <a:pt x="500764" y="524370"/>
                  <a:pt x="1728658" y="71679"/>
                </a:cubicBezTo>
                <a:close/>
              </a:path>
            </a:pathLst>
          </a:custGeom>
          <a:noFill/>
        </p:spPr>
        <p:txBody>
          <a:bodyPr wrap="square" anchor="ctr">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32640649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60AF7DA-8838-4847-BAE0-806A0BC38DB2}"/>
              </a:ext>
            </a:extLst>
          </p:cNvPr>
          <p:cNvSpPr>
            <a:spLocks noGrp="1"/>
          </p:cNvSpPr>
          <p:nvPr>
            <p:ph type="pic" sz="quarter" idx="13"/>
          </p:nvPr>
        </p:nvSpPr>
        <p:spPr>
          <a:xfrm>
            <a:off x="6392646" y="-2540"/>
            <a:ext cx="5799349" cy="6859590"/>
          </a:xfrm>
          <a:custGeom>
            <a:avLst/>
            <a:gdLst>
              <a:gd name="connsiteX0" fmla="*/ 1121208 w 5799349"/>
              <a:gd name="connsiteY0" fmla="*/ 0 h 6859590"/>
              <a:gd name="connsiteX1" fmla="*/ 5799349 w 5799349"/>
              <a:gd name="connsiteY1" fmla="*/ 0 h 6859590"/>
              <a:gd name="connsiteX2" fmla="*/ 5799349 w 5799349"/>
              <a:gd name="connsiteY2" fmla="*/ 6859590 h 6859590"/>
              <a:gd name="connsiteX3" fmla="*/ 0 w 5799349"/>
              <a:gd name="connsiteY3" fmla="*/ 6859590 h 6859590"/>
              <a:gd name="connsiteX4" fmla="*/ 304466 w 5799349"/>
              <a:gd name="connsiteY4" fmla="*/ 6606802 h 6859590"/>
              <a:gd name="connsiteX5" fmla="*/ 1031533 w 5799349"/>
              <a:gd name="connsiteY5" fmla="*/ 6047555 h 6859590"/>
              <a:gd name="connsiteX6" fmla="*/ 1452522 w 5799349"/>
              <a:gd name="connsiteY6" fmla="*/ 5730616 h 6859590"/>
              <a:gd name="connsiteX7" fmla="*/ 1973390 w 5799349"/>
              <a:gd name="connsiteY7" fmla="*/ 5309831 h 6859590"/>
              <a:gd name="connsiteX8" fmla="*/ 2280809 w 5799349"/>
              <a:gd name="connsiteY8" fmla="*/ 5027191 h 6859590"/>
              <a:gd name="connsiteX9" fmla="*/ 2537484 w 5799349"/>
              <a:gd name="connsiteY9" fmla="*/ 4728671 h 6859590"/>
              <a:gd name="connsiteX10" fmla="*/ 2710122 w 5799349"/>
              <a:gd name="connsiteY10" fmla="*/ 4451747 h 6859590"/>
              <a:gd name="connsiteX11" fmla="*/ 2846782 w 5799349"/>
              <a:gd name="connsiteY11" fmla="*/ 4022387 h 6859590"/>
              <a:gd name="connsiteX12" fmla="*/ 2710122 w 5799349"/>
              <a:gd name="connsiteY12" fmla="*/ 3580643 h 6859590"/>
              <a:gd name="connsiteX13" fmla="*/ 2222547 w 5799349"/>
              <a:gd name="connsiteY13" fmla="*/ 2974712 h 6859590"/>
              <a:gd name="connsiteX14" fmla="*/ 1663286 w 5799349"/>
              <a:gd name="connsiteY14" fmla="*/ 2399269 h 6859590"/>
              <a:gd name="connsiteX15" fmla="*/ 1480982 w 5799349"/>
              <a:gd name="connsiteY15" fmla="*/ 1690127 h 6859590"/>
              <a:gd name="connsiteX16" fmla="*/ 1545956 w 5799349"/>
              <a:gd name="connsiteY16" fmla="*/ 1065142 h 6859590"/>
              <a:gd name="connsiteX17" fmla="*/ 1545956 w 5799349"/>
              <a:gd name="connsiteY17" fmla="*/ 300742 h 6859590"/>
              <a:gd name="connsiteX18" fmla="*/ 1121208 w 5799349"/>
              <a:gd name="connsiteY18" fmla="*/ 0 h 6859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99349" h="6859590">
                <a:moveTo>
                  <a:pt x="1121208" y="0"/>
                </a:moveTo>
                <a:lnTo>
                  <a:pt x="5799349" y="0"/>
                </a:lnTo>
                <a:lnTo>
                  <a:pt x="5799349" y="6859590"/>
                </a:lnTo>
                <a:lnTo>
                  <a:pt x="0" y="6859590"/>
                </a:lnTo>
                <a:lnTo>
                  <a:pt x="304466" y="6606802"/>
                </a:lnTo>
                <a:lnTo>
                  <a:pt x="1031533" y="6047555"/>
                </a:lnTo>
                <a:lnTo>
                  <a:pt x="1452522" y="5730616"/>
                </a:lnTo>
                <a:lnTo>
                  <a:pt x="1973390" y="5309831"/>
                </a:lnTo>
                <a:lnTo>
                  <a:pt x="2280809" y="5027191"/>
                </a:lnTo>
                <a:lnTo>
                  <a:pt x="2537484" y="4728671"/>
                </a:lnTo>
                <a:lnTo>
                  <a:pt x="2710122" y="4451747"/>
                </a:lnTo>
                <a:lnTo>
                  <a:pt x="2846782" y="4022387"/>
                </a:lnTo>
                <a:lnTo>
                  <a:pt x="2710122" y="3580643"/>
                </a:lnTo>
                <a:lnTo>
                  <a:pt x="2222547" y="2974712"/>
                </a:lnTo>
                <a:lnTo>
                  <a:pt x="1663286" y="2399269"/>
                </a:lnTo>
                <a:lnTo>
                  <a:pt x="1480982" y="1690127"/>
                </a:lnTo>
                <a:lnTo>
                  <a:pt x="1545956" y="1065142"/>
                </a:lnTo>
                <a:cubicBezTo>
                  <a:pt x="1545956" y="1065142"/>
                  <a:pt x="1620328" y="491604"/>
                  <a:pt x="1545956" y="300742"/>
                </a:cubicBezTo>
                <a:cubicBezTo>
                  <a:pt x="1470511" y="109881"/>
                  <a:pt x="1121208" y="0"/>
                  <a:pt x="1121208" y="0"/>
                </a:cubicBezTo>
                <a:close/>
              </a:path>
            </a:pathLst>
          </a:custGeom>
          <a:noFill/>
        </p:spPr>
        <p:txBody>
          <a:bodyPr wrap="square" anchor="ctr">
            <a:noAutofit/>
          </a:bodyPr>
          <a:lstStyle>
            <a:lvl1pPr algn="r">
              <a:buNone/>
              <a:defRPr/>
            </a:lvl1pPr>
          </a:lstStyle>
          <a:p>
            <a:r>
              <a:rPr lang="en-US"/>
              <a:t>Click icon to add picture</a:t>
            </a:r>
            <a:endParaRPr lang="fr-FR"/>
          </a:p>
        </p:txBody>
      </p:sp>
    </p:spTree>
    <p:extLst>
      <p:ext uri="{BB962C8B-B14F-4D97-AF65-F5344CB8AC3E}">
        <p14:creationId xmlns:p14="http://schemas.microsoft.com/office/powerpoint/2010/main" val="3473227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7756C6E-2ED8-3449-B718-80D03E7B24FF}"/>
              </a:ext>
            </a:extLst>
          </p:cNvPr>
          <p:cNvSpPr>
            <a:spLocks noGrp="1"/>
          </p:cNvSpPr>
          <p:nvPr>
            <p:ph type="pic" sz="quarter" idx="13"/>
          </p:nvPr>
        </p:nvSpPr>
        <p:spPr>
          <a:xfrm>
            <a:off x="8414324" y="0"/>
            <a:ext cx="3777677" cy="4009396"/>
          </a:xfrm>
          <a:custGeom>
            <a:avLst/>
            <a:gdLst>
              <a:gd name="connsiteX0" fmla="*/ 14816 w 3777677"/>
              <a:gd name="connsiteY0" fmla="*/ 0 h 4009396"/>
              <a:gd name="connsiteX1" fmla="*/ 2817309 w 3777677"/>
              <a:gd name="connsiteY1" fmla="*/ 0 h 4009396"/>
              <a:gd name="connsiteX2" fmla="*/ 3777677 w 3777677"/>
              <a:gd name="connsiteY2" fmla="*/ 9264 h 4009396"/>
              <a:gd name="connsiteX3" fmla="*/ 3777677 w 3777677"/>
              <a:gd name="connsiteY3" fmla="*/ 4009396 h 4009396"/>
              <a:gd name="connsiteX4" fmla="*/ 3541551 w 3777677"/>
              <a:gd name="connsiteY4" fmla="*/ 3752263 h 4009396"/>
              <a:gd name="connsiteX5" fmla="*/ 3317786 w 3777677"/>
              <a:gd name="connsiteY5" fmla="*/ 3552313 h 4009396"/>
              <a:gd name="connsiteX6" fmla="*/ 2959655 w 3777677"/>
              <a:gd name="connsiteY6" fmla="*/ 3282847 h 4009396"/>
              <a:gd name="connsiteX7" fmla="*/ 2461783 w 3777677"/>
              <a:gd name="connsiteY7" fmla="*/ 2975259 h 4009396"/>
              <a:gd name="connsiteX8" fmla="*/ 1964627 w 3777677"/>
              <a:gd name="connsiteY8" fmla="*/ 2701122 h 4009396"/>
              <a:gd name="connsiteX9" fmla="*/ 1587685 w 3777677"/>
              <a:gd name="connsiteY9" fmla="*/ 2486782 h 4009396"/>
              <a:gd name="connsiteX10" fmla="*/ 1173478 w 3777677"/>
              <a:gd name="connsiteY10" fmla="*/ 2235442 h 4009396"/>
              <a:gd name="connsiteX11" fmla="*/ 661094 w 3777677"/>
              <a:gd name="connsiteY11" fmla="*/ 1882259 h 4009396"/>
              <a:gd name="connsiteX12" fmla="*/ 224135 w 3777677"/>
              <a:gd name="connsiteY12" fmla="*/ 1445170 h 4009396"/>
              <a:gd name="connsiteX13" fmla="*/ 0 w 3777677"/>
              <a:gd name="connsiteY13" fmla="*/ 870705 h 4009396"/>
              <a:gd name="connsiteX14" fmla="*/ 0 w 3777677"/>
              <a:gd name="connsiteY14" fmla="*/ 87978 h 4009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77677" h="4009396">
                <a:moveTo>
                  <a:pt x="14816" y="0"/>
                </a:moveTo>
                <a:lnTo>
                  <a:pt x="2817309" y="0"/>
                </a:lnTo>
                <a:lnTo>
                  <a:pt x="3777677" y="9264"/>
                </a:lnTo>
                <a:lnTo>
                  <a:pt x="3777677" y="4009396"/>
                </a:lnTo>
                <a:lnTo>
                  <a:pt x="3541551" y="3752263"/>
                </a:lnTo>
                <a:lnTo>
                  <a:pt x="3317786" y="3552313"/>
                </a:lnTo>
                <a:lnTo>
                  <a:pt x="2959655" y="3282847"/>
                </a:lnTo>
                <a:lnTo>
                  <a:pt x="2461783" y="2975259"/>
                </a:lnTo>
                <a:lnTo>
                  <a:pt x="1964627" y="2701122"/>
                </a:lnTo>
                <a:lnTo>
                  <a:pt x="1587685" y="2486782"/>
                </a:lnTo>
                <a:lnTo>
                  <a:pt x="1173478" y="2235442"/>
                </a:lnTo>
                <a:lnTo>
                  <a:pt x="661094" y="1882259"/>
                </a:lnTo>
                <a:lnTo>
                  <a:pt x="224135" y="1445170"/>
                </a:lnTo>
                <a:lnTo>
                  <a:pt x="0" y="870705"/>
                </a:lnTo>
                <a:lnTo>
                  <a:pt x="0" y="87978"/>
                </a:lnTo>
                <a:close/>
              </a:path>
            </a:pathLst>
          </a:custGeom>
          <a:noFill/>
        </p:spPr>
        <p:txBody>
          <a:bodyPr wrap="square" anchor="ctr">
            <a:noAutofit/>
          </a:bodyPr>
          <a:lstStyle>
            <a:lvl1pPr algn="ctr">
              <a:buNone/>
              <a:defRPr/>
            </a:lvl1pPr>
          </a:lstStyle>
          <a:p>
            <a:r>
              <a:rPr lang="en-US"/>
              <a:t>Click icon to add picture</a:t>
            </a:r>
            <a:endParaRPr lang="fr-FR"/>
          </a:p>
        </p:txBody>
      </p:sp>
      <p:sp>
        <p:nvSpPr>
          <p:cNvPr id="17" name="Picture Placeholder 16">
            <a:extLst>
              <a:ext uri="{FF2B5EF4-FFF2-40B4-BE49-F238E27FC236}">
                <a16:creationId xmlns:a16="http://schemas.microsoft.com/office/drawing/2014/main" id="{718CCC21-E004-3741-B117-A9C7D47B898F}"/>
              </a:ext>
            </a:extLst>
          </p:cNvPr>
          <p:cNvSpPr>
            <a:spLocks noGrp="1"/>
          </p:cNvSpPr>
          <p:nvPr>
            <p:ph type="pic" sz="quarter" idx="14"/>
          </p:nvPr>
        </p:nvSpPr>
        <p:spPr>
          <a:xfrm>
            <a:off x="6970" y="5069840"/>
            <a:ext cx="4031630" cy="1788160"/>
          </a:xfrm>
          <a:custGeom>
            <a:avLst/>
            <a:gdLst>
              <a:gd name="connsiteX0" fmla="*/ 0 w 4031630"/>
              <a:gd name="connsiteY0" fmla="*/ 0 h 1788160"/>
              <a:gd name="connsiteX1" fmla="*/ 256955 w 4031630"/>
              <a:gd name="connsiteY1" fmla="*/ 0 h 1788160"/>
              <a:gd name="connsiteX2" fmla="*/ 777022 w 4031630"/>
              <a:gd name="connsiteY2" fmla="*/ 188649 h 1788160"/>
              <a:gd name="connsiteX3" fmla="*/ 1758799 w 4031630"/>
              <a:gd name="connsiteY3" fmla="*/ 188649 h 1788160"/>
              <a:gd name="connsiteX4" fmla="*/ 2568111 w 4031630"/>
              <a:gd name="connsiteY4" fmla="*/ 188649 h 1788160"/>
              <a:gd name="connsiteX5" fmla="*/ 3130859 w 4031630"/>
              <a:gd name="connsiteY5" fmla="*/ 484877 h 1788160"/>
              <a:gd name="connsiteX6" fmla="*/ 3507892 w 4031630"/>
              <a:gd name="connsiteY6" fmla="*/ 1020632 h 1788160"/>
              <a:gd name="connsiteX7" fmla="*/ 4031630 w 4031630"/>
              <a:gd name="connsiteY7" fmla="*/ 1788160 h 1788160"/>
              <a:gd name="connsiteX8" fmla="*/ 0 w 4031630"/>
              <a:gd name="connsiteY8" fmla="*/ 1788160 h 178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1630" h="1788160">
                <a:moveTo>
                  <a:pt x="0" y="0"/>
                </a:moveTo>
                <a:lnTo>
                  <a:pt x="256955" y="0"/>
                </a:lnTo>
                <a:lnTo>
                  <a:pt x="777022" y="188649"/>
                </a:lnTo>
                <a:lnTo>
                  <a:pt x="1758799" y="188649"/>
                </a:lnTo>
                <a:lnTo>
                  <a:pt x="2568111" y="188649"/>
                </a:lnTo>
                <a:lnTo>
                  <a:pt x="3130859" y="484877"/>
                </a:lnTo>
                <a:lnTo>
                  <a:pt x="3507892" y="1020632"/>
                </a:lnTo>
                <a:lnTo>
                  <a:pt x="4031630" y="1788160"/>
                </a:lnTo>
                <a:lnTo>
                  <a:pt x="0" y="1788160"/>
                </a:ln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107398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27FACF3-4380-554C-B64C-68ACA5E92FAD}"/>
              </a:ext>
            </a:extLst>
          </p:cNvPr>
          <p:cNvSpPr>
            <a:spLocks noGrp="1"/>
          </p:cNvSpPr>
          <p:nvPr>
            <p:ph type="pic" sz="quarter" idx="13"/>
          </p:nvPr>
        </p:nvSpPr>
        <p:spPr>
          <a:xfrm>
            <a:off x="6496750" y="1979276"/>
            <a:ext cx="5694217" cy="4878724"/>
          </a:xfrm>
          <a:custGeom>
            <a:avLst/>
            <a:gdLst>
              <a:gd name="connsiteX0" fmla="*/ 3588411 w 5694217"/>
              <a:gd name="connsiteY0" fmla="*/ 0 h 4878724"/>
              <a:gd name="connsiteX1" fmla="*/ 4340786 w 5694217"/>
              <a:gd name="connsiteY1" fmla="*/ 0 h 4878724"/>
              <a:gd name="connsiteX2" fmla="*/ 5694217 w 5694217"/>
              <a:gd name="connsiteY2" fmla="*/ 328411 h 4878724"/>
              <a:gd name="connsiteX3" fmla="*/ 5694217 w 5694217"/>
              <a:gd name="connsiteY3" fmla="*/ 4878724 h 4878724"/>
              <a:gd name="connsiteX4" fmla="*/ 13181 w 5694217"/>
              <a:gd name="connsiteY4" fmla="*/ 4878724 h 4878724"/>
              <a:gd name="connsiteX5" fmla="*/ 0 w 5694217"/>
              <a:gd name="connsiteY5" fmla="*/ 4553250 h 4878724"/>
              <a:gd name="connsiteX6" fmla="*/ 0 w 5694217"/>
              <a:gd name="connsiteY6" fmla="*/ 4423151 h 4878724"/>
              <a:gd name="connsiteX7" fmla="*/ 0 w 5694217"/>
              <a:gd name="connsiteY7" fmla="*/ 4252395 h 4878724"/>
              <a:gd name="connsiteX8" fmla="*/ 6064 w 5694217"/>
              <a:gd name="connsiteY8" fmla="*/ 4120263 h 4878724"/>
              <a:gd name="connsiteX9" fmla="*/ 11072 w 5694217"/>
              <a:gd name="connsiteY9" fmla="*/ 4002135 h 4878724"/>
              <a:gd name="connsiteX10" fmla="*/ 20299 w 5694217"/>
              <a:gd name="connsiteY10" fmla="*/ 3900495 h 4878724"/>
              <a:gd name="connsiteX11" fmla="*/ 30580 w 5694217"/>
              <a:gd name="connsiteY11" fmla="*/ 3780559 h 4878724"/>
              <a:gd name="connsiteX12" fmla="*/ 47716 w 5694217"/>
              <a:gd name="connsiteY12" fmla="*/ 3636231 h 4878724"/>
              <a:gd name="connsiteX13" fmla="*/ 61951 w 5694217"/>
              <a:gd name="connsiteY13" fmla="*/ 3523297 h 4878724"/>
              <a:gd name="connsiteX14" fmla="*/ 87522 w 5694217"/>
              <a:gd name="connsiteY14" fmla="*/ 3379872 h 4878724"/>
              <a:gd name="connsiteX15" fmla="*/ 115994 w 5694217"/>
              <a:gd name="connsiteY15" fmla="*/ 3252935 h 4878724"/>
              <a:gd name="connsiteX16" fmla="*/ 142356 w 5694217"/>
              <a:gd name="connsiteY16" fmla="*/ 3130741 h 4878724"/>
              <a:gd name="connsiteX17" fmla="*/ 190071 w 5694217"/>
              <a:gd name="connsiteY17" fmla="*/ 2954790 h 4878724"/>
              <a:gd name="connsiteX18" fmla="*/ 257294 w 5694217"/>
              <a:gd name="connsiteY18" fmla="*/ 2734344 h 4878724"/>
              <a:gd name="connsiteX19" fmla="*/ 350880 w 5694217"/>
              <a:gd name="connsiteY19" fmla="*/ 2483180 h 4878724"/>
              <a:gd name="connsiteX20" fmla="*/ 443411 w 5694217"/>
              <a:gd name="connsiteY20" fmla="*/ 2278771 h 4878724"/>
              <a:gd name="connsiteX21" fmla="*/ 533833 w 5694217"/>
              <a:gd name="connsiteY21" fmla="*/ 2085429 h 4878724"/>
              <a:gd name="connsiteX22" fmla="*/ 666962 w 5694217"/>
              <a:gd name="connsiteY22" fmla="*/ 1853689 h 4878724"/>
              <a:gd name="connsiteX23" fmla="*/ 791127 w 5694217"/>
              <a:gd name="connsiteY23" fmla="*/ 1652442 h 4878724"/>
              <a:gd name="connsiteX24" fmla="*/ 986207 w 5694217"/>
              <a:gd name="connsiteY24" fmla="*/ 1389985 h 4878724"/>
              <a:gd name="connsiteX25" fmla="*/ 1149125 w 5694217"/>
              <a:gd name="connsiteY25" fmla="*/ 1198901 h 4878724"/>
              <a:gd name="connsiteX26" fmla="*/ 1275136 w 5694217"/>
              <a:gd name="connsiteY26" fmla="*/ 1076707 h 4878724"/>
              <a:gd name="connsiteX27" fmla="*/ 1583309 w 5694217"/>
              <a:gd name="connsiteY27" fmla="*/ 803183 h 4878724"/>
              <a:gd name="connsiteX28" fmla="*/ 1878037 w 5694217"/>
              <a:gd name="connsiteY28" fmla="*/ 587706 h 4878724"/>
              <a:gd name="connsiteX29" fmla="*/ 2358091 w 5694217"/>
              <a:gd name="connsiteY29" fmla="*/ 328411 h 4878724"/>
              <a:gd name="connsiteX30" fmla="*/ 3013981 w 5694217"/>
              <a:gd name="connsiteY30" fmla="*/ 116999 h 48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694217" h="4878724">
                <a:moveTo>
                  <a:pt x="3588411" y="0"/>
                </a:moveTo>
                <a:lnTo>
                  <a:pt x="4340786" y="0"/>
                </a:lnTo>
                <a:lnTo>
                  <a:pt x="5694217" y="328411"/>
                </a:lnTo>
                <a:lnTo>
                  <a:pt x="5694217" y="4878724"/>
                </a:lnTo>
                <a:lnTo>
                  <a:pt x="13181" y="4878724"/>
                </a:lnTo>
                <a:lnTo>
                  <a:pt x="0" y="4553250"/>
                </a:lnTo>
                <a:lnTo>
                  <a:pt x="0" y="4423151"/>
                </a:lnTo>
                <a:lnTo>
                  <a:pt x="0" y="4252395"/>
                </a:lnTo>
                <a:lnTo>
                  <a:pt x="6064" y="4120263"/>
                </a:lnTo>
                <a:lnTo>
                  <a:pt x="11072" y="4002135"/>
                </a:lnTo>
                <a:lnTo>
                  <a:pt x="20299" y="3900495"/>
                </a:lnTo>
                <a:lnTo>
                  <a:pt x="30580" y="3780559"/>
                </a:lnTo>
                <a:lnTo>
                  <a:pt x="47716" y="3636231"/>
                </a:lnTo>
                <a:lnTo>
                  <a:pt x="61951" y="3523297"/>
                </a:lnTo>
                <a:lnTo>
                  <a:pt x="87522" y="3379872"/>
                </a:lnTo>
                <a:lnTo>
                  <a:pt x="115994" y="3252935"/>
                </a:lnTo>
                <a:lnTo>
                  <a:pt x="142356" y="3130741"/>
                </a:lnTo>
                <a:lnTo>
                  <a:pt x="190071" y="2954790"/>
                </a:lnTo>
                <a:lnTo>
                  <a:pt x="257294" y="2734344"/>
                </a:lnTo>
                <a:lnTo>
                  <a:pt x="350880" y="2483180"/>
                </a:lnTo>
                <a:lnTo>
                  <a:pt x="443411" y="2278771"/>
                </a:lnTo>
                <a:lnTo>
                  <a:pt x="533833" y="2085429"/>
                </a:lnTo>
                <a:lnTo>
                  <a:pt x="666962" y="1853689"/>
                </a:lnTo>
                <a:lnTo>
                  <a:pt x="791127" y="1652442"/>
                </a:lnTo>
                <a:lnTo>
                  <a:pt x="986207" y="1389985"/>
                </a:lnTo>
                <a:lnTo>
                  <a:pt x="1149125" y="1198901"/>
                </a:lnTo>
                <a:lnTo>
                  <a:pt x="1275136" y="1076707"/>
                </a:lnTo>
                <a:lnTo>
                  <a:pt x="1583309" y="803183"/>
                </a:lnTo>
                <a:lnTo>
                  <a:pt x="1878037" y="587706"/>
                </a:lnTo>
                <a:lnTo>
                  <a:pt x="2358091" y="328411"/>
                </a:lnTo>
                <a:lnTo>
                  <a:pt x="3013981" y="116999"/>
                </a:ln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7137595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90B061-AD1A-5E43-B123-C712518411A5}"/>
              </a:ext>
            </a:extLst>
          </p:cNvPr>
          <p:cNvSpPr>
            <a:spLocks noGrp="1"/>
          </p:cNvSpPr>
          <p:nvPr>
            <p:ph type="pic" sz="quarter" idx="13"/>
          </p:nvPr>
        </p:nvSpPr>
        <p:spPr>
          <a:xfrm>
            <a:off x="7991986" y="1"/>
            <a:ext cx="4200014" cy="6856117"/>
          </a:xfrm>
          <a:custGeom>
            <a:avLst/>
            <a:gdLst>
              <a:gd name="connsiteX0" fmla="*/ 1064198 w 4200014"/>
              <a:gd name="connsiteY0" fmla="*/ 0 h 6856117"/>
              <a:gd name="connsiteX1" fmla="*/ 4200014 w 4200014"/>
              <a:gd name="connsiteY1" fmla="*/ 0 h 6856117"/>
              <a:gd name="connsiteX2" fmla="*/ 4200014 w 4200014"/>
              <a:gd name="connsiteY2" fmla="*/ 6856117 h 6856117"/>
              <a:gd name="connsiteX3" fmla="*/ 297890 w 4200014"/>
              <a:gd name="connsiteY3" fmla="*/ 6856117 h 6856117"/>
              <a:gd name="connsiteX4" fmla="*/ 781475 w 4200014"/>
              <a:gd name="connsiteY4" fmla="*/ 6091787 h 6856117"/>
              <a:gd name="connsiteX5" fmla="*/ 781475 w 4200014"/>
              <a:gd name="connsiteY5" fmla="*/ 5371577 h 6856117"/>
              <a:gd name="connsiteX6" fmla="*/ 539196 w 4200014"/>
              <a:gd name="connsiteY6" fmla="*/ 4441240 h 6856117"/>
              <a:gd name="connsiteX7" fmla="*/ 0 w 4200014"/>
              <a:gd name="connsiteY7" fmla="*/ 2424400 h 6856117"/>
              <a:gd name="connsiteX8" fmla="*/ 41417 w 4200014"/>
              <a:gd name="connsiteY8" fmla="*/ 1463908 h 6856117"/>
              <a:gd name="connsiteX9" fmla="*/ 338335 w 4200014"/>
              <a:gd name="connsiteY9" fmla="*/ 752268 h 6856117"/>
              <a:gd name="connsiteX10" fmla="*/ 1064198 w 4200014"/>
              <a:gd name="connsiteY10" fmla="*/ 0 h 6856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0014" h="6856117">
                <a:moveTo>
                  <a:pt x="1064198" y="0"/>
                </a:moveTo>
                <a:lnTo>
                  <a:pt x="4200014" y="0"/>
                </a:lnTo>
                <a:lnTo>
                  <a:pt x="4200014" y="6856117"/>
                </a:lnTo>
                <a:lnTo>
                  <a:pt x="297890" y="6856117"/>
                </a:lnTo>
                <a:lnTo>
                  <a:pt x="781475" y="6091787"/>
                </a:lnTo>
                <a:lnTo>
                  <a:pt x="781475" y="5371577"/>
                </a:lnTo>
                <a:lnTo>
                  <a:pt x="539196" y="4441240"/>
                </a:lnTo>
                <a:lnTo>
                  <a:pt x="0" y="2424400"/>
                </a:lnTo>
                <a:lnTo>
                  <a:pt x="41417" y="1463908"/>
                </a:lnTo>
                <a:cubicBezTo>
                  <a:pt x="41417" y="1463908"/>
                  <a:pt x="103639" y="1083965"/>
                  <a:pt x="338335" y="752268"/>
                </a:cubicBezTo>
                <a:cubicBezTo>
                  <a:pt x="573030" y="420255"/>
                  <a:pt x="1064198" y="0"/>
                  <a:pt x="1064198" y="0"/>
                </a:cubicBez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13004831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7213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ABF6C1E-C0EA-CF45-B807-E0E6AA1CCE1C}"/>
              </a:ext>
            </a:extLst>
          </p:cNvPr>
          <p:cNvSpPr>
            <a:spLocks noGrp="1"/>
          </p:cNvSpPr>
          <p:nvPr>
            <p:ph type="pic" sz="quarter" idx="13"/>
          </p:nvPr>
        </p:nvSpPr>
        <p:spPr>
          <a:xfrm>
            <a:off x="1130" y="0"/>
            <a:ext cx="12190871" cy="5243513"/>
          </a:xfrm>
          <a:custGeom>
            <a:avLst/>
            <a:gdLst>
              <a:gd name="connsiteX0" fmla="*/ 0 w 12190871"/>
              <a:gd name="connsiteY0" fmla="*/ 0 h 5243513"/>
              <a:gd name="connsiteX1" fmla="*/ 12190871 w 12190871"/>
              <a:gd name="connsiteY1" fmla="*/ 0 h 5243513"/>
              <a:gd name="connsiteX2" fmla="*/ 12190871 w 12190871"/>
              <a:gd name="connsiteY2" fmla="*/ 4095766 h 5243513"/>
              <a:gd name="connsiteX3" fmla="*/ 10082107 w 12190871"/>
              <a:gd name="connsiteY3" fmla="*/ 2447944 h 5243513"/>
              <a:gd name="connsiteX4" fmla="*/ 7588391 w 12190871"/>
              <a:gd name="connsiteY4" fmla="*/ 2730754 h 5243513"/>
              <a:gd name="connsiteX5" fmla="*/ 5261187 w 12190871"/>
              <a:gd name="connsiteY5" fmla="*/ 3906175 h 5243513"/>
              <a:gd name="connsiteX6" fmla="*/ 2912534 w 12190871"/>
              <a:gd name="connsiteY6" fmla="*/ 3474799 h 5243513"/>
              <a:gd name="connsiteX7" fmla="*/ 1355231 w 12190871"/>
              <a:gd name="connsiteY7" fmla="*/ 3614626 h 5243513"/>
              <a:gd name="connsiteX8" fmla="*/ 638951 w 12190871"/>
              <a:gd name="connsiteY8" fmla="*/ 4275891 h 5243513"/>
              <a:gd name="connsiteX9" fmla="*/ 0 w 12190871"/>
              <a:gd name="connsiteY9" fmla="*/ 5243513 h 5243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0871" h="5243513">
                <a:moveTo>
                  <a:pt x="0" y="0"/>
                </a:moveTo>
                <a:lnTo>
                  <a:pt x="12190871" y="0"/>
                </a:lnTo>
                <a:lnTo>
                  <a:pt x="12190871" y="4095766"/>
                </a:lnTo>
                <a:cubicBezTo>
                  <a:pt x="12190871" y="4095766"/>
                  <a:pt x="11506764" y="2941223"/>
                  <a:pt x="10082107" y="2447944"/>
                </a:cubicBezTo>
                <a:cubicBezTo>
                  <a:pt x="8656884" y="1954423"/>
                  <a:pt x="7736276" y="2641177"/>
                  <a:pt x="7588391" y="2730754"/>
                </a:cubicBezTo>
                <a:cubicBezTo>
                  <a:pt x="7440507" y="2820330"/>
                  <a:pt x="6276058" y="3672887"/>
                  <a:pt x="5261187" y="3906175"/>
                </a:cubicBezTo>
                <a:cubicBezTo>
                  <a:pt x="4246880" y="4139462"/>
                  <a:pt x="3164276" y="3580397"/>
                  <a:pt x="2912534" y="3474799"/>
                </a:cubicBezTo>
                <a:cubicBezTo>
                  <a:pt x="2661356" y="3368957"/>
                  <a:pt x="2105942" y="3248065"/>
                  <a:pt x="1355231" y="3614626"/>
                </a:cubicBezTo>
                <a:cubicBezTo>
                  <a:pt x="1355231" y="3614626"/>
                  <a:pt x="989471" y="3834805"/>
                  <a:pt x="638951" y="4275891"/>
                </a:cubicBezTo>
                <a:cubicBezTo>
                  <a:pt x="288431" y="4716734"/>
                  <a:pt x="0" y="5243513"/>
                  <a:pt x="0" y="5243513"/>
                </a:cubicBez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345008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B21357-A39A-EA49-8EC7-2E66F1752169}"/>
              </a:ext>
            </a:extLst>
          </p:cNvPr>
          <p:cNvSpPr>
            <a:spLocks noGrp="1"/>
          </p:cNvSpPr>
          <p:nvPr>
            <p:ph type="pic" sz="quarter" idx="13"/>
          </p:nvPr>
        </p:nvSpPr>
        <p:spPr>
          <a:xfrm>
            <a:off x="9522" y="753602"/>
            <a:ext cx="12182479" cy="6104398"/>
          </a:xfrm>
          <a:custGeom>
            <a:avLst/>
            <a:gdLst>
              <a:gd name="connsiteX0" fmla="*/ 2386511 w 12182479"/>
              <a:gd name="connsiteY0" fmla="*/ 92 h 6104398"/>
              <a:gd name="connsiteX1" fmla="*/ 3963254 w 12182479"/>
              <a:gd name="connsiteY1" fmla="*/ 447214 h 6104398"/>
              <a:gd name="connsiteX2" fmla="*/ 5568409 w 12182479"/>
              <a:gd name="connsiteY2" fmla="*/ 2089698 h 6104398"/>
              <a:gd name="connsiteX3" fmla="*/ 6932169 w 12182479"/>
              <a:gd name="connsiteY3" fmla="*/ 3112909 h 6104398"/>
              <a:gd name="connsiteX4" fmla="*/ 9114863 w 12182479"/>
              <a:gd name="connsiteY4" fmla="*/ 3250982 h 6104398"/>
              <a:gd name="connsiteX5" fmla="*/ 10463960 w 12182479"/>
              <a:gd name="connsiteY5" fmla="*/ 2696046 h 6104398"/>
              <a:gd name="connsiteX6" fmla="*/ 11018939 w 12182479"/>
              <a:gd name="connsiteY6" fmla="*/ 2363788 h 6104398"/>
              <a:gd name="connsiteX7" fmla="*/ 11526543 w 12182479"/>
              <a:gd name="connsiteY7" fmla="*/ 2015374 h 6104398"/>
              <a:gd name="connsiteX8" fmla="*/ 11941649 w 12182479"/>
              <a:gd name="connsiteY8" fmla="*/ 1715432 h 6104398"/>
              <a:gd name="connsiteX9" fmla="*/ 12182479 w 12182479"/>
              <a:gd name="connsiteY9" fmla="*/ 1533587 h 6104398"/>
              <a:gd name="connsiteX10" fmla="*/ 12182479 w 12182479"/>
              <a:gd name="connsiteY10" fmla="*/ 6104398 h 6104398"/>
              <a:gd name="connsiteX11" fmla="*/ 0 w 12182479"/>
              <a:gd name="connsiteY11" fmla="*/ 6104398 h 6104398"/>
              <a:gd name="connsiteX12" fmla="*/ 0 w 12182479"/>
              <a:gd name="connsiteY12" fmla="*/ 933702 h 6104398"/>
              <a:gd name="connsiteX13" fmla="*/ 1242500 w 12182479"/>
              <a:gd name="connsiteY13" fmla="*/ 214840 h 6104398"/>
              <a:gd name="connsiteX14" fmla="*/ 2386511 w 12182479"/>
              <a:gd name="connsiteY14" fmla="*/ 92 h 6104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82479" h="6104398">
                <a:moveTo>
                  <a:pt x="2386511" y="92"/>
                </a:moveTo>
                <a:cubicBezTo>
                  <a:pt x="2862037" y="-3580"/>
                  <a:pt x="3409684" y="103059"/>
                  <a:pt x="3963254" y="447214"/>
                </a:cubicBezTo>
                <a:cubicBezTo>
                  <a:pt x="5070393" y="1135524"/>
                  <a:pt x="5396387" y="1912554"/>
                  <a:pt x="5568409" y="2089698"/>
                </a:cubicBezTo>
                <a:cubicBezTo>
                  <a:pt x="5740993" y="2266550"/>
                  <a:pt x="6364218" y="2913144"/>
                  <a:pt x="6932169" y="3112909"/>
                </a:cubicBezTo>
                <a:cubicBezTo>
                  <a:pt x="7499557" y="3312969"/>
                  <a:pt x="8423959" y="3406388"/>
                  <a:pt x="9114863" y="3250982"/>
                </a:cubicBezTo>
                <a:cubicBezTo>
                  <a:pt x="9806332" y="3095870"/>
                  <a:pt x="10463960" y="2696046"/>
                  <a:pt x="10463960" y="2696046"/>
                </a:cubicBezTo>
                <a:lnTo>
                  <a:pt x="11018939" y="2363788"/>
                </a:lnTo>
                <a:lnTo>
                  <a:pt x="11526543" y="2015374"/>
                </a:lnTo>
                <a:lnTo>
                  <a:pt x="11941649" y="1715432"/>
                </a:lnTo>
                <a:lnTo>
                  <a:pt x="12182479" y="1533587"/>
                </a:lnTo>
                <a:lnTo>
                  <a:pt x="12182479" y="6104398"/>
                </a:lnTo>
                <a:lnTo>
                  <a:pt x="0" y="6104398"/>
                </a:lnTo>
                <a:lnTo>
                  <a:pt x="0" y="933702"/>
                </a:lnTo>
                <a:cubicBezTo>
                  <a:pt x="0" y="933702"/>
                  <a:pt x="711209" y="409024"/>
                  <a:pt x="1242500" y="214840"/>
                </a:cubicBezTo>
                <a:cubicBezTo>
                  <a:pt x="1507582" y="117748"/>
                  <a:pt x="1910986" y="3764"/>
                  <a:pt x="2386511" y="92"/>
                </a:cubicBezTo>
                <a:close/>
              </a:path>
            </a:pathLst>
          </a:custGeom>
          <a:noFill/>
        </p:spPr>
        <p:txBody>
          <a:bodyPr wrap="square" anchor="ctr">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1989406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02DF924-9D63-9044-8900-035782CD7E0B}"/>
              </a:ext>
            </a:extLst>
          </p:cNvPr>
          <p:cNvSpPr>
            <a:spLocks noGrp="1"/>
          </p:cNvSpPr>
          <p:nvPr>
            <p:ph type="pic" sz="quarter" idx="13"/>
          </p:nvPr>
        </p:nvSpPr>
        <p:spPr>
          <a:xfrm>
            <a:off x="2858" y="0"/>
            <a:ext cx="12189142" cy="4614732"/>
          </a:xfrm>
          <a:custGeom>
            <a:avLst/>
            <a:gdLst>
              <a:gd name="connsiteX0" fmla="*/ 0 w 12189142"/>
              <a:gd name="connsiteY0" fmla="*/ 0 h 4614732"/>
              <a:gd name="connsiteX1" fmla="*/ 12189142 w 12189142"/>
              <a:gd name="connsiteY1" fmla="*/ 0 h 4614732"/>
              <a:gd name="connsiteX2" fmla="*/ 12189142 w 12189142"/>
              <a:gd name="connsiteY2" fmla="*/ 349523 h 4614732"/>
              <a:gd name="connsiteX3" fmla="*/ 11316715 w 12189142"/>
              <a:gd name="connsiteY3" fmla="*/ 1075062 h 4614732"/>
              <a:gd name="connsiteX4" fmla="*/ 10074100 w 12189142"/>
              <a:gd name="connsiteY4" fmla="*/ 1752103 h 4614732"/>
              <a:gd name="connsiteX5" fmla="*/ 7979938 w 12189142"/>
              <a:gd name="connsiteY5" fmla="*/ 1996940 h 4614732"/>
              <a:gd name="connsiteX6" fmla="*/ 5376766 w 12189142"/>
              <a:gd name="connsiteY6" fmla="*/ 1557045 h 4614732"/>
              <a:gd name="connsiteX7" fmla="*/ 4267329 w 12189142"/>
              <a:gd name="connsiteY7" fmla="*/ 1892254 h 4614732"/>
              <a:gd name="connsiteX8" fmla="*/ 3310820 w 12189142"/>
              <a:gd name="connsiteY8" fmla="*/ 2528275 h 4614732"/>
              <a:gd name="connsiteX9" fmla="*/ 2354875 w 12189142"/>
              <a:gd name="connsiteY9" fmla="*/ 3316839 h 4614732"/>
              <a:gd name="connsiteX10" fmla="*/ 924908 w 12189142"/>
              <a:gd name="connsiteY10" fmla="*/ 4237649 h 4614732"/>
              <a:gd name="connsiteX11" fmla="*/ 0 w 12189142"/>
              <a:gd name="connsiteY11" fmla="*/ 4614732 h 4614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9142" h="4614732">
                <a:moveTo>
                  <a:pt x="0" y="0"/>
                </a:moveTo>
                <a:lnTo>
                  <a:pt x="12189142" y="0"/>
                </a:lnTo>
                <a:lnTo>
                  <a:pt x="12189142" y="349523"/>
                </a:lnTo>
                <a:lnTo>
                  <a:pt x="11316715" y="1075062"/>
                </a:lnTo>
                <a:lnTo>
                  <a:pt x="10074100" y="1752103"/>
                </a:lnTo>
                <a:cubicBezTo>
                  <a:pt x="10074100" y="1752103"/>
                  <a:pt x="8685892" y="2087312"/>
                  <a:pt x="7979938" y="1996940"/>
                </a:cubicBezTo>
                <a:cubicBezTo>
                  <a:pt x="7275677" y="1906355"/>
                  <a:pt x="5376766" y="1557045"/>
                  <a:pt x="5376766" y="1557045"/>
                </a:cubicBezTo>
                <a:lnTo>
                  <a:pt x="4267329" y="1892254"/>
                </a:lnTo>
                <a:lnTo>
                  <a:pt x="3310820" y="2528275"/>
                </a:lnTo>
                <a:lnTo>
                  <a:pt x="2354875" y="3316839"/>
                </a:lnTo>
                <a:lnTo>
                  <a:pt x="924908" y="4237649"/>
                </a:lnTo>
                <a:lnTo>
                  <a:pt x="0" y="4614732"/>
                </a:lnTo>
                <a:close/>
              </a:path>
            </a:pathLst>
          </a:custGeom>
          <a:noFill/>
        </p:spPr>
        <p:txBody>
          <a:bodyPr wrap="square" anchor="t">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191790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5C336B3-8019-9F44-8B71-E21988E8839A}"/>
              </a:ext>
            </a:extLst>
          </p:cNvPr>
          <p:cNvSpPr>
            <a:spLocks noGrp="1"/>
          </p:cNvSpPr>
          <p:nvPr>
            <p:ph type="pic" sz="quarter" idx="13"/>
          </p:nvPr>
        </p:nvSpPr>
        <p:spPr>
          <a:xfrm>
            <a:off x="6794849" y="3"/>
            <a:ext cx="5408861" cy="6857999"/>
          </a:xfrm>
          <a:custGeom>
            <a:avLst/>
            <a:gdLst>
              <a:gd name="connsiteX0" fmla="*/ 578658 w 5408861"/>
              <a:gd name="connsiteY0" fmla="*/ 0 h 6857999"/>
              <a:gd name="connsiteX1" fmla="*/ 5408861 w 5408861"/>
              <a:gd name="connsiteY1" fmla="*/ 0 h 6857999"/>
              <a:gd name="connsiteX2" fmla="*/ 5408861 w 5408861"/>
              <a:gd name="connsiteY2" fmla="*/ 6857999 h 6857999"/>
              <a:gd name="connsiteX3" fmla="*/ 2050265 w 5408861"/>
              <a:gd name="connsiteY3" fmla="*/ 6857999 h 6857999"/>
              <a:gd name="connsiteX4" fmla="*/ 160358 w 5408861"/>
              <a:gd name="connsiteY4" fmla="*/ 5198744 h 6857999"/>
              <a:gd name="connsiteX5" fmla="*/ 728259 w 5408861"/>
              <a:gd name="connsiteY5" fmla="*/ 2546985 h 6857999"/>
              <a:gd name="connsiteX6" fmla="*/ 1197751 w 5408861"/>
              <a:gd name="connsiteY6" fmla="*/ 1065848 h 6857999"/>
              <a:gd name="connsiteX7" fmla="*/ 578658 w 5408861"/>
              <a:gd name="connsiteY7"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8861" h="6857999">
                <a:moveTo>
                  <a:pt x="578658" y="0"/>
                </a:moveTo>
                <a:lnTo>
                  <a:pt x="5408861" y="0"/>
                </a:lnTo>
                <a:lnTo>
                  <a:pt x="5408861" y="6857999"/>
                </a:lnTo>
                <a:lnTo>
                  <a:pt x="2050265" y="6857999"/>
                </a:lnTo>
                <a:cubicBezTo>
                  <a:pt x="2050265" y="6857999"/>
                  <a:pt x="641522" y="6267449"/>
                  <a:pt x="160358" y="5198744"/>
                </a:cubicBezTo>
                <a:cubicBezTo>
                  <a:pt x="-320541" y="4129087"/>
                  <a:pt x="402532" y="3018472"/>
                  <a:pt x="728259" y="2546985"/>
                </a:cubicBezTo>
                <a:cubicBezTo>
                  <a:pt x="1053986" y="2075497"/>
                  <a:pt x="1337803" y="1465897"/>
                  <a:pt x="1197751" y="1065848"/>
                </a:cubicBezTo>
                <a:cubicBezTo>
                  <a:pt x="1057699" y="665798"/>
                  <a:pt x="578658" y="0"/>
                  <a:pt x="578658" y="0"/>
                </a:cubicBez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184912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FF4F757-56D8-C443-AD75-DBC8A6C06954}"/>
              </a:ext>
            </a:extLst>
          </p:cNvPr>
          <p:cNvSpPr>
            <a:spLocks noGrp="1"/>
          </p:cNvSpPr>
          <p:nvPr>
            <p:ph type="pic" sz="quarter" idx="13"/>
          </p:nvPr>
        </p:nvSpPr>
        <p:spPr>
          <a:xfrm>
            <a:off x="2" y="1"/>
            <a:ext cx="5040585" cy="5721349"/>
          </a:xfrm>
          <a:custGeom>
            <a:avLst/>
            <a:gdLst>
              <a:gd name="connsiteX0" fmla="*/ 0 w 5040585"/>
              <a:gd name="connsiteY0" fmla="*/ 0 h 5721349"/>
              <a:gd name="connsiteX1" fmla="*/ 4107617 w 5040585"/>
              <a:gd name="connsiteY1" fmla="*/ 0 h 5721349"/>
              <a:gd name="connsiteX2" fmla="*/ 4985532 w 5040585"/>
              <a:gd name="connsiteY2" fmla="*/ 845795 h 5721349"/>
              <a:gd name="connsiteX3" fmla="*/ 4985532 w 5040585"/>
              <a:gd name="connsiteY3" fmla="*/ 2294837 h 5721349"/>
              <a:gd name="connsiteX4" fmla="*/ 4953497 w 5040585"/>
              <a:gd name="connsiteY4" fmla="*/ 3782447 h 5721349"/>
              <a:gd name="connsiteX5" fmla="*/ 4899319 w 5040585"/>
              <a:gd name="connsiteY5" fmla="*/ 4493795 h 5721349"/>
              <a:gd name="connsiteX6" fmla="*/ 3584919 w 5040585"/>
              <a:gd name="connsiteY6" fmla="*/ 5700288 h 5721349"/>
              <a:gd name="connsiteX7" fmla="*/ 2830670 w 5040585"/>
              <a:gd name="connsiteY7" fmla="*/ 4595377 h 5721349"/>
              <a:gd name="connsiteX8" fmla="*/ 1634284 w 5040585"/>
              <a:gd name="connsiteY8" fmla="*/ 4110009 h 5721349"/>
              <a:gd name="connsiteX9" fmla="*/ 540364 w 5040585"/>
              <a:gd name="connsiteY9" fmla="*/ 3738446 h 5721349"/>
              <a:gd name="connsiteX10" fmla="*/ 0 w 5040585"/>
              <a:gd name="connsiteY10" fmla="*/ 3064581 h 5721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040585" h="5721349">
                <a:moveTo>
                  <a:pt x="0" y="0"/>
                </a:moveTo>
                <a:lnTo>
                  <a:pt x="4107617" y="0"/>
                </a:lnTo>
                <a:cubicBezTo>
                  <a:pt x="4107617" y="0"/>
                  <a:pt x="4882830" y="479664"/>
                  <a:pt x="4985532" y="845795"/>
                </a:cubicBezTo>
                <a:cubicBezTo>
                  <a:pt x="5087999" y="1211926"/>
                  <a:pt x="5022986" y="1869223"/>
                  <a:pt x="4985532" y="2294837"/>
                </a:cubicBezTo>
                <a:cubicBezTo>
                  <a:pt x="4947843" y="2720450"/>
                  <a:pt x="4947843" y="3534467"/>
                  <a:pt x="4953497" y="3782447"/>
                </a:cubicBezTo>
                <a:cubicBezTo>
                  <a:pt x="4958914" y="4030699"/>
                  <a:pt x="4899319" y="4493795"/>
                  <a:pt x="4899319" y="4493795"/>
                </a:cubicBezTo>
                <a:cubicBezTo>
                  <a:pt x="4570719" y="5866785"/>
                  <a:pt x="3767946" y="5737770"/>
                  <a:pt x="3584919" y="5700288"/>
                </a:cubicBezTo>
                <a:cubicBezTo>
                  <a:pt x="3401893" y="5661720"/>
                  <a:pt x="3019350" y="4832493"/>
                  <a:pt x="2830670" y="4595377"/>
                </a:cubicBezTo>
                <a:cubicBezTo>
                  <a:pt x="2642226" y="4358261"/>
                  <a:pt x="2091969" y="4223542"/>
                  <a:pt x="1634284" y="4110009"/>
                </a:cubicBezTo>
                <a:cubicBezTo>
                  <a:pt x="1176600" y="3997562"/>
                  <a:pt x="848000" y="3900597"/>
                  <a:pt x="540364" y="3738446"/>
                </a:cubicBezTo>
                <a:cubicBezTo>
                  <a:pt x="233671" y="3576295"/>
                  <a:pt x="0" y="3064581"/>
                  <a:pt x="0" y="3064581"/>
                </a:cubicBez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2776743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524C21B-7A90-E54E-B881-F828CE1536E0}"/>
              </a:ext>
            </a:extLst>
          </p:cNvPr>
          <p:cNvSpPr>
            <a:spLocks noGrp="1"/>
          </p:cNvSpPr>
          <p:nvPr>
            <p:ph type="pic" sz="quarter" idx="13"/>
          </p:nvPr>
        </p:nvSpPr>
        <p:spPr>
          <a:xfrm>
            <a:off x="1" y="1"/>
            <a:ext cx="5586191" cy="6858000"/>
          </a:xfrm>
          <a:custGeom>
            <a:avLst/>
            <a:gdLst>
              <a:gd name="connsiteX0" fmla="*/ 0 w 5586191"/>
              <a:gd name="connsiteY0" fmla="*/ 0 h 6858000"/>
              <a:gd name="connsiteX1" fmla="*/ 4427315 w 5586191"/>
              <a:gd name="connsiteY1" fmla="*/ 0 h 6858000"/>
              <a:gd name="connsiteX2" fmla="*/ 5213779 w 5586191"/>
              <a:gd name="connsiteY2" fmla="*/ 701993 h 6858000"/>
              <a:gd name="connsiteX3" fmla="*/ 5494381 w 5586191"/>
              <a:gd name="connsiteY3" fmla="*/ 1263333 h 6858000"/>
              <a:gd name="connsiteX4" fmla="*/ 5586191 w 5586191"/>
              <a:gd name="connsiteY4" fmla="*/ 1853248 h 6858000"/>
              <a:gd name="connsiteX5" fmla="*/ 5510416 w 5586191"/>
              <a:gd name="connsiteY5" fmla="*/ 2480310 h 6858000"/>
              <a:gd name="connsiteX6" fmla="*/ 5354468 w 5586191"/>
              <a:gd name="connsiteY6" fmla="*/ 2997518 h 6858000"/>
              <a:gd name="connsiteX7" fmla="*/ 5023951 w 5586191"/>
              <a:gd name="connsiteY7" fmla="*/ 3753168 h 6858000"/>
              <a:gd name="connsiteX8" fmla="*/ 4680246 w 5586191"/>
              <a:gd name="connsiteY8" fmla="*/ 4473258 h 6858000"/>
              <a:gd name="connsiteX9" fmla="*/ 4483953 w 5586191"/>
              <a:gd name="connsiteY9" fmla="*/ 5021263 h 6858000"/>
              <a:gd name="connsiteX10" fmla="*/ 4519384 w 5586191"/>
              <a:gd name="connsiteY10" fmla="*/ 5678170 h 6858000"/>
              <a:gd name="connsiteX11" fmla="*/ 4689814 w 5586191"/>
              <a:gd name="connsiteY11" fmla="*/ 6198235 h 6858000"/>
              <a:gd name="connsiteX12" fmla="*/ 5179123 w 5586191"/>
              <a:gd name="connsiteY12" fmla="*/ 6858000 h 6858000"/>
              <a:gd name="connsiteX13" fmla="*/ 0 w 5586191"/>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86191" h="6858000">
                <a:moveTo>
                  <a:pt x="0" y="0"/>
                </a:moveTo>
                <a:lnTo>
                  <a:pt x="4427315" y="0"/>
                </a:lnTo>
                <a:lnTo>
                  <a:pt x="5213779" y="701993"/>
                </a:lnTo>
                <a:lnTo>
                  <a:pt x="5494381" y="1263333"/>
                </a:lnTo>
                <a:lnTo>
                  <a:pt x="5586191" y="1853248"/>
                </a:lnTo>
                <a:lnTo>
                  <a:pt x="5510416" y="2480310"/>
                </a:lnTo>
                <a:lnTo>
                  <a:pt x="5354468" y="2997518"/>
                </a:lnTo>
                <a:lnTo>
                  <a:pt x="5023951" y="3753168"/>
                </a:lnTo>
                <a:lnTo>
                  <a:pt x="4680246" y="4473258"/>
                </a:lnTo>
                <a:lnTo>
                  <a:pt x="4483953" y="5021263"/>
                </a:lnTo>
                <a:lnTo>
                  <a:pt x="4519384" y="5678170"/>
                </a:lnTo>
                <a:lnTo>
                  <a:pt x="4689814" y="6198235"/>
                </a:lnTo>
                <a:lnTo>
                  <a:pt x="5179123" y="6858000"/>
                </a:lnTo>
                <a:lnTo>
                  <a:pt x="0" y="6858000"/>
                </a:lnTo>
                <a:close/>
              </a:path>
            </a:pathLst>
          </a:custGeom>
          <a:noFill/>
        </p:spPr>
        <p:txBody>
          <a:bodyPr wrap="square" anchor="ctr">
            <a:noAutofit/>
          </a:bodyPr>
          <a:lstStyle>
            <a:lvl1pPr algn="ctr">
              <a:buNone/>
              <a:defRPr/>
            </a:lvl1pPr>
          </a:lstStyle>
          <a:p>
            <a:r>
              <a:rPr lang="en-US"/>
              <a:t>Click icon to add picture</a:t>
            </a:r>
            <a:endParaRPr lang="fr-FR"/>
          </a:p>
        </p:txBody>
      </p:sp>
    </p:spTree>
    <p:extLst>
      <p:ext uri="{BB962C8B-B14F-4D97-AF65-F5344CB8AC3E}">
        <p14:creationId xmlns:p14="http://schemas.microsoft.com/office/powerpoint/2010/main" val="1799959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0B9F03F-639B-3141-A588-8D1B8E2B0E4D}"/>
              </a:ext>
            </a:extLst>
          </p:cNvPr>
          <p:cNvSpPr>
            <a:spLocks noGrp="1"/>
          </p:cNvSpPr>
          <p:nvPr>
            <p:ph type="pic" sz="quarter" idx="13"/>
          </p:nvPr>
        </p:nvSpPr>
        <p:spPr>
          <a:xfrm>
            <a:off x="3581399" y="-19982"/>
            <a:ext cx="8610601" cy="2717850"/>
          </a:xfrm>
          <a:custGeom>
            <a:avLst/>
            <a:gdLst>
              <a:gd name="connsiteX0" fmla="*/ 410183 w 8610601"/>
              <a:gd name="connsiteY0" fmla="*/ 0 h 2717850"/>
              <a:gd name="connsiteX1" fmla="*/ 8610601 w 8610601"/>
              <a:gd name="connsiteY1" fmla="*/ 0 h 2717850"/>
              <a:gd name="connsiteX2" fmla="*/ 8610601 w 8610601"/>
              <a:gd name="connsiteY2" fmla="*/ 1192466 h 2717850"/>
              <a:gd name="connsiteX3" fmla="*/ 6590688 w 8610601"/>
              <a:gd name="connsiteY3" fmla="*/ 372842 h 2717850"/>
              <a:gd name="connsiteX4" fmla="*/ 5770767 w 8610601"/>
              <a:gd name="connsiteY4" fmla="*/ 315153 h 2717850"/>
              <a:gd name="connsiteX5" fmla="*/ 4835735 w 8610601"/>
              <a:gd name="connsiteY5" fmla="*/ 553343 h 2717850"/>
              <a:gd name="connsiteX6" fmla="*/ 3316661 w 8610601"/>
              <a:gd name="connsiteY6" fmla="*/ 1691142 h 2717850"/>
              <a:gd name="connsiteX7" fmla="*/ 1046733 w 8610601"/>
              <a:gd name="connsiteY7" fmla="*/ 2717844 h 2717850"/>
              <a:gd name="connsiteX8" fmla="*/ 89990 w 8610601"/>
              <a:gd name="connsiteY8" fmla="*/ 1928047 h 2717850"/>
              <a:gd name="connsiteX9" fmla="*/ 0 w 8610601"/>
              <a:gd name="connsiteY9" fmla="*/ 1723385 h 2717850"/>
              <a:gd name="connsiteX10" fmla="*/ 0 w 8610601"/>
              <a:gd name="connsiteY10" fmla="*/ 843347 h 2717850"/>
              <a:gd name="connsiteX11" fmla="*/ 35766 w 8610601"/>
              <a:gd name="connsiteY11" fmla="*/ 726680 h 2717850"/>
              <a:gd name="connsiteX12" fmla="*/ 410183 w 8610601"/>
              <a:gd name="connsiteY12" fmla="*/ 0 h 271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10601" h="2717850">
                <a:moveTo>
                  <a:pt x="410183" y="0"/>
                </a:moveTo>
                <a:lnTo>
                  <a:pt x="8610601" y="0"/>
                </a:lnTo>
                <a:lnTo>
                  <a:pt x="8610601" y="1192466"/>
                </a:lnTo>
                <a:lnTo>
                  <a:pt x="6590688" y="372842"/>
                </a:lnTo>
                <a:lnTo>
                  <a:pt x="5770767" y="315153"/>
                </a:lnTo>
                <a:lnTo>
                  <a:pt x="4835735" y="553343"/>
                </a:lnTo>
                <a:cubicBezTo>
                  <a:pt x="4835735" y="553343"/>
                  <a:pt x="4203629" y="902631"/>
                  <a:pt x="3316661" y="1691142"/>
                </a:cubicBezTo>
                <a:cubicBezTo>
                  <a:pt x="2429288" y="2479653"/>
                  <a:pt x="1691764" y="2714947"/>
                  <a:pt x="1046733" y="2717844"/>
                </a:cubicBezTo>
                <a:cubicBezTo>
                  <a:pt x="642831" y="2719655"/>
                  <a:pt x="290521" y="2319328"/>
                  <a:pt x="89990" y="1928047"/>
                </a:cubicBezTo>
                <a:lnTo>
                  <a:pt x="0" y="1723385"/>
                </a:lnTo>
                <a:lnTo>
                  <a:pt x="0" y="843347"/>
                </a:lnTo>
                <a:lnTo>
                  <a:pt x="35766" y="726680"/>
                </a:lnTo>
                <a:cubicBezTo>
                  <a:pt x="110387" y="510895"/>
                  <a:pt x="227216" y="273271"/>
                  <a:pt x="410183" y="0"/>
                </a:cubicBezTo>
                <a:close/>
              </a:path>
            </a:pathLst>
          </a:custGeom>
          <a:noFill/>
        </p:spPr>
        <p:txBody>
          <a:bodyPr wrap="square" anchor="ctr">
            <a:noAutofit/>
          </a:bodyPr>
          <a:lstStyle>
            <a:lvl1pPr algn="l">
              <a:buNone/>
              <a:defRPr/>
            </a:lvl1pPr>
          </a:lstStyle>
          <a:p>
            <a:r>
              <a:rPr lang="en-US"/>
              <a:t>Click icon to add picture</a:t>
            </a:r>
            <a:endParaRPr lang="fr-FR"/>
          </a:p>
        </p:txBody>
      </p:sp>
    </p:spTree>
    <p:extLst>
      <p:ext uri="{BB962C8B-B14F-4D97-AF65-F5344CB8AC3E}">
        <p14:creationId xmlns:p14="http://schemas.microsoft.com/office/powerpoint/2010/main" val="3817022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646983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Lst>
  <p:hf hdr="0"/>
  <p:txStyles>
    <p:titleStyle>
      <a:lvl1pPr algn="l" defTabSz="914400" rtl="0" eaLnBrk="1" latinLnBrk="0" hangingPunct="1">
        <a:lnSpc>
          <a:spcPct val="90000"/>
        </a:lnSpc>
        <a:spcBef>
          <a:spcPct val="0"/>
        </a:spcBef>
        <a:buNone/>
        <a:defRPr sz="4400" b="1" kern="1200">
          <a:solidFill>
            <a:schemeClr val="bg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9.xml"/><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0.xml"/><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1.xml"/><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12.xml"/><Relationship Id="rId4" Type="http://schemas.openxmlformats.org/officeDocument/2006/relationships/image" Target="../media/image4.sv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14.xml"/><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7.xml"/><Relationship Id="rId4" Type="http://schemas.openxmlformats.org/officeDocument/2006/relationships/image" Target="../media/image4.sv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Layout" Target="../slideLayouts/slideLayout15.xml"/><Relationship Id="rId4" Type="http://schemas.openxmlformats.org/officeDocument/2006/relationships/image" Target="../media/image4.sv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18.xml"/><Relationship Id="rId4"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9.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20.xml"/><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1.xml"/><Relationship Id="rId5" Type="http://schemas.openxmlformats.org/officeDocument/2006/relationships/image" Target="../media/image4.sv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2.xml"/><Relationship Id="rId4" Type="http://schemas.openxmlformats.org/officeDocument/2006/relationships/image" Target="../media/image4.sv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7.xml"/><Relationship Id="rId4" Type="http://schemas.openxmlformats.org/officeDocument/2006/relationships/image" Target="../media/image4.svg"/></Relationships>
</file>

<file path=ppt/slides/_rels/slide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0.xml"/><Relationship Id="rId4" Type="http://schemas.openxmlformats.org/officeDocument/2006/relationships/image" Target="../media/image4.sv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9.xml"/><Relationship Id="rId4" Type="http://schemas.openxmlformats.org/officeDocument/2006/relationships/image" Target="../media/image4.sv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12.xml"/><Relationship Id="rId4" Type="http://schemas.openxmlformats.org/officeDocument/2006/relationships/image" Target="../media/image4.sv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4.sv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14.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4.sv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12.xml"/><Relationship Id="rId4" Type="http://schemas.openxmlformats.org/officeDocument/2006/relationships/image" Target="../media/image4.sv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21.xml"/><Relationship Id="rId4" Type="http://schemas.openxmlformats.org/officeDocument/2006/relationships/image" Target="../media/image4.sv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3.xml"/><Relationship Id="rId4" Type="http://schemas.openxmlformats.org/officeDocument/2006/relationships/image" Target="../media/image4.sv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4.sv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4.sv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7.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4.xml"/><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5.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6.xml"/><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16.xml"/><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C05F3D10-F49E-1597-B84A-46027B934023}"/>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4" t="8012" r="-14" b="21696"/>
          <a:stretch/>
        </p:blipFill>
        <p:spPr>
          <a:xfrm>
            <a:off x="1693" y="0"/>
            <a:ext cx="12188402" cy="5740400"/>
          </a:xfrm>
        </p:spPr>
      </p:pic>
      <p:sp>
        <p:nvSpPr>
          <p:cNvPr id="2" name="TextBox 1">
            <a:extLst>
              <a:ext uri="{FF2B5EF4-FFF2-40B4-BE49-F238E27FC236}">
                <a16:creationId xmlns:a16="http://schemas.microsoft.com/office/drawing/2014/main" id="{94A04D98-3382-4DC7-2D94-B01331A7F373}"/>
              </a:ext>
            </a:extLst>
          </p:cNvPr>
          <p:cNvSpPr txBox="1">
            <a:spLocks noChangeArrowheads="1"/>
          </p:cNvSpPr>
          <p:nvPr/>
        </p:nvSpPr>
        <p:spPr bwMode="auto">
          <a:xfrm>
            <a:off x="0" y="4126709"/>
            <a:ext cx="7070103" cy="2573782"/>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400" b="1" dirty="0">
              <a:solidFill>
                <a:srgbClr val="242527"/>
              </a:solidFill>
              <a:latin typeface="Damavand ExtraBold" panose="00000900000000000000" pitchFamily="2" charset="-78"/>
              <a:cs typeface="B Nazanin" panose="00000400000000000000" pitchFamily="2" charset="-78"/>
            </a:endParaRPr>
          </a:p>
          <a:p>
            <a:pPr algn="ctr" rtl="1">
              <a:lnSpc>
                <a:spcPct val="150000"/>
              </a:lnSpc>
              <a:spcBef>
                <a:spcPct val="0"/>
              </a:spcBef>
              <a:buNone/>
            </a:pPr>
            <a:r>
              <a:rPr lang="fa-IR" sz="2000">
                <a:effectLst/>
                <a:ea typeface="Calibri" panose="020F0502020204030204" pitchFamily="34" charset="0"/>
                <a:cs typeface="B Titr" panose="00000700000000000000" pitchFamily="2" charset="-78"/>
              </a:rPr>
              <a:t>پاورپوینت </a:t>
            </a:r>
            <a:r>
              <a:rPr lang="fa-IR" sz="2000" dirty="0">
                <a:effectLst/>
                <a:ea typeface="Calibri" panose="020F0502020204030204" pitchFamily="34" charset="0"/>
                <a:cs typeface="B Titr" panose="00000700000000000000" pitchFamily="2" charset="-78"/>
              </a:rPr>
              <a:t>ورزش وزنه برداری + تاریخچه و قوانین</a:t>
            </a:r>
          </a:p>
          <a:p>
            <a:pPr algn="ctr" rtl="1">
              <a:lnSpc>
                <a:spcPct val="150000"/>
              </a:lnSpc>
              <a:spcBef>
                <a:spcPct val="0"/>
              </a:spcBef>
              <a:buNone/>
            </a:pPr>
            <a:r>
              <a:rPr lang="fa-IR" altLang="en-US" sz="2000" b="1" dirty="0">
                <a:solidFill>
                  <a:srgbClr val="242527"/>
                </a:solidFill>
                <a:latin typeface="Damavand ExtraBold" panose="00000900000000000000" pitchFamily="2" charset="-78"/>
                <a:cs typeface="B Nazanin" panose="00000400000000000000" pitchFamily="2" charset="-78"/>
              </a:rPr>
              <a:t>استاد راهنما: </a:t>
            </a:r>
            <a:r>
              <a:rPr lang="fa-IR" altLang="en-US" sz="3600" dirty="0">
                <a:solidFill>
                  <a:srgbClr val="242527"/>
                </a:solidFill>
                <a:latin typeface="IranNastaliq" panose="02020505000000020003" pitchFamily="18" charset="0"/>
                <a:cs typeface="B Nazanin" panose="00000400000000000000" pitchFamily="2" charset="-78"/>
              </a:rPr>
              <a:t>...............           </a:t>
            </a:r>
            <a:r>
              <a:rPr lang="fa-IR" altLang="en-US" sz="2000" b="1" dirty="0">
                <a:solidFill>
                  <a:srgbClr val="242527"/>
                </a:solidFill>
                <a:latin typeface="Damavand ExtraBold" panose="00000900000000000000" pitchFamily="2" charset="-78"/>
                <a:cs typeface="B Nazanin" panose="00000400000000000000" pitchFamily="2" charset="-78"/>
              </a:rPr>
              <a:t>پژوهشگــــران: </a:t>
            </a:r>
            <a:r>
              <a:rPr lang="fa-IR" altLang="en-US" sz="3600" dirty="0">
                <a:solidFill>
                  <a:srgbClr val="242527"/>
                </a:solidFill>
                <a:latin typeface="IranNastaliq" panose="02020505000000020003" pitchFamily="18" charset="0"/>
                <a:cs typeface="B Nazanin" panose="00000400000000000000" pitchFamily="2" charset="-78"/>
              </a:rPr>
              <a:t>...........</a:t>
            </a:r>
          </a:p>
          <a:p>
            <a:pPr algn="ctr" rtl="1">
              <a:lnSpc>
                <a:spcPct val="150000"/>
              </a:lnSpc>
              <a:spcBef>
                <a:spcPct val="0"/>
              </a:spcBef>
              <a:buNone/>
            </a:pPr>
            <a:endParaRPr lang="fa-IR" altLang="en-US" sz="1100" dirty="0">
              <a:solidFill>
                <a:srgbClr val="242527"/>
              </a:solidFill>
              <a:latin typeface="IranNastaliq" panose="02020505000000020003" pitchFamily="18" charset="0"/>
              <a:cs typeface="B Nazanin" panose="00000400000000000000" pitchFamily="2" charset="-78"/>
            </a:endParaRPr>
          </a:p>
          <a:p>
            <a:pPr algn="ctr" rtl="1" eaLnBrk="1" hangingPunct="1">
              <a:lnSpc>
                <a:spcPct val="150000"/>
              </a:lnSpc>
              <a:spcBef>
                <a:spcPct val="0"/>
              </a:spcBef>
              <a:buFontTx/>
              <a:buNone/>
            </a:pPr>
            <a:r>
              <a:rPr lang="fa-IR" altLang="en-US" sz="1800" b="1" dirty="0">
                <a:solidFill>
                  <a:srgbClr val="242527"/>
                </a:solidFill>
                <a:latin typeface="Damavand ExtraBold" panose="00000900000000000000" pitchFamily="2" charset="-78"/>
                <a:cs typeface="B Nazanin" panose="00000400000000000000" pitchFamily="2" charset="-78"/>
              </a:rPr>
              <a:t>سال تحصیلی: .......</a:t>
            </a:r>
          </a:p>
        </p:txBody>
      </p:sp>
      <p:sp>
        <p:nvSpPr>
          <p:cNvPr id="44" name="Shape">
            <a:extLst>
              <a:ext uri="{FF2B5EF4-FFF2-40B4-BE49-F238E27FC236}">
                <a16:creationId xmlns:a16="http://schemas.microsoft.com/office/drawing/2014/main" id="{B3D04047-5B32-6F61-4BB8-88C717EFAF4A}"/>
              </a:ext>
            </a:extLst>
          </p:cNvPr>
          <p:cNvSpPr/>
          <p:nvPr/>
        </p:nvSpPr>
        <p:spPr>
          <a:xfrm>
            <a:off x="0" y="2847919"/>
            <a:ext cx="12192000" cy="3056342"/>
          </a:xfrm>
          <a:custGeom>
            <a:avLst/>
            <a:gdLst/>
            <a:ahLst/>
            <a:cxnLst>
              <a:cxn ang="0">
                <a:pos x="wd2" y="hd2"/>
              </a:cxn>
              <a:cxn ang="5400000">
                <a:pos x="wd2" y="hd2"/>
              </a:cxn>
              <a:cxn ang="10800000">
                <a:pos x="wd2" y="hd2"/>
              </a:cxn>
              <a:cxn ang="16200000">
                <a:pos x="wd2" y="hd2"/>
              </a:cxn>
            </a:cxnLst>
            <a:rect l="0" t="0" r="r" b="b"/>
            <a:pathLst>
              <a:path w="21600" h="21192" extrusionOk="0">
                <a:moveTo>
                  <a:pt x="21598" y="15221"/>
                </a:moveTo>
                <a:cubicBezTo>
                  <a:pt x="21484" y="15439"/>
                  <a:pt x="21371" y="15650"/>
                  <a:pt x="21254" y="15855"/>
                </a:cubicBezTo>
                <a:cubicBezTo>
                  <a:pt x="21257" y="15848"/>
                  <a:pt x="21263" y="15842"/>
                  <a:pt x="21266" y="15835"/>
                </a:cubicBezTo>
                <a:cubicBezTo>
                  <a:pt x="20917" y="16423"/>
                  <a:pt x="20567" y="17004"/>
                  <a:pt x="20208" y="17493"/>
                </a:cubicBezTo>
                <a:cubicBezTo>
                  <a:pt x="19872" y="17948"/>
                  <a:pt x="19523" y="18305"/>
                  <a:pt x="19174" y="18595"/>
                </a:cubicBezTo>
                <a:cubicBezTo>
                  <a:pt x="18426" y="19223"/>
                  <a:pt x="17657" y="19494"/>
                  <a:pt x="16894" y="19210"/>
                </a:cubicBezTo>
                <a:cubicBezTo>
                  <a:pt x="16241" y="18919"/>
                  <a:pt x="15598" y="18232"/>
                  <a:pt x="14994" y="17209"/>
                </a:cubicBezTo>
                <a:cubicBezTo>
                  <a:pt x="14394" y="16192"/>
                  <a:pt x="13852" y="14732"/>
                  <a:pt x="13354" y="13075"/>
                </a:cubicBezTo>
                <a:cubicBezTo>
                  <a:pt x="12975" y="11814"/>
                  <a:pt x="12634" y="10361"/>
                  <a:pt x="12290" y="8954"/>
                </a:cubicBezTo>
                <a:cubicBezTo>
                  <a:pt x="11976" y="7673"/>
                  <a:pt x="11662" y="6386"/>
                  <a:pt x="11323" y="5210"/>
                </a:cubicBezTo>
                <a:cubicBezTo>
                  <a:pt x="11203" y="4794"/>
                  <a:pt x="11085" y="4398"/>
                  <a:pt x="10959" y="4015"/>
                </a:cubicBezTo>
                <a:cubicBezTo>
                  <a:pt x="10680" y="3183"/>
                  <a:pt x="10375" y="2490"/>
                  <a:pt x="10051" y="1961"/>
                </a:cubicBezTo>
                <a:cubicBezTo>
                  <a:pt x="9776" y="1512"/>
                  <a:pt x="9477" y="1321"/>
                  <a:pt x="9184" y="1202"/>
                </a:cubicBezTo>
                <a:cubicBezTo>
                  <a:pt x="8861" y="1070"/>
                  <a:pt x="8541" y="1189"/>
                  <a:pt x="8224" y="1433"/>
                </a:cubicBezTo>
                <a:cubicBezTo>
                  <a:pt x="7805" y="1750"/>
                  <a:pt x="7400" y="2357"/>
                  <a:pt x="7010" y="3018"/>
                </a:cubicBezTo>
                <a:cubicBezTo>
                  <a:pt x="6730" y="3487"/>
                  <a:pt x="6450" y="3969"/>
                  <a:pt x="6172" y="4457"/>
                </a:cubicBezTo>
                <a:cubicBezTo>
                  <a:pt x="6201" y="4405"/>
                  <a:pt x="6229" y="4358"/>
                  <a:pt x="6258" y="4305"/>
                </a:cubicBezTo>
                <a:cubicBezTo>
                  <a:pt x="5829" y="5038"/>
                  <a:pt x="5401" y="5798"/>
                  <a:pt x="4955" y="6359"/>
                </a:cubicBezTo>
                <a:cubicBezTo>
                  <a:pt x="4832" y="6518"/>
                  <a:pt x="4709" y="6670"/>
                  <a:pt x="4586" y="6828"/>
                </a:cubicBezTo>
                <a:cubicBezTo>
                  <a:pt x="4466" y="6980"/>
                  <a:pt x="4343" y="7086"/>
                  <a:pt x="4221" y="7211"/>
                </a:cubicBezTo>
                <a:cubicBezTo>
                  <a:pt x="3676" y="7779"/>
                  <a:pt x="3116" y="7937"/>
                  <a:pt x="2556" y="7739"/>
                </a:cubicBezTo>
                <a:cubicBezTo>
                  <a:pt x="2236" y="7574"/>
                  <a:pt x="1929" y="7257"/>
                  <a:pt x="1632" y="6749"/>
                </a:cubicBezTo>
                <a:cubicBezTo>
                  <a:pt x="1318" y="6214"/>
                  <a:pt x="1029" y="5388"/>
                  <a:pt x="778" y="4490"/>
                </a:cubicBezTo>
                <a:cubicBezTo>
                  <a:pt x="542" y="3645"/>
                  <a:pt x="370" y="2595"/>
                  <a:pt x="211" y="1519"/>
                </a:cubicBezTo>
                <a:cubicBezTo>
                  <a:pt x="142" y="1050"/>
                  <a:pt x="88" y="541"/>
                  <a:pt x="12" y="86"/>
                </a:cubicBezTo>
                <a:cubicBezTo>
                  <a:pt x="7" y="59"/>
                  <a:pt x="3" y="33"/>
                  <a:pt x="0" y="0"/>
                </a:cubicBezTo>
                <a:lnTo>
                  <a:pt x="0" y="10308"/>
                </a:lnTo>
                <a:cubicBezTo>
                  <a:pt x="267" y="10790"/>
                  <a:pt x="548" y="11160"/>
                  <a:pt x="833" y="11431"/>
                </a:cubicBezTo>
                <a:cubicBezTo>
                  <a:pt x="1485" y="12045"/>
                  <a:pt x="2171" y="11952"/>
                  <a:pt x="2826" y="11483"/>
                </a:cubicBezTo>
                <a:cubicBezTo>
                  <a:pt x="3030" y="11338"/>
                  <a:pt x="3231" y="11127"/>
                  <a:pt x="3430" y="10889"/>
                </a:cubicBezTo>
                <a:cubicBezTo>
                  <a:pt x="3550" y="10744"/>
                  <a:pt x="3671" y="10618"/>
                  <a:pt x="3790" y="10447"/>
                </a:cubicBezTo>
                <a:cubicBezTo>
                  <a:pt x="4242" y="9806"/>
                  <a:pt x="4687" y="9113"/>
                  <a:pt x="5129" y="8373"/>
                </a:cubicBezTo>
                <a:cubicBezTo>
                  <a:pt x="5570" y="7640"/>
                  <a:pt x="6010" y="6914"/>
                  <a:pt x="6462" y="6313"/>
                </a:cubicBezTo>
                <a:cubicBezTo>
                  <a:pt x="6973" y="5633"/>
                  <a:pt x="7510" y="5322"/>
                  <a:pt x="8048" y="5487"/>
                </a:cubicBezTo>
                <a:cubicBezTo>
                  <a:pt x="8330" y="5620"/>
                  <a:pt x="8603" y="5844"/>
                  <a:pt x="8873" y="6201"/>
                </a:cubicBezTo>
                <a:cubicBezTo>
                  <a:pt x="9209" y="6643"/>
                  <a:pt x="9528" y="7323"/>
                  <a:pt x="9830" y="8050"/>
                </a:cubicBezTo>
                <a:cubicBezTo>
                  <a:pt x="10068" y="8618"/>
                  <a:pt x="10294" y="9285"/>
                  <a:pt x="10511" y="9971"/>
                </a:cubicBezTo>
                <a:cubicBezTo>
                  <a:pt x="10888" y="11160"/>
                  <a:pt x="11250" y="12395"/>
                  <a:pt x="11613" y="13649"/>
                </a:cubicBezTo>
                <a:cubicBezTo>
                  <a:pt x="12141" y="15472"/>
                  <a:pt x="12688" y="17209"/>
                  <a:pt x="13309" y="18549"/>
                </a:cubicBezTo>
                <a:cubicBezTo>
                  <a:pt x="14556" y="21243"/>
                  <a:pt x="16039" y="21600"/>
                  <a:pt x="17424" y="20847"/>
                </a:cubicBezTo>
                <a:cubicBezTo>
                  <a:pt x="18269" y="20392"/>
                  <a:pt x="19105" y="19527"/>
                  <a:pt x="19906" y="18397"/>
                </a:cubicBezTo>
                <a:cubicBezTo>
                  <a:pt x="20486" y="17578"/>
                  <a:pt x="21045" y="16555"/>
                  <a:pt x="21600" y="15505"/>
                </a:cubicBezTo>
                <a:lnTo>
                  <a:pt x="21600" y="15221"/>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45" name="Rectangle: Rounded Corners 44">
            <a:extLst>
              <a:ext uri="{FF2B5EF4-FFF2-40B4-BE49-F238E27FC236}">
                <a16:creationId xmlns:a16="http://schemas.microsoft.com/office/drawing/2014/main" id="{ED8586CD-3C5F-B8DA-0CB0-32733EAA5DE4}"/>
              </a:ext>
            </a:extLst>
          </p:cNvPr>
          <p:cNvSpPr/>
          <p:nvPr/>
        </p:nvSpPr>
        <p:spPr>
          <a:xfrm>
            <a:off x="2856322" y="2870200"/>
            <a:ext cx="1348033" cy="1664093"/>
          </a:xfrm>
          <a:prstGeom prst="roundRect">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3FB2E982-F045-B83B-1D98-21B1EE461FFA}"/>
              </a:ext>
            </a:extLst>
          </p:cNvPr>
          <p:cNvGrpSpPr/>
          <p:nvPr/>
        </p:nvGrpSpPr>
        <p:grpSpPr>
          <a:xfrm>
            <a:off x="2948367" y="2969570"/>
            <a:ext cx="1169974" cy="1454423"/>
            <a:chOff x="2948367" y="2969570"/>
            <a:chExt cx="1169974" cy="1454423"/>
          </a:xfrm>
        </p:grpSpPr>
        <p:sp>
          <p:nvSpPr>
            <p:cNvPr id="47" name="Freeform: Shape 46">
              <a:extLst>
                <a:ext uri="{FF2B5EF4-FFF2-40B4-BE49-F238E27FC236}">
                  <a16:creationId xmlns:a16="http://schemas.microsoft.com/office/drawing/2014/main" id="{8A81D124-04C5-8B8F-A41C-14802B919888}"/>
                </a:ext>
              </a:extLst>
            </p:cNvPr>
            <p:cNvSpPr/>
            <p:nvPr/>
          </p:nvSpPr>
          <p:spPr>
            <a:xfrm>
              <a:off x="3019320" y="2969570"/>
              <a:ext cx="1028208" cy="1028208"/>
            </a:xfrm>
            <a:custGeom>
              <a:avLst/>
              <a:gdLst>
                <a:gd name="connsiteX0" fmla="*/ 20795 w 1028208"/>
                <a:gd name="connsiteY0" fmla="*/ 510217 h 1028208"/>
                <a:gd name="connsiteX1" fmla="*/ 37901 w 1028208"/>
                <a:gd name="connsiteY1" fmla="*/ 486184 h 1028208"/>
                <a:gd name="connsiteX2" fmla="*/ 31822 w 1028208"/>
                <a:gd name="connsiteY2" fmla="*/ 476571 h 1028208"/>
                <a:gd name="connsiteX3" fmla="*/ 88794 w 1028208"/>
                <a:gd name="connsiteY3" fmla="*/ 264092 h 1028208"/>
                <a:gd name="connsiteX4" fmla="*/ 115654 w 1028208"/>
                <a:gd name="connsiteY4" fmla="*/ 251793 h 1028208"/>
                <a:gd name="connsiteX5" fmla="*/ 115230 w 1028208"/>
                <a:gd name="connsiteY5" fmla="*/ 240483 h 1028208"/>
                <a:gd name="connsiteX6" fmla="*/ 270737 w 1028208"/>
                <a:gd name="connsiteY6" fmla="*/ 84977 h 1028208"/>
                <a:gd name="connsiteX7" fmla="*/ 300141 w 1028208"/>
                <a:gd name="connsiteY7" fmla="*/ 87804 h 1028208"/>
                <a:gd name="connsiteX8" fmla="*/ 305513 w 1028208"/>
                <a:gd name="connsiteY8" fmla="*/ 77767 h 1028208"/>
                <a:gd name="connsiteX9" fmla="*/ 517992 w 1028208"/>
                <a:gd name="connsiteY9" fmla="*/ 20795 h 1028208"/>
                <a:gd name="connsiteX10" fmla="*/ 542025 w 1028208"/>
                <a:gd name="connsiteY10" fmla="*/ 37901 h 1028208"/>
                <a:gd name="connsiteX11" fmla="*/ 551638 w 1028208"/>
                <a:gd name="connsiteY11" fmla="*/ 31822 h 1028208"/>
                <a:gd name="connsiteX12" fmla="*/ 764116 w 1028208"/>
                <a:gd name="connsiteY12" fmla="*/ 88794 h 1028208"/>
                <a:gd name="connsiteX13" fmla="*/ 776415 w 1028208"/>
                <a:gd name="connsiteY13" fmla="*/ 115654 h 1028208"/>
                <a:gd name="connsiteX14" fmla="*/ 787725 w 1028208"/>
                <a:gd name="connsiteY14" fmla="*/ 115230 h 1028208"/>
                <a:gd name="connsiteX15" fmla="*/ 943231 w 1028208"/>
                <a:gd name="connsiteY15" fmla="*/ 270737 h 1028208"/>
                <a:gd name="connsiteX16" fmla="*/ 940404 w 1028208"/>
                <a:gd name="connsiteY16" fmla="*/ 300141 h 1028208"/>
                <a:gd name="connsiteX17" fmla="*/ 950441 w 1028208"/>
                <a:gd name="connsiteY17" fmla="*/ 305513 h 1028208"/>
                <a:gd name="connsiteX18" fmla="*/ 1007413 w 1028208"/>
                <a:gd name="connsiteY18" fmla="*/ 517992 h 1028208"/>
                <a:gd name="connsiteX19" fmla="*/ 990307 w 1028208"/>
                <a:gd name="connsiteY19" fmla="*/ 542025 h 1028208"/>
                <a:gd name="connsiteX20" fmla="*/ 996386 w 1028208"/>
                <a:gd name="connsiteY20" fmla="*/ 551638 h 1028208"/>
                <a:gd name="connsiteX21" fmla="*/ 939414 w 1028208"/>
                <a:gd name="connsiteY21" fmla="*/ 764116 h 1028208"/>
                <a:gd name="connsiteX22" fmla="*/ 912554 w 1028208"/>
                <a:gd name="connsiteY22" fmla="*/ 776415 h 1028208"/>
                <a:gd name="connsiteX23" fmla="*/ 912978 w 1028208"/>
                <a:gd name="connsiteY23" fmla="*/ 787725 h 1028208"/>
                <a:gd name="connsiteX24" fmla="*/ 757472 w 1028208"/>
                <a:gd name="connsiteY24" fmla="*/ 943231 h 1028208"/>
                <a:gd name="connsiteX25" fmla="*/ 728067 w 1028208"/>
                <a:gd name="connsiteY25" fmla="*/ 940404 h 1028208"/>
                <a:gd name="connsiteX26" fmla="*/ 722695 w 1028208"/>
                <a:gd name="connsiteY26" fmla="*/ 950441 h 1028208"/>
                <a:gd name="connsiteX27" fmla="*/ 510217 w 1028208"/>
                <a:gd name="connsiteY27" fmla="*/ 1007413 h 1028208"/>
                <a:gd name="connsiteX28" fmla="*/ 486184 w 1028208"/>
                <a:gd name="connsiteY28" fmla="*/ 990307 h 1028208"/>
                <a:gd name="connsiteX29" fmla="*/ 476571 w 1028208"/>
                <a:gd name="connsiteY29" fmla="*/ 996386 h 1028208"/>
                <a:gd name="connsiteX30" fmla="*/ 264092 w 1028208"/>
                <a:gd name="connsiteY30" fmla="*/ 939414 h 1028208"/>
                <a:gd name="connsiteX31" fmla="*/ 251793 w 1028208"/>
                <a:gd name="connsiteY31" fmla="*/ 912554 h 1028208"/>
                <a:gd name="connsiteX32" fmla="*/ 240483 w 1028208"/>
                <a:gd name="connsiteY32" fmla="*/ 912978 h 1028208"/>
                <a:gd name="connsiteX33" fmla="*/ 84977 w 1028208"/>
                <a:gd name="connsiteY33" fmla="*/ 757472 h 1028208"/>
                <a:gd name="connsiteX34" fmla="*/ 87804 w 1028208"/>
                <a:gd name="connsiteY34" fmla="*/ 728067 h 1028208"/>
                <a:gd name="connsiteX35" fmla="*/ 77767 w 1028208"/>
                <a:gd name="connsiteY35" fmla="*/ 722695 h 1028208"/>
                <a:gd name="connsiteX36" fmla="*/ 20795 w 1028208"/>
                <a:gd name="connsiteY36" fmla="*/ 510217 h 1028208"/>
                <a:gd name="connsiteX37" fmla="*/ 20795 w 1028208"/>
                <a:gd name="connsiteY37" fmla="*/ 510217 h 1028208"/>
                <a:gd name="connsiteX38" fmla="*/ 577508 w 1028208"/>
                <a:gd name="connsiteY38" fmla="*/ 290528 h 1028208"/>
                <a:gd name="connsiteX39" fmla="*/ 517285 w 1028208"/>
                <a:gd name="connsiteY39" fmla="*/ 302545 h 1028208"/>
                <a:gd name="connsiteX40" fmla="*/ 457344 w 1028208"/>
                <a:gd name="connsiteY40" fmla="*/ 288690 h 1028208"/>
                <a:gd name="connsiteX41" fmla="*/ 411116 w 1028208"/>
                <a:gd name="connsiteY41" fmla="*/ 329264 h 1028208"/>
                <a:gd name="connsiteX42" fmla="*/ 352307 w 1028208"/>
                <a:gd name="connsiteY42" fmla="*/ 347217 h 1028208"/>
                <a:gd name="connsiteX43" fmla="*/ 332656 w 1028208"/>
                <a:gd name="connsiteY43" fmla="*/ 405462 h 1028208"/>
                <a:gd name="connsiteX44" fmla="*/ 290670 w 1028208"/>
                <a:gd name="connsiteY44" fmla="*/ 450417 h 1028208"/>
                <a:gd name="connsiteX45" fmla="*/ 302686 w 1028208"/>
                <a:gd name="connsiteY45" fmla="*/ 510641 h 1028208"/>
                <a:gd name="connsiteX46" fmla="*/ 288832 w 1028208"/>
                <a:gd name="connsiteY46" fmla="*/ 570581 h 1028208"/>
                <a:gd name="connsiteX47" fmla="*/ 329405 w 1028208"/>
                <a:gd name="connsiteY47" fmla="*/ 616809 h 1028208"/>
                <a:gd name="connsiteX48" fmla="*/ 347359 w 1028208"/>
                <a:gd name="connsiteY48" fmla="*/ 675619 h 1028208"/>
                <a:gd name="connsiteX49" fmla="*/ 405603 w 1028208"/>
                <a:gd name="connsiteY49" fmla="*/ 695269 h 1028208"/>
                <a:gd name="connsiteX50" fmla="*/ 450559 w 1028208"/>
                <a:gd name="connsiteY50" fmla="*/ 737115 h 1028208"/>
                <a:gd name="connsiteX51" fmla="*/ 510782 w 1028208"/>
                <a:gd name="connsiteY51" fmla="*/ 725098 h 1028208"/>
                <a:gd name="connsiteX52" fmla="*/ 570723 w 1028208"/>
                <a:gd name="connsiteY52" fmla="*/ 738952 h 1028208"/>
                <a:gd name="connsiteX53" fmla="*/ 616951 w 1028208"/>
                <a:gd name="connsiteY53" fmla="*/ 698379 h 1028208"/>
                <a:gd name="connsiteX54" fmla="*/ 675760 w 1028208"/>
                <a:gd name="connsiteY54" fmla="*/ 680425 h 1028208"/>
                <a:gd name="connsiteX55" fmla="*/ 695411 w 1028208"/>
                <a:gd name="connsiteY55" fmla="*/ 622181 h 1028208"/>
                <a:gd name="connsiteX56" fmla="*/ 737397 w 1028208"/>
                <a:gd name="connsiteY56" fmla="*/ 577226 h 1028208"/>
                <a:gd name="connsiteX57" fmla="*/ 725381 w 1028208"/>
                <a:gd name="connsiteY57" fmla="*/ 517002 h 1028208"/>
                <a:gd name="connsiteX58" fmla="*/ 739235 w 1028208"/>
                <a:gd name="connsiteY58" fmla="*/ 457062 h 1028208"/>
                <a:gd name="connsiteX59" fmla="*/ 698662 w 1028208"/>
                <a:gd name="connsiteY59" fmla="*/ 410834 h 1028208"/>
                <a:gd name="connsiteX60" fmla="*/ 680708 w 1028208"/>
                <a:gd name="connsiteY60" fmla="*/ 352024 h 1028208"/>
                <a:gd name="connsiteX61" fmla="*/ 622464 w 1028208"/>
                <a:gd name="connsiteY61" fmla="*/ 332374 h 1028208"/>
                <a:gd name="connsiteX62" fmla="*/ 577508 w 1028208"/>
                <a:gd name="connsiteY62" fmla="*/ 290528 h 1028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028208" h="1028208">
                  <a:moveTo>
                    <a:pt x="20795" y="510217"/>
                  </a:moveTo>
                  <a:cubicBezTo>
                    <a:pt x="25885" y="501452"/>
                    <a:pt x="31539" y="493535"/>
                    <a:pt x="37901" y="486184"/>
                  </a:cubicBezTo>
                  <a:cubicBezTo>
                    <a:pt x="35780" y="483074"/>
                    <a:pt x="33801" y="479822"/>
                    <a:pt x="31822" y="476571"/>
                  </a:cubicBezTo>
                  <a:cubicBezTo>
                    <a:pt x="-11154" y="402210"/>
                    <a:pt x="14434" y="307069"/>
                    <a:pt x="88794" y="264092"/>
                  </a:cubicBezTo>
                  <a:cubicBezTo>
                    <a:pt x="97559" y="259144"/>
                    <a:pt x="106465" y="255045"/>
                    <a:pt x="115654" y="251793"/>
                  </a:cubicBezTo>
                  <a:cubicBezTo>
                    <a:pt x="115371" y="247976"/>
                    <a:pt x="115230" y="244300"/>
                    <a:pt x="115230" y="240483"/>
                  </a:cubicBezTo>
                  <a:cubicBezTo>
                    <a:pt x="115230" y="154672"/>
                    <a:pt x="184925" y="84977"/>
                    <a:pt x="270737" y="84977"/>
                  </a:cubicBezTo>
                  <a:cubicBezTo>
                    <a:pt x="280774" y="84977"/>
                    <a:pt x="290528" y="85967"/>
                    <a:pt x="300141" y="87804"/>
                  </a:cubicBezTo>
                  <a:cubicBezTo>
                    <a:pt x="301838" y="84412"/>
                    <a:pt x="303534" y="81019"/>
                    <a:pt x="305513" y="77767"/>
                  </a:cubicBezTo>
                  <a:cubicBezTo>
                    <a:pt x="348490" y="3407"/>
                    <a:pt x="443632" y="-22040"/>
                    <a:pt x="517992" y="20795"/>
                  </a:cubicBezTo>
                  <a:cubicBezTo>
                    <a:pt x="526615" y="25885"/>
                    <a:pt x="534673" y="31539"/>
                    <a:pt x="542025" y="37901"/>
                  </a:cubicBezTo>
                  <a:cubicBezTo>
                    <a:pt x="545135" y="35780"/>
                    <a:pt x="548386" y="33801"/>
                    <a:pt x="551638" y="31822"/>
                  </a:cubicBezTo>
                  <a:cubicBezTo>
                    <a:pt x="625998" y="-11154"/>
                    <a:pt x="721140" y="14434"/>
                    <a:pt x="764116" y="88794"/>
                  </a:cubicBezTo>
                  <a:cubicBezTo>
                    <a:pt x="769206" y="97559"/>
                    <a:pt x="773164" y="106465"/>
                    <a:pt x="776415" y="115654"/>
                  </a:cubicBezTo>
                  <a:cubicBezTo>
                    <a:pt x="780232" y="115371"/>
                    <a:pt x="783908" y="115230"/>
                    <a:pt x="787725" y="115230"/>
                  </a:cubicBezTo>
                  <a:cubicBezTo>
                    <a:pt x="873536" y="115230"/>
                    <a:pt x="943231" y="184925"/>
                    <a:pt x="943231" y="270737"/>
                  </a:cubicBezTo>
                  <a:cubicBezTo>
                    <a:pt x="943231" y="280774"/>
                    <a:pt x="942242" y="290528"/>
                    <a:pt x="940404" y="300141"/>
                  </a:cubicBezTo>
                  <a:cubicBezTo>
                    <a:pt x="943797" y="301838"/>
                    <a:pt x="947190" y="303534"/>
                    <a:pt x="950441" y="305513"/>
                  </a:cubicBezTo>
                  <a:cubicBezTo>
                    <a:pt x="1024802" y="348490"/>
                    <a:pt x="1050248" y="443631"/>
                    <a:pt x="1007413" y="517992"/>
                  </a:cubicBezTo>
                  <a:cubicBezTo>
                    <a:pt x="1002324" y="526615"/>
                    <a:pt x="996669" y="534673"/>
                    <a:pt x="990307" y="542025"/>
                  </a:cubicBezTo>
                  <a:cubicBezTo>
                    <a:pt x="992428" y="545135"/>
                    <a:pt x="994407" y="548386"/>
                    <a:pt x="996386" y="551638"/>
                  </a:cubicBezTo>
                  <a:cubicBezTo>
                    <a:pt x="1039363" y="625998"/>
                    <a:pt x="1013775" y="721140"/>
                    <a:pt x="939414" y="764116"/>
                  </a:cubicBezTo>
                  <a:cubicBezTo>
                    <a:pt x="930649" y="769205"/>
                    <a:pt x="921743" y="773164"/>
                    <a:pt x="912554" y="776415"/>
                  </a:cubicBezTo>
                  <a:cubicBezTo>
                    <a:pt x="912837" y="780232"/>
                    <a:pt x="912978" y="783908"/>
                    <a:pt x="912978" y="787725"/>
                  </a:cubicBezTo>
                  <a:cubicBezTo>
                    <a:pt x="912978" y="873536"/>
                    <a:pt x="843283" y="943231"/>
                    <a:pt x="757472" y="943231"/>
                  </a:cubicBezTo>
                  <a:cubicBezTo>
                    <a:pt x="747435" y="943231"/>
                    <a:pt x="737680" y="942242"/>
                    <a:pt x="728067" y="940404"/>
                  </a:cubicBezTo>
                  <a:cubicBezTo>
                    <a:pt x="726371" y="943797"/>
                    <a:pt x="724674" y="947190"/>
                    <a:pt x="722695" y="950441"/>
                  </a:cubicBezTo>
                  <a:cubicBezTo>
                    <a:pt x="679719" y="1024802"/>
                    <a:pt x="584577" y="1050248"/>
                    <a:pt x="510217" y="1007413"/>
                  </a:cubicBezTo>
                  <a:cubicBezTo>
                    <a:pt x="501452" y="1002324"/>
                    <a:pt x="493535" y="996669"/>
                    <a:pt x="486184" y="990307"/>
                  </a:cubicBezTo>
                  <a:cubicBezTo>
                    <a:pt x="483074" y="992428"/>
                    <a:pt x="479822" y="994407"/>
                    <a:pt x="476571" y="996386"/>
                  </a:cubicBezTo>
                  <a:cubicBezTo>
                    <a:pt x="402210" y="1039363"/>
                    <a:pt x="307069" y="1013775"/>
                    <a:pt x="264092" y="939414"/>
                  </a:cubicBezTo>
                  <a:cubicBezTo>
                    <a:pt x="259144" y="930649"/>
                    <a:pt x="255045" y="921743"/>
                    <a:pt x="251793" y="912554"/>
                  </a:cubicBezTo>
                  <a:cubicBezTo>
                    <a:pt x="247976" y="912837"/>
                    <a:pt x="244300" y="912978"/>
                    <a:pt x="240483" y="912978"/>
                  </a:cubicBezTo>
                  <a:cubicBezTo>
                    <a:pt x="154672" y="912978"/>
                    <a:pt x="84977" y="843283"/>
                    <a:pt x="84977" y="757472"/>
                  </a:cubicBezTo>
                  <a:cubicBezTo>
                    <a:pt x="84977" y="747435"/>
                    <a:pt x="85967" y="737680"/>
                    <a:pt x="87804" y="728067"/>
                  </a:cubicBezTo>
                  <a:cubicBezTo>
                    <a:pt x="84412" y="726371"/>
                    <a:pt x="81019" y="724674"/>
                    <a:pt x="77767" y="722695"/>
                  </a:cubicBezTo>
                  <a:cubicBezTo>
                    <a:pt x="3407" y="679577"/>
                    <a:pt x="-22040" y="584577"/>
                    <a:pt x="20795" y="510217"/>
                  </a:cubicBezTo>
                  <a:lnTo>
                    <a:pt x="20795" y="510217"/>
                  </a:lnTo>
                  <a:close/>
                  <a:moveTo>
                    <a:pt x="577508" y="290528"/>
                  </a:moveTo>
                  <a:lnTo>
                    <a:pt x="517285" y="302545"/>
                  </a:lnTo>
                  <a:lnTo>
                    <a:pt x="457344" y="288690"/>
                  </a:lnTo>
                  <a:lnTo>
                    <a:pt x="411116" y="329264"/>
                  </a:lnTo>
                  <a:lnTo>
                    <a:pt x="352307" y="347217"/>
                  </a:lnTo>
                  <a:lnTo>
                    <a:pt x="332656" y="405462"/>
                  </a:lnTo>
                  <a:lnTo>
                    <a:pt x="290670" y="450417"/>
                  </a:lnTo>
                  <a:lnTo>
                    <a:pt x="302686" y="510641"/>
                  </a:lnTo>
                  <a:lnTo>
                    <a:pt x="288832" y="570581"/>
                  </a:lnTo>
                  <a:lnTo>
                    <a:pt x="329405" y="616809"/>
                  </a:lnTo>
                  <a:lnTo>
                    <a:pt x="347359" y="675619"/>
                  </a:lnTo>
                  <a:lnTo>
                    <a:pt x="405603" y="695269"/>
                  </a:lnTo>
                  <a:lnTo>
                    <a:pt x="450559" y="737115"/>
                  </a:lnTo>
                  <a:lnTo>
                    <a:pt x="510782" y="725098"/>
                  </a:lnTo>
                  <a:lnTo>
                    <a:pt x="570723" y="738952"/>
                  </a:lnTo>
                  <a:lnTo>
                    <a:pt x="616951" y="698379"/>
                  </a:lnTo>
                  <a:lnTo>
                    <a:pt x="675760" y="680425"/>
                  </a:lnTo>
                  <a:lnTo>
                    <a:pt x="695411" y="622181"/>
                  </a:lnTo>
                  <a:lnTo>
                    <a:pt x="737397" y="577226"/>
                  </a:lnTo>
                  <a:lnTo>
                    <a:pt x="725381" y="517002"/>
                  </a:lnTo>
                  <a:lnTo>
                    <a:pt x="739235" y="457062"/>
                  </a:lnTo>
                  <a:lnTo>
                    <a:pt x="698662" y="410834"/>
                  </a:lnTo>
                  <a:lnTo>
                    <a:pt x="680708" y="352024"/>
                  </a:lnTo>
                  <a:lnTo>
                    <a:pt x="622464" y="332374"/>
                  </a:lnTo>
                  <a:lnTo>
                    <a:pt x="577508" y="290528"/>
                  </a:lnTo>
                  <a:close/>
                </a:path>
              </a:pathLst>
            </a:custGeom>
            <a:solidFill>
              <a:srgbClr val="000000"/>
            </a:solidFill>
            <a:ln w="1411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C6BE2F4-C426-C469-BCFA-F54E8AEB6175}"/>
                </a:ext>
              </a:extLst>
            </p:cNvPr>
            <p:cNvSpPr/>
            <p:nvPr/>
          </p:nvSpPr>
          <p:spPr>
            <a:xfrm>
              <a:off x="3078775" y="3028742"/>
              <a:ext cx="909015" cy="909156"/>
            </a:xfrm>
            <a:custGeom>
              <a:avLst/>
              <a:gdLst>
                <a:gd name="connsiteX0" fmla="*/ 267264 w 909015"/>
                <a:gd name="connsiteY0" fmla="*/ 345158 h 909156"/>
                <a:gd name="connsiteX1" fmla="*/ 225418 w 909015"/>
                <a:gd name="connsiteY1" fmla="*/ 303313 h 909156"/>
                <a:gd name="connsiteX2" fmla="*/ 346996 w 909015"/>
                <a:gd name="connsiteY2" fmla="*/ 266274 h 909156"/>
                <a:gd name="connsiteX3" fmla="*/ 331728 w 909015"/>
                <a:gd name="connsiteY3" fmla="*/ 209020 h 909156"/>
                <a:gd name="connsiteX4" fmla="*/ 455709 w 909015"/>
                <a:gd name="connsiteY4" fmla="*/ 237576 h 909156"/>
                <a:gd name="connsiteX5" fmla="*/ 471119 w 909015"/>
                <a:gd name="connsiteY5" fmla="*/ 180463 h 909156"/>
                <a:gd name="connsiteX6" fmla="*/ 563998 w 909015"/>
                <a:gd name="connsiteY6" fmla="*/ 267264 h 909156"/>
                <a:gd name="connsiteX7" fmla="*/ 605844 w 909015"/>
                <a:gd name="connsiteY7" fmla="*/ 225418 h 909156"/>
                <a:gd name="connsiteX8" fmla="*/ 642883 w 909015"/>
                <a:gd name="connsiteY8" fmla="*/ 346996 h 909156"/>
                <a:gd name="connsiteX9" fmla="*/ 700137 w 909015"/>
                <a:gd name="connsiteY9" fmla="*/ 331728 h 909156"/>
                <a:gd name="connsiteX10" fmla="*/ 671439 w 909015"/>
                <a:gd name="connsiteY10" fmla="*/ 455568 h 909156"/>
                <a:gd name="connsiteX11" fmla="*/ 728553 w 909015"/>
                <a:gd name="connsiteY11" fmla="*/ 470977 h 909156"/>
                <a:gd name="connsiteX12" fmla="*/ 641752 w 909015"/>
                <a:gd name="connsiteY12" fmla="*/ 563998 h 909156"/>
                <a:gd name="connsiteX13" fmla="*/ 683597 w 909015"/>
                <a:gd name="connsiteY13" fmla="*/ 605844 h 909156"/>
                <a:gd name="connsiteX14" fmla="*/ 562019 w 909015"/>
                <a:gd name="connsiteY14" fmla="*/ 642883 h 909156"/>
                <a:gd name="connsiteX15" fmla="*/ 577287 w 909015"/>
                <a:gd name="connsiteY15" fmla="*/ 700137 h 909156"/>
                <a:gd name="connsiteX16" fmla="*/ 453447 w 909015"/>
                <a:gd name="connsiteY16" fmla="*/ 671581 h 909156"/>
                <a:gd name="connsiteX17" fmla="*/ 438038 w 909015"/>
                <a:gd name="connsiteY17" fmla="*/ 728694 h 909156"/>
                <a:gd name="connsiteX18" fmla="*/ 345017 w 909015"/>
                <a:gd name="connsiteY18" fmla="*/ 641893 h 909156"/>
                <a:gd name="connsiteX19" fmla="*/ 303030 w 909015"/>
                <a:gd name="connsiteY19" fmla="*/ 683738 h 909156"/>
                <a:gd name="connsiteX20" fmla="*/ 265992 w 909015"/>
                <a:gd name="connsiteY20" fmla="*/ 562161 h 909156"/>
                <a:gd name="connsiteX21" fmla="*/ 208878 w 909015"/>
                <a:gd name="connsiteY21" fmla="*/ 577429 h 909156"/>
                <a:gd name="connsiteX22" fmla="*/ 237576 w 909015"/>
                <a:gd name="connsiteY22" fmla="*/ 453589 h 909156"/>
                <a:gd name="connsiteX23" fmla="*/ 180463 w 909015"/>
                <a:gd name="connsiteY23" fmla="*/ 438180 h 909156"/>
                <a:gd name="connsiteX24" fmla="*/ 267264 w 909015"/>
                <a:gd name="connsiteY24" fmla="*/ 345158 h 909156"/>
                <a:gd name="connsiteX25" fmla="*/ 267264 w 909015"/>
                <a:gd name="connsiteY25" fmla="*/ 345158 h 909156"/>
                <a:gd name="connsiteX26" fmla="*/ 194883 w 909015"/>
                <a:gd name="connsiteY26" fmla="*/ 312502 h 909156"/>
                <a:gd name="connsiteX27" fmla="*/ 107234 w 909015"/>
                <a:gd name="connsiteY27" fmla="*/ 339221 h 909156"/>
                <a:gd name="connsiteX28" fmla="*/ 124057 w 909015"/>
                <a:gd name="connsiteY28" fmla="*/ 390821 h 909156"/>
                <a:gd name="connsiteX29" fmla="*/ 194883 w 909015"/>
                <a:gd name="connsiteY29" fmla="*/ 312502 h 909156"/>
                <a:gd name="connsiteX30" fmla="*/ 194883 w 909015"/>
                <a:gd name="connsiteY30" fmla="*/ 312502 h 909156"/>
                <a:gd name="connsiteX31" fmla="*/ 60864 w 909015"/>
                <a:gd name="connsiteY31" fmla="*/ 432101 h 909156"/>
                <a:gd name="connsiteX32" fmla="*/ 14071 w 909015"/>
                <a:gd name="connsiteY32" fmla="*/ 474794 h 909156"/>
                <a:gd name="connsiteX33" fmla="*/ 52382 w 909015"/>
                <a:gd name="connsiteY33" fmla="*/ 618002 h 909156"/>
                <a:gd name="connsiteX34" fmla="*/ 102286 w 909015"/>
                <a:gd name="connsiteY34" fmla="*/ 631997 h 909156"/>
                <a:gd name="connsiteX35" fmla="*/ 83201 w 909015"/>
                <a:gd name="connsiteY35" fmla="*/ 692362 h 909156"/>
                <a:gd name="connsiteX36" fmla="*/ 187956 w 909015"/>
                <a:gd name="connsiteY36" fmla="*/ 797117 h 909156"/>
                <a:gd name="connsiteX37" fmla="*/ 238142 w 909015"/>
                <a:gd name="connsiteY37" fmla="*/ 784394 h 909156"/>
                <a:gd name="connsiteX38" fmla="*/ 251713 w 909015"/>
                <a:gd name="connsiteY38" fmla="*/ 846172 h 909156"/>
                <a:gd name="connsiteX39" fmla="*/ 394921 w 909015"/>
                <a:gd name="connsiteY39" fmla="*/ 884483 h 909156"/>
                <a:gd name="connsiteX40" fmla="*/ 431959 w 909015"/>
                <a:gd name="connsiteY40" fmla="*/ 848293 h 909156"/>
                <a:gd name="connsiteX41" fmla="*/ 474653 w 909015"/>
                <a:gd name="connsiteY41" fmla="*/ 895086 h 909156"/>
                <a:gd name="connsiteX42" fmla="*/ 617860 w 909015"/>
                <a:gd name="connsiteY42" fmla="*/ 856775 h 909156"/>
                <a:gd name="connsiteX43" fmla="*/ 631856 w 909015"/>
                <a:gd name="connsiteY43" fmla="*/ 806871 h 909156"/>
                <a:gd name="connsiteX44" fmla="*/ 692221 w 909015"/>
                <a:gd name="connsiteY44" fmla="*/ 825956 h 909156"/>
                <a:gd name="connsiteX45" fmla="*/ 796975 w 909015"/>
                <a:gd name="connsiteY45" fmla="*/ 721201 h 909156"/>
                <a:gd name="connsiteX46" fmla="*/ 784252 w 909015"/>
                <a:gd name="connsiteY46" fmla="*/ 671015 h 909156"/>
                <a:gd name="connsiteX47" fmla="*/ 846031 w 909015"/>
                <a:gd name="connsiteY47" fmla="*/ 657444 h 909156"/>
                <a:gd name="connsiteX48" fmla="*/ 884342 w 909015"/>
                <a:gd name="connsiteY48" fmla="*/ 514236 h 909156"/>
                <a:gd name="connsiteX49" fmla="*/ 848151 w 909015"/>
                <a:gd name="connsiteY49" fmla="*/ 477198 h 909156"/>
                <a:gd name="connsiteX50" fmla="*/ 894945 w 909015"/>
                <a:gd name="connsiteY50" fmla="*/ 434504 h 909156"/>
                <a:gd name="connsiteX51" fmla="*/ 856633 w 909015"/>
                <a:gd name="connsiteY51" fmla="*/ 291297 h 909156"/>
                <a:gd name="connsiteX52" fmla="*/ 806730 w 909015"/>
                <a:gd name="connsiteY52" fmla="*/ 277301 h 909156"/>
                <a:gd name="connsiteX53" fmla="*/ 825815 w 909015"/>
                <a:gd name="connsiteY53" fmla="*/ 216936 h 909156"/>
                <a:gd name="connsiteX54" fmla="*/ 721060 w 909015"/>
                <a:gd name="connsiteY54" fmla="*/ 112181 h 909156"/>
                <a:gd name="connsiteX55" fmla="*/ 670874 w 909015"/>
                <a:gd name="connsiteY55" fmla="*/ 124905 h 909156"/>
                <a:gd name="connsiteX56" fmla="*/ 657302 w 909015"/>
                <a:gd name="connsiteY56" fmla="*/ 63126 h 909156"/>
                <a:gd name="connsiteX57" fmla="*/ 514236 w 909015"/>
                <a:gd name="connsiteY57" fmla="*/ 24674 h 909156"/>
                <a:gd name="connsiteX58" fmla="*/ 477198 w 909015"/>
                <a:gd name="connsiteY58" fmla="*/ 60864 h 909156"/>
                <a:gd name="connsiteX59" fmla="*/ 434504 w 909015"/>
                <a:gd name="connsiteY59" fmla="*/ 14071 h 909156"/>
                <a:gd name="connsiteX60" fmla="*/ 291297 w 909015"/>
                <a:gd name="connsiteY60" fmla="*/ 52382 h 909156"/>
                <a:gd name="connsiteX61" fmla="*/ 277301 w 909015"/>
                <a:gd name="connsiteY61" fmla="*/ 102286 h 909156"/>
                <a:gd name="connsiteX62" fmla="*/ 216936 w 909015"/>
                <a:gd name="connsiteY62" fmla="*/ 83201 h 909156"/>
                <a:gd name="connsiteX63" fmla="*/ 112181 w 909015"/>
                <a:gd name="connsiteY63" fmla="*/ 187956 h 909156"/>
                <a:gd name="connsiteX64" fmla="*/ 124905 w 909015"/>
                <a:gd name="connsiteY64" fmla="*/ 238142 h 909156"/>
                <a:gd name="connsiteX65" fmla="*/ 63126 w 909015"/>
                <a:gd name="connsiteY65" fmla="*/ 251713 h 909156"/>
                <a:gd name="connsiteX66" fmla="*/ 24815 w 909015"/>
                <a:gd name="connsiteY66" fmla="*/ 394921 h 909156"/>
                <a:gd name="connsiteX67" fmla="*/ 60864 w 909015"/>
                <a:gd name="connsiteY67" fmla="*/ 432101 h 909156"/>
                <a:gd name="connsiteX68" fmla="*/ 60864 w 909015"/>
                <a:gd name="connsiteY68" fmla="*/ 432101 h 909156"/>
                <a:gd name="connsiteX69" fmla="*/ 200113 w 909015"/>
                <a:gd name="connsiteY69" fmla="*/ 234183 h 909156"/>
                <a:gd name="connsiteX70" fmla="*/ 300768 w 909015"/>
                <a:gd name="connsiteY70" fmla="*/ 201810 h 909156"/>
                <a:gd name="connsiteX71" fmla="*/ 211282 w 909015"/>
                <a:gd name="connsiteY71" fmla="*/ 181028 h 909156"/>
                <a:gd name="connsiteX72" fmla="*/ 200113 w 909015"/>
                <a:gd name="connsiteY72" fmla="*/ 234183 h 909156"/>
                <a:gd name="connsiteX73" fmla="*/ 200113 w 909015"/>
                <a:gd name="connsiteY73" fmla="*/ 234183 h 909156"/>
                <a:gd name="connsiteX74" fmla="*/ 344452 w 909015"/>
                <a:gd name="connsiteY74" fmla="*/ 136356 h 909156"/>
                <a:gd name="connsiteX75" fmla="*/ 380784 w 909015"/>
                <a:gd name="connsiteY75" fmla="*/ 95924 h 909156"/>
                <a:gd name="connsiteX76" fmla="*/ 447793 w 909015"/>
                <a:gd name="connsiteY76" fmla="*/ 158551 h 909156"/>
                <a:gd name="connsiteX77" fmla="*/ 344452 w 909015"/>
                <a:gd name="connsiteY77" fmla="*/ 136356 h 909156"/>
                <a:gd name="connsiteX78" fmla="*/ 344452 w 909015"/>
                <a:gd name="connsiteY78" fmla="*/ 136356 h 909156"/>
                <a:gd name="connsiteX79" fmla="*/ 518336 w 909015"/>
                <a:gd name="connsiteY79" fmla="*/ 123915 h 909156"/>
                <a:gd name="connsiteX80" fmla="*/ 596655 w 909015"/>
                <a:gd name="connsiteY80" fmla="*/ 194883 h 909156"/>
                <a:gd name="connsiteX81" fmla="*/ 569936 w 909015"/>
                <a:gd name="connsiteY81" fmla="*/ 107234 h 909156"/>
                <a:gd name="connsiteX82" fmla="*/ 518336 w 909015"/>
                <a:gd name="connsiteY82" fmla="*/ 123915 h 909156"/>
                <a:gd name="connsiteX83" fmla="*/ 518336 w 909015"/>
                <a:gd name="connsiteY83" fmla="*/ 123915 h 909156"/>
                <a:gd name="connsiteX84" fmla="*/ 675115 w 909015"/>
                <a:gd name="connsiteY84" fmla="*/ 200113 h 909156"/>
                <a:gd name="connsiteX85" fmla="*/ 707489 w 909015"/>
                <a:gd name="connsiteY85" fmla="*/ 300768 h 909156"/>
                <a:gd name="connsiteX86" fmla="*/ 728128 w 909015"/>
                <a:gd name="connsiteY86" fmla="*/ 211423 h 909156"/>
                <a:gd name="connsiteX87" fmla="*/ 675115 w 909015"/>
                <a:gd name="connsiteY87" fmla="*/ 200113 h 909156"/>
                <a:gd name="connsiteX88" fmla="*/ 675115 w 909015"/>
                <a:gd name="connsiteY88" fmla="*/ 200113 h 909156"/>
                <a:gd name="connsiteX89" fmla="*/ 772801 w 909015"/>
                <a:gd name="connsiteY89" fmla="*/ 344452 h 909156"/>
                <a:gd name="connsiteX90" fmla="*/ 813233 w 909015"/>
                <a:gd name="connsiteY90" fmla="*/ 380784 h 909156"/>
                <a:gd name="connsiteX91" fmla="*/ 750606 w 909015"/>
                <a:gd name="connsiteY91" fmla="*/ 447793 h 909156"/>
                <a:gd name="connsiteX92" fmla="*/ 772801 w 909015"/>
                <a:gd name="connsiteY92" fmla="*/ 344452 h 909156"/>
                <a:gd name="connsiteX93" fmla="*/ 772801 w 909015"/>
                <a:gd name="connsiteY93" fmla="*/ 344452 h 909156"/>
                <a:gd name="connsiteX94" fmla="*/ 785242 w 909015"/>
                <a:gd name="connsiteY94" fmla="*/ 518195 h 909156"/>
                <a:gd name="connsiteX95" fmla="*/ 714274 w 909015"/>
                <a:gd name="connsiteY95" fmla="*/ 596513 h 909156"/>
                <a:gd name="connsiteX96" fmla="*/ 801923 w 909015"/>
                <a:gd name="connsiteY96" fmla="*/ 569795 h 909156"/>
                <a:gd name="connsiteX97" fmla="*/ 785242 w 909015"/>
                <a:gd name="connsiteY97" fmla="*/ 518195 h 909156"/>
                <a:gd name="connsiteX98" fmla="*/ 785242 w 909015"/>
                <a:gd name="connsiteY98" fmla="*/ 518195 h 909156"/>
                <a:gd name="connsiteX99" fmla="*/ 709185 w 909015"/>
                <a:gd name="connsiteY99" fmla="*/ 675115 h 909156"/>
                <a:gd name="connsiteX100" fmla="*/ 608530 w 909015"/>
                <a:gd name="connsiteY100" fmla="*/ 707489 h 909156"/>
                <a:gd name="connsiteX101" fmla="*/ 697875 w 909015"/>
                <a:gd name="connsiteY101" fmla="*/ 728128 h 909156"/>
                <a:gd name="connsiteX102" fmla="*/ 709185 w 909015"/>
                <a:gd name="connsiteY102" fmla="*/ 675115 h 909156"/>
                <a:gd name="connsiteX103" fmla="*/ 709185 w 909015"/>
                <a:gd name="connsiteY103" fmla="*/ 675115 h 909156"/>
                <a:gd name="connsiteX104" fmla="*/ 564847 w 909015"/>
                <a:gd name="connsiteY104" fmla="*/ 772801 h 909156"/>
                <a:gd name="connsiteX105" fmla="*/ 528515 w 909015"/>
                <a:gd name="connsiteY105" fmla="*/ 813233 h 909156"/>
                <a:gd name="connsiteX106" fmla="*/ 461506 w 909015"/>
                <a:gd name="connsiteY106" fmla="*/ 750606 h 909156"/>
                <a:gd name="connsiteX107" fmla="*/ 564847 w 909015"/>
                <a:gd name="connsiteY107" fmla="*/ 772801 h 909156"/>
                <a:gd name="connsiteX108" fmla="*/ 564847 w 909015"/>
                <a:gd name="connsiteY108" fmla="*/ 772801 h 909156"/>
                <a:gd name="connsiteX109" fmla="*/ 390962 w 909015"/>
                <a:gd name="connsiteY109" fmla="*/ 785242 h 909156"/>
                <a:gd name="connsiteX110" fmla="*/ 312643 w 909015"/>
                <a:gd name="connsiteY110" fmla="*/ 714274 h 909156"/>
                <a:gd name="connsiteX111" fmla="*/ 339362 w 909015"/>
                <a:gd name="connsiteY111" fmla="*/ 801923 h 909156"/>
                <a:gd name="connsiteX112" fmla="*/ 390962 w 909015"/>
                <a:gd name="connsiteY112" fmla="*/ 785242 h 909156"/>
                <a:gd name="connsiteX113" fmla="*/ 390962 w 909015"/>
                <a:gd name="connsiteY113" fmla="*/ 785242 h 909156"/>
                <a:gd name="connsiteX114" fmla="*/ 234183 w 909015"/>
                <a:gd name="connsiteY114" fmla="*/ 709185 h 909156"/>
                <a:gd name="connsiteX115" fmla="*/ 201810 w 909015"/>
                <a:gd name="connsiteY115" fmla="*/ 608530 h 909156"/>
                <a:gd name="connsiteX116" fmla="*/ 181170 w 909015"/>
                <a:gd name="connsiteY116" fmla="*/ 697875 h 909156"/>
                <a:gd name="connsiteX117" fmla="*/ 234183 w 909015"/>
                <a:gd name="connsiteY117" fmla="*/ 709185 h 909156"/>
                <a:gd name="connsiteX118" fmla="*/ 234183 w 909015"/>
                <a:gd name="connsiteY118" fmla="*/ 709185 h 909156"/>
                <a:gd name="connsiteX119" fmla="*/ 136356 w 909015"/>
                <a:gd name="connsiteY119" fmla="*/ 564847 h 909156"/>
                <a:gd name="connsiteX120" fmla="*/ 96065 w 909015"/>
                <a:gd name="connsiteY120" fmla="*/ 528515 h 909156"/>
                <a:gd name="connsiteX121" fmla="*/ 158692 w 909015"/>
                <a:gd name="connsiteY121" fmla="*/ 461506 h 909156"/>
                <a:gd name="connsiteX122" fmla="*/ 136356 w 909015"/>
                <a:gd name="connsiteY122" fmla="*/ 564847 h 909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09015" h="909156">
                  <a:moveTo>
                    <a:pt x="267264" y="345158"/>
                  </a:moveTo>
                  <a:lnTo>
                    <a:pt x="225418" y="303313"/>
                  </a:lnTo>
                  <a:lnTo>
                    <a:pt x="346996" y="266274"/>
                  </a:lnTo>
                  <a:lnTo>
                    <a:pt x="331728" y="209020"/>
                  </a:lnTo>
                  <a:lnTo>
                    <a:pt x="455709" y="237576"/>
                  </a:lnTo>
                  <a:lnTo>
                    <a:pt x="471119" y="180463"/>
                  </a:lnTo>
                  <a:lnTo>
                    <a:pt x="563998" y="267264"/>
                  </a:lnTo>
                  <a:lnTo>
                    <a:pt x="605844" y="225418"/>
                  </a:lnTo>
                  <a:lnTo>
                    <a:pt x="642883" y="346996"/>
                  </a:lnTo>
                  <a:lnTo>
                    <a:pt x="700137" y="331728"/>
                  </a:lnTo>
                  <a:lnTo>
                    <a:pt x="671439" y="455568"/>
                  </a:lnTo>
                  <a:lnTo>
                    <a:pt x="728553" y="470977"/>
                  </a:lnTo>
                  <a:lnTo>
                    <a:pt x="641752" y="563998"/>
                  </a:lnTo>
                  <a:lnTo>
                    <a:pt x="683597" y="605844"/>
                  </a:lnTo>
                  <a:lnTo>
                    <a:pt x="562019" y="642883"/>
                  </a:lnTo>
                  <a:lnTo>
                    <a:pt x="577287" y="700137"/>
                  </a:lnTo>
                  <a:lnTo>
                    <a:pt x="453447" y="671581"/>
                  </a:lnTo>
                  <a:lnTo>
                    <a:pt x="438038" y="728694"/>
                  </a:lnTo>
                  <a:lnTo>
                    <a:pt x="345017" y="641893"/>
                  </a:lnTo>
                  <a:lnTo>
                    <a:pt x="303030" y="683738"/>
                  </a:lnTo>
                  <a:lnTo>
                    <a:pt x="265992" y="562161"/>
                  </a:lnTo>
                  <a:lnTo>
                    <a:pt x="208878" y="577429"/>
                  </a:lnTo>
                  <a:lnTo>
                    <a:pt x="237576" y="453589"/>
                  </a:lnTo>
                  <a:lnTo>
                    <a:pt x="180463" y="438180"/>
                  </a:lnTo>
                  <a:lnTo>
                    <a:pt x="267264" y="345158"/>
                  </a:lnTo>
                  <a:lnTo>
                    <a:pt x="267264" y="345158"/>
                  </a:lnTo>
                  <a:close/>
                  <a:moveTo>
                    <a:pt x="194883" y="312502"/>
                  </a:moveTo>
                  <a:lnTo>
                    <a:pt x="107234" y="339221"/>
                  </a:lnTo>
                  <a:lnTo>
                    <a:pt x="124057" y="390821"/>
                  </a:lnTo>
                  <a:lnTo>
                    <a:pt x="194883" y="312502"/>
                  </a:lnTo>
                  <a:lnTo>
                    <a:pt x="194883" y="312502"/>
                  </a:lnTo>
                  <a:close/>
                  <a:moveTo>
                    <a:pt x="60864" y="432101"/>
                  </a:moveTo>
                  <a:cubicBezTo>
                    <a:pt x="41921" y="440866"/>
                    <a:pt x="25381" y="455285"/>
                    <a:pt x="14071" y="474794"/>
                  </a:cubicBezTo>
                  <a:cubicBezTo>
                    <a:pt x="-14910" y="524981"/>
                    <a:pt x="2337" y="589021"/>
                    <a:pt x="52382" y="618002"/>
                  </a:cubicBezTo>
                  <a:cubicBezTo>
                    <a:pt x="68074" y="627049"/>
                    <a:pt x="85321" y="631573"/>
                    <a:pt x="102286" y="631997"/>
                  </a:cubicBezTo>
                  <a:cubicBezTo>
                    <a:pt x="90269" y="649103"/>
                    <a:pt x="83201" y="669884"/>
                    <a:pt x="83201" y="692362"/>
                  </a:cubicBezTo>
                  <a:cubicBezTo>
                    <a:pt x="83201" y="750182"/>
                    <a:pt x="130135" y="797117"/>
                    <a:pt x="187956" y="797117"/>
                  </a:cubicBezTo>
                  <a:cubicBezTo>
                    <a:pt x="206192" y="797117"/>
                    <a:pt x="223298" y="792452"/>
                    <a:pt x="238142" y="784394"/>
                  </a:cubicBezTo>
                  <a:cubicBezTo>
                    <a:pt x="236304" y="805175"/>
                    <a:pt x="240545" y="826804"/>
                    <a:pt x="251713" y="846172"/>
                  </a:cubicBezTo>
                  <a:cubicBezTo>
                    <a:pt x="280694" y="896217"/>
                    <a:pt x="344734" y="913464"/>
                    <a:pt x="394921" y="884483"/>
                  </a:cubicBezTo>
                  <a:cubicBezTo>
                    <a:pt x="410613" y="875436"/>
                    <a:pt x="423194" y="862854"/>
                    <a:pt x="431959" y="848293"/>
                  </a:cubicBezTo>
                  <a:cubicBezTo>
                    <a:pt x="440724" y="867236"/>
                    <a:pt x="455144" y="883776"/>
                    <a:pt x="474653" y="895086"/>
                  </a:cubicBezTo>
                  <a:cubicBezTo>
                    <a:pt x="524839" y="924067"/>
                    <a:pt x="588880" y="906819"/>
                    <a:pt x="617860" y="856775"/>
                  </a:cubicBezTo>
                  <a:cubicBezTo>
                    <a:pt x="626908" y="841083"/>
                    <a:pt x="631432" y="823836"/>
                    <a:pt x="631856" y="806871"/>
                  </a:cubicBezTo>
                  <a:cubicBezTo>
                    <a:pt x="648962" y="818888"/>
                    <a:pt x="669743" y="825956"/>
                    <a:pt x="692221" y="825956"/>
                  </a:cubicBezTo>
                  <a:cubicBezTo>
                    <a:pt x="750041" y="825956"/>
                    <a:pt x="796975" y="779021"/>
                    <a:pt x="796975" y="721201"/>
                  </a:cubicBezTo>
                  <a:cubicBezTo>
                    <a:pt x="796975" y="702965"/>
                    <a:pt x="792310" y="685859"/>
                    <a:pt x="784252" y="671015"/>
                  </a:cubicBezTo>
                  <a:cubicBezTo>
                    <a:pt x="805033" y="672853"/>
                    <a:pt x="826663" y="668612"/>
                    <a:pt x="846031" y="657444"/>
                  </a:cubicBezTo>
                  <a:cubicBezTo>
                    <a:pt x="896217" y="628463"/>
                    <a:pt x="913323" y="564423"/>
                    <a:pt x="884342" y="514236"/>
                  </a:cubicBezTo>
                  <a:cubicBezTo>
                    <a:pt x="875294" y="498544"/>
                    <a:pt x="862712" y="485962"/>
                    <a:pt x="848151" y="477198"/>
                  </a:cubicBezTo>
                  <a:cubicBezTo>
                    <a:pt x="867095" y="468433"/>
                    <a:pt x="883635" y="454013"/>
                    <a:pt x="894945" y="434504"/>
                  </a:cubicBezTo>
                  <a:cubicBezTo>
                    <a:pt x="923925" y="384318"/>
                    <a:pt x="906678" y="320277"/>
                    <a:pt x="856633" y="291297"/>
                  </a:cubicBezTo>
                  <a:cubicBezTo>
                    <a:pt x="840941" y="282249"/>
                    <a:pt x="823694" y="277725"/>
                    <a:pt x="806730" y="277301"/>
                  </a:cubicBezTo>
                  <a:cubicBezTo>
                    <a:pt x="818746" y="260195"/>
                    <a:pt x="825815" y="239414"/>
                    <a:pt x="825815" y="216936"/>
                  </a:cubicBezTo>
                  <a:cubicBezTo>
                    <a:pt x="825815" y="159116"/>
                    <a:pt x="778880" y="112181"/>
                    <a:pt x="721060" y="112181"/>
                  </a:cubicBezTo>
                  <a:cubicBezTo>
                    <a:pt x="702823" y="112181"/>
                    <a:pt x="685718" y="116847"/>
                    <a:pt x="670874" y="124905"/>
                  </a:cubicBezTo>
                  <a:cubicBezTo>
                    <a:pt x="672712" y="104123"/>
                    <a:pt x="668471" y="82494"/>
                    <a:pt x="657302" y="63126"/>
                  </a:cubicBezTo>
                  <a:cubicBezTo>
                    <a:pt x="628463" y="12940"/>
                    <a:pt x="564281" y="-4166"/>
                    <a:pt x="514236" y="24674"/>
                  </a:cubicBezTo>
                  <a:cubicBezTo>
                    <a:pt x="498544" y="33721"/>
                    <a:pt x="485962" y="46303"/>
                    <a:pt x="477198" y="60864"/>
                  </a:cubicBezTo>
                  <a:cubicBezTo>
                    <a:pt x="468433" y="41921"/>
                    <a:pt x="454013" y="25381"/>
                    <a:pt x="434504" y="14071"/>
                  </a:cubicBezTo>
                  <a:cubicBezTo>
                    <a:pt x="384459" y="-14910"/>
                    <a:pt x="320277" y="2337"/>
                    <a:pt x="291297" y="52382"/>
                  </a:cubicBezTo>
                  <a:cubicBezTo>
                    <a:pt x="282249" y="68074"/>
                    <a:pt x="277725" y="85321"/>
                    <a:pt x="277301" y="102286"/>
                  </a:cubicBezTo>
                  <a:cubicBezTo>
                    <a:pt x="260195" y="90269"/>
                    <a:pt x="239414" y="83201"/>
                    <a:pt x="216936" y="83201"/>
                  </a:cubicBezTo>
                  <a:cubicBezTo>
                    <a:pt x="159116" y="83201"/>
                    <a:pt x="112181" y="130135"/>
                    <a:pt x="112181" y="187956"/>
                  </a:cubicBezTo>
                  <a:cubicBezTo>
                    <a:pt x="112181" y="206192"/>
                    <a:pt x="116847" y="223298"/>
                    <a:pt x="124905" y="238142"/>
                  </a:cubicBezTo>
                  <a:cubicBezTo>
                    <a:pt x="104123" y="236304"/>
                    <a:pt x="82494" y="240545"/>
                    <a:pt x="63126" y="251713"/>
                  </a:cubicBezTo>
                  <a:cubicBezTo>
                    <a:pt x="13081" y="280694"/>
                    <a:pt x="-4166" y="344734"/>
                    <a:pt x="24815" y="394921"/>
                  </a:cubicBezTo>
                  <a:cubicBezTo>
                    <a:pt x="33863" y="410754"/>
                    <a:pt x="46445" y="423194"/>
                    <a:pt x="60864" y="432101"/>
                  </a:cubicBezTo>
                  <a:lnTo>
                    <a:pt x="60864" y="432101"/>
                  </a:lnTo>
                  <a:close/>
                  <a:moveTo>
                    <a:pt x="200113" y="234183"/>
                  </a:moveTo>
                  <a:lnTo>
                    <a:pt x="300768" y="201810"/>
                  </a:lnTo>
                  <a:lnTo>
                    <a:pt x="211282" y="181028"/>
                  </a:lnTo>
                  <a:lnTo>
                    <a:pt x="200113" y="234183"/>
                  </a:lnTo>
                  <a:lnTo>
                    <a:pt x="200113" y="234183"/>
                  </a:lnTo>
                  <a:close/>
                  <a:moveTo>
                    <a:pt x="344452" y="136356"/>
                  </a:moveTo>
                  <a:lnTo>
                    <a:pt x="380784" y="95924"/>
                  </a:lnTo>
                  <a:lnTo>
                    <a:pt x="447793" y="158551"/>
                  </a:lnTo>
                  <a:lnTo>
                    <a:pt x="344452" y="136356"/>
                  </a:lnTo>
                  <a:lnTo>
                    <a:pt x="344452" y="136356"/>
                  </a:lnTo>
                  <a:close/>
                  <a:moveTo>
                    <a:pt x="518336" y="123915"/>
                  </a:moveTo>
                  <a:lnTo>
                    <a:pt x="596655" y="194883"/>
                  </a:lnTo>
                  <a:lnTo>
                    <a:pt x="569936" y="107234"/>
                  </a:lnTo>
                  <a:lnTo>
                    <a:pt x="518336" y="123915"/>
                  </a:lnTo>
                  <a:lnTo>
                    <a:pt x="518336" y="123915"/>
                  </a:lnTo>
                  <a:close/>
                  <a:moveTo>
                    <a:pt x="675115" y="200113"/>
                  </a:moveTo>
                  <a:lnTo>
                    <a:pt x="707489" y="300768"/>
                  </a:lnTo>
                  <a:lnTo>
                    <a:pt x="728128" y="211423"/>
                  </a:lnTo>
                  <a:lnTo>
                    <a:pt x="675115" y="200113"/>
                  </a:lnTo>
                  <a:lnTo>
                    <a:pt x="675115" y="200113"/>
                  </a:lnTo>
                  <a:close/>
                  <a:moveTo>
                    <a:pt x="772801" y="344452"/>
                  </a:moveTo>
                  <a:lnTo>
                    <a:pt x="813233" y="380784"/>
                  </a:lnTo>
                  <a:lnTo>
                    <a:pt x="750606" y="447793"/>
                  </a:lnTo>
                  <a:lnTo>
                    <a:pt x="772801" y="344452"/>
                  </a:lnTo>
                  <a:lnTo>
                    <a:pt x="772801" y="344452"/>
                  </a:lnTo>
                  <a:close/>
                  <a:moveTo>
                    <a:pt x="785242" y="518195"/>
                  </a:moveTo>
                  <a:lnTo>
                    <a:pt x="714274" y="596513"/>
                  </a:lnTo>
                  <a:lnTo>
                    <a:pt x="801923" y="569795"/>
                  </a:lnTo>
                  <a:lnTo>
                    <a:pt x="785242" y="518195"/>
                  </a:lnTo>
                  <a:lnTo>
                    <a:pt x="785242" y="518195"/>
                  </a:lnTo>
                  <a:close/>
                  <a:moveTo>
                    <a:pt x="709185" y="675115"/>
                  </a:moveTo>
                  <a:lnTo>
                    <a:pt x="608530" y="707489"/>
                  </a:lnTo>
                  <a:lnTo>
                    <a:pt x="697875" y="728128"/>
                  </a:lnTo>
                  <a:lnTo>
                    <a:pt x="709185" y="675115"/>
                  </a:lnTo>
                  <a:lnTo>
                    <a:pt x="709185" y="675115"/>
                  </a:lnTo>
                  <a:close/>
                  <a:moveTo>
                    <a:pt x="564847" y="772801"/>
                  </a:moveTo>
                  <a:lnTo>
                    <a:pt x="528515" y="813233"/>
                  </a:lnTo>
                  <a:lnTo>
                    <a:pt x="461506" y="750606"/>
                  </a:lnTo>
                  <a:lnTo>
                    <a:pt x="564847" y="772801"/>
                  </a:lnTo>
                  <a:lnTo>
                    <a:pt x="564847" y="772801"/>
                  </a:lnTo>
                  <a:close/>
                  <a:moveTo>
                    <a:pt x="390962" y="785242"/>
                  </a:moveTo>
                  <a:lnTo>
                    <a:pt x="312643" y="714274"/>
                  </a:lnTo>
                  <a:lnTo>
                    <a:pt x="339362" y="801923"/>
                  </a:lnTo>
                  <a:lnTo>
                    <a:pt x="390962" y="785242"/>
                  </a:lnTo>
                  <a:lnTo>
                    <a:pt x="390962" y="785242"/>
                  </a:lnTo>
                  <a:close/>
                  <a:moveTo>
                    <a:pt x="234183" y="709185"/>
                  </a:moveTo>
                  <a:lnTo>
                    <a:pt x="201810" y="608530"/>
                  </a:lnTo>
                  <a:lnTo>
                    <a:pt x="181170" y="697875"/>
                  </a:lnTo>
                  <a:lnTo>
                    <a:pt x="234183" y="709185"/>
                  </a:lnTo>
                  <a:lnTo>
                    <a:pt x="234183" y="709185"/>
                  </a:lnTo>
                  <a:close/>
                  <a:moveTo>
                    <a:pt x="136356" y="564847"/>
                  </a:moveTo>
                  <a:lnTo>
                    <a:pt x="96065" y="528515"/>
                  </a:lnTo>
                  <a:lnTo>
                    <a:pt x="158692" y="461506"/>
                  </a:lnTo>
                  <a:lnTo>
                    <a:pt x="136356" y="564847"/>
                  </a:lnTo>
                  <a:close/>
                </a:path>
              </a:pathLst>
            </a:custGeom>
            <a:solidFill>
              <a:srgbClr val="FFFFFF"/>
            </a:solidFill>
            <a:ln w="14115" cap="flat">
              <a:noFill/>
              <a:prstDash val="solid"/>
              <a:miter/>
            </a:ln>
          </p:spPr>
          <p:txBody>
            <a:bodyPr rtlCol="0" anchor="ctr"/>
            <a:lstStyle/>
            <a:p>
              <a:endParaRPr lang="en-US"/>
            </a:p>
          </p:txBody>
        </p:sp>
        <p:grpSp>
          <p:nvGrpSpPr>
            <p:cNvPr id="49" name="Graphic 2">
              <a:extLst>
                <a:ext uri="{FF2B5EF4-FFF2-40B4-BE49-F238E27FC236}">
                  <a16:creationId xmlns:a16="http://schemas.microsoft.com/office/drawing/2014/main" id="{2FB2BD23-E3A6-3055-DBEF-FECB24C92AEA}"/>
                </a:ext>
              </a:extLst>
            </p:cNvPr>
            <p:cNvGrpSpPr/>
            <p:nvPr/>
          </p:nvGrpSpPr>
          <p:grpSpPr>
            <a:xfrm>
              <a:off x="3294863" y="4277959"/>
              <a:ext cx="476839" cy="146034"/>
              <a:chOff x="3294863" y="4277959"/>
              <a:chExt cx="476839" cy="146034"/>
            </a:xfrm>
            <a:solidFill>
              <a:schemeClr val="bg1"/>
            </a:solidFill>
          </p:grpSpPr>
          <p:sp>
            <p:nvSpPr>
              <p:cNvPr id="61" name="Freeform: Shape 60">
                <a:extLst>
                  <a:ext uri="{FF2B5EF4-FFF2-40B4-BE49-F238E27FC236}">
                    <a16:creationId xmlns:a16="http://schemas.microsoft.com/office/drawing/2014/main" id="{D727616A-0EEE-55CF-19DC-A0813B308FF5}"/>
                  </a:ext>
                </a:extLst>
              </p:cNvPr>
              <p:cNvSpPr/>
              <p:nvPr/>
            </p:nvSpPr>
            <p:spPr>
              <a:xfrm>
                <a:off x="3294863" y="4322207"/>
                <a:ext cx="85952" cy="101786"/>
              </a:xfrm>
              <a:custGeom>
                <a:avLst/>
                <a:gdLst>
                  <a:gd name="connsiteX0" fmla="*/ 85953 w 85952"/>
                  <a:gd name="connsiteY0" fmla="*/ 56406 h 101786"/>
                  <a:gd name="connsiteX1" fmla="*/ 83691 w 85952"/>
                  <a:gd name="connsiteY1" fmla="*/ 72947 h 101786"/>
                  <a:gd name="connsiteX2" fmla="*/ 80863 w 85952"/>
                  <a:gd name="connsiteY2" fmla="*/ 81853 h 101786"/>
                  <a:gd name="connsiteX3" fmla="*/ 63192 w 85952"/>
                  <a:gd name="connsiteY3" fmla="*/ 95142 h 101786"/>
                  <a:gd name="connsiteX4" fmla="*/ 33363 w 85952"/>
                  <a:gd name="connsiteY4" fmla="*/ 101786 h 101786"/>
                  <a:gd name="connsiteX5" fmla="*/ 20640 w 85952"/>
                  <a:gd name="connsiteY5" fmla="*/ 100655 h 101786"/>
                  <a:gd name="connsiteX6" fmla="*/ 11168 w 85952"/>
                  <a:gd name="connsiteY6" fmla="*/ 96838 h 101786"/>
                  <a:gd name="connsiteX7" fmla="*/ 1696 w 85952"/>
                  <a:gd name="connsiteY7" fmla="*/ 85811 h 101786"/>
                  <a:gd name="connsiteX8" fmla="*/ 0 w 85952"/>
                  <a:gd name="connsiteY8" fmla="*/ 75350 h 101786"/>
                  <a:gd name="connsiteX9" fmla="*/ 4948 w 85952"/>
                  <a:gd name="connsiteY9" fmla="*/ 57113 h 101786"/>
                  <a:gd name="connsiteX10" fmla="*/ 15975 w 85952"/>
                  <a:gd name="connsiteY10" fmla="*/ 38311 h 101786"/>
                  <a:gd name="connsiteX11" fmla="*/ 16540 w 85952"/>
                  <a:gd name="connsiteY11" fmla="*/ 38311 h 101786"/>
                  <a:gd name="connsiteX12" fmla="*/ 19792 w 85952"/>
                  <a:gd name="connsiteY12" fmla="*/ 38877 h 101786"/>
                  <a:gd name="connsiteX13" fmla="*/ 20923 w 85952"/>
                  <a:gd name="connsiteY13" fmla="*/ 41138 h 101786"/>
                  <a:gd name="connsiteX14" fmla="*/ 19226 w 85952"/>
                  <a:gd name="connsiteY14" fmla="*/ 44956 h 101786"/>
                  <a:gd name="connsiteX15" fmla="*/ 16964 w 85952"/>
                  <a:gd name="connsiteY15" fmla="*/ 49338 h 101786"/>
                  <a:gd name="connsiteX16" fmla="*/ 14702 w 85952"/>
                  <a:gd name="connsiteY16" fmla="*/ 53720 h 101786"/>
                  <a:gd name="connsiteX17" fmla="*/ 12441 w 85952"/>
                  <a:gd name="connsiteY17" fmla="*/ 63616 h 101786"/>
                  <a:gd name="connsiteX18" fmla="*/ 19650 w 85952"/>
                  <a:gd name="connsiteY18" fmla="*/ 77470 h 101786"/>
                  <a:gd name="connsiteX19" fmla="*/ 36332 w 85952"/>
                  <a:gd name="connsiteY19" fmla="*/ 81853 h 101786"/>
                  <a:gd name="connsiteX20" fmla="*/ 61778 w 85952"/>
                  <a:gd name="connsiteY20" fmla="*/ 76905 h 101786"/>
                  <a:gd name="connsiteX21" fmla="*/ 76198 w 85952"/>
                  <a:gd name="connsiteY21" fmla="*/ 67433 h 101786"/>
                  <a:gd name="connsiteX22" fmla="*/ 71250 w 85952"/>
                  <a:gd name="connsiteY22" fmla="*/ 51883 h 101786"/>
                  <a:gd name="connsiteX23" fmla="*/ 62344 w 85952"/>
                  <a:gd name="connsiteY23" fmla="*/ 39725 h 101786"/>
                  <a:gd name="connsiteX24" fmla="*/ 70685 w 85952"/>
                  <a:gd name="connsiteY24" fmla="*/ 19226 h 101786"/>
                  <a:gd name="connsiteX25" fmla="*/ 80581 w 85952"/>
                  <a:gd name="connsiteY25" fmla="*/ 36332 h 101786"/>
                  <a:gd name="connsiteX26" fmla="*/ 85953 w 85952"/>
                  <a:gd name="connsiteY26" fmla="*/ 56406 h 101786"/>
                  <a:gd name="connsiteX27" fmla="*/ 85953 w 85952"/>
                  <a:gd name="connsiteY27" fmla="*/ 56406 h 101786"/>
                  <a:gd name="connsiteX28" fmla="*/ 85953 w 85952"/>
                  <a:gd name="connsiteY28" fmla="*/ 56406 h 101786"/>
                  <a:gd name="connsiteX29" fmla="*/ 52731 w 85952"/>
                  <a:gd name="connsiteY29" fmla="*/ 11592 h 101786"/>
                  <a:gd name="connsiteX30" fmla="*/ 41139 w 85952"/>
                  <a:gd name="connsiteY30" fmla="*/ 0 h 101786"/>
                  <a:gd name="connsiteX31" fmla="*/ 28981 w 85952"/>
                  <a:gd name="connsiteY31" fmla="*/ 11027 h 101786"/>
                  <a:gd name="connsiteX32" fmla="*/ 40573 w 85952"/>
                  <a:gd name="connsiteY32" fmla="*/ 23185 h 101786"/>
                  <a:gd name="connsiteX33" fmla="*/ 52731 w 85952"/>
                  <a:gd name="connsiteY33" fmla="*/ 11592 h 10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5952" h="101786">
                    <a:moveTo>
                      <a:pt x="85953" y="56406"/>
                    </a:moveTo>
                    <a:cubicBezTo>
                      <a:pt x="85953" y="61354"/>
                      <a:pt x="85387" y="66868"/>
                      <a:pt x="83691" y="72947"/>
                    </a:cubicBezTo>
                    <a:cubicBezTo>
                      <a:pt x="83125" y="74643"/>
                      <a:pt x="82560" y="77895"/>
                      <a:pt x="80863" y="81853"/>
                    </a:cubicBezTo>
                    <a:cubicBezTo>
                      <a:pt x="77046" y="86801"/>
                      <a:pt x="70968" y="91325"/>
                      <a:pt x="63192" y="95142"/>
                    </a:cubicBezTo>
                    <a:cubicBezTo>
                      <a:pt x="53296" y="99524"/>
                      <a:pt x="43259" y="101786"/>
                      <a:pt x="33363" y="101786"/>
                    </a:cubicBezTo>
                    <a:cubicBezTo>
                      <a:pt x="28415" y="101786"/>
                      <a:pt x="24457" y="101221"/>
                      <a:pt x="20640" y="100655"/>
                    </a:cubicBezTo>
                    <a:cubicBezTo>
                      <a:pt x="17388" y="100090"/>
                      <a:pt x="13996" y="98959"/>
                      <a:pt x="11168" y="96838"/>
                    </a:cubicBezTo>
                    <a:cubicBezTo>
                      <a:pt x="6786" y="94011"/>
                      <a:pt x="3958" y="90194"/>
                      <a:pt x="1696" y="85811"/>
                    </a:cubicBezTo>
                    <a:cubicBezTo>
                      <a:pt x="565" y="82418"/>
                      <a:pt x="0" y="79167"/>
                      <a:pt x="0" y="75350"/>
                    </a:cubicBezTo>
                    <a:cubicBezTo>
                      <a:pt x="0" y="70402"/>
                      <a:pt x="1696" y="64323"/>
                      <a:pt x="4948" y="57113"/>
                    </a:cubicBezTo>
                    <a:cubicBezTo>
                      <a:pt x="7210" y="51600"/>
                      <a:pt x="11027" y="45521"/>
                      <a:pt x="15975" y="38311"/>
                    </a:cubicBezTo>
                    <a:lnTo>
                      <a:pt x="16540" y="38311"/>
                    </a:lnTo>
                    <a:cubicBezTo>
                      <a:pt x="17671" y="38311"/>
                      <a:pt x="18802" y="38311"/>
                      <a:pt x="19792" y="38877"/>
                    </a:cubicBezTo>
                    <a:cubicBezTo>
                      <a:pt x="20357" y="39442"/>
                      <a:pt x="20357" y="40007"/>
                      <a:pt x="20923" y="41138"/>
                    </a:cubicBezTo>
                    <a:lnTo>
                      <a:pt x="19226" y="44956"/>
                    </a:lnTo>
                    <a:lnTo>
                      <a:pt x="16964" y="49338"/>
                    </a:lnTo>
                    <a:lnTo>
                      <a:pt x="14702" y="53720"/>
                    </a:lnTo>
                    <a:cubicBezTo>
                      <a:pt x="13006" y="57537"/>
                      <a:pt x="12441" y="60930"/>
                      <a:pt x="12441" y="63616"/>
                    </a:cubicBezTo>
                    <a:cubicBezTo>
                      <a:pt x="12441" y="69695"/>
                      <a:pt x="14702" y="74078"/>
                      <a:pt x="19650" y="77470"/>
                    </a:cubicBezTo>
                    <a:cubicBezTo>
                      <a:pt x="24033" y="80298"/>
                      <a:pt x="29546" y="81853"/>
                      <a:pt x="36332" y="81853"/>
                    </a:cubicBezTo>
                    <a:cubicBezTo>
                      <a:pt x="45238" y="81853"/>
                      <a:pt x="53438" y="80156"/>
                      <a:pt x="61778" y="76905"/>
                    </a:cubicBezTo>
                    <a:cubicBezTo>
                      <a:pt x="68988" y="74078"/>
                      <a:pt x="73936" y="71392"/>
                      <a:pt x="76198" y="67433"/>
                    </a:cubicBezTo>
                    <a:cubicBezTo>
                      <a:pt x="75067" y="61354"/>
                      <a:pt x="73371" y="55841"/>
                      <a:pt x="71250" y="51883"/>
                    </a:cubicBezTo>
                    <a:cubicBezTo>
                      <a:pt x="69554" y="48066"/>
                      <a:pt x="66302" y="43542"/>
                      <a:pt x="62344" y="39725"/>
                    </a:cubicBezTo>
                    <a:lnTo>
                      <a:pt x="70685" y="19226"/>
                    </a:lnTo>
                    <a:cubicBezTo>
                      <a:pt x="73936" y="23609"/>
                      <a:pt x="77895" y="29688"/>
                      <a:pt x="80581" y="36332"/>
                    </a:cubicBezTo>
                    <a:cubicBezTo>
                      <a:pt x="84256" y="44249"/>
                      <a:pt x="85953" y="50893"/>
                      <a:pt x="85953" y="56406"/>
                    </a:cubicBezTo>
                    <a:lnTo>
                      <a:pt x="85953" y="56406"/>
                    </a:lnTo>
                    <a:lnTo>
                      <a:pt x="85953" y="56406"/>
                    </a:lnTo>
                    <a:close/>
                    <a:moveTo>
                      <a:pt x="52731" y="11592"/>
                    </a:moveTo>
                    <a:lnTo>
                      <a:pt x="41139" y="0"/>
                    </a:lnTo>
                    <a:lnTo>
                      <a:pt x="28981" y="11027"/>
                    </a:lnTo>
                    <a:lnTo>
                      <a:pt x="40573" y="23185"/>
                    </a:lnTo>
                    <a:lnTo>
                      <a:pt x="52731" y="11592"/>
                    </a:lnTo>
                    <a:close/>
                  </a:path>
                </a:pathLst>
              </a:custGeom>
              <a:grpFill/>
              <a:ln w="1411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29DB1EA-CD12-181B-E5E9-9EC2AB477FB6}"/>
                  </a:ext>
                </a:extLst>
              </p:cNvPr>
              <p:cNvSpPr/>
              <p:nvPr/>
            </p:nvSpPr>
            <p:spPr>
              <a:xfrm>
                <a:off x="3388026" y="4277959"/>
                <a:ext cx="329249" cy="137693"/>
              </a:xfrm>
              <a:custGeom>
                <a:avLst/>
                <a:gdLst>
                  <a:gd name="connsiteX0" fmla="*/ 32656 w 329249"/>
                  <a:gd name="connsiteY0" fmla="*/ 103482 h 137693"/>
                  <a:gd name="connsiteX1" fmla="*/ 28274 w 329249"/>
                  <a:gd name="connsiteY1" fmla="*/ 103482 h 137693"/>
                  <a:gd name="connsiteX2" fmla="*/ 13289 w 329249"/>
                  <a:gd name="connsiteY2" fmla="*/ 97969 h 137693"/>
                  <a:gd name="connsiteX3" fmla="*/ 7210 w 329249"/>
                  <a:gd name="connsiteY3" fmla="*/ 82418 h 137693"/>
                  <a:gd name="connsiteX4" fmla="*/ 5513 w 329249"/>
                  <a:gd name="connsiteY4" fmla="*/ 55841 h 137693"/>
                  <a:gd name="connsiteX5" fmla="*/ 3817 w 329249"/>
                  <a:gd name="connsiteY5" fmla="*/ 32656 h 137693"/>
                  <a:gd name="connsiteX6" fmla="*/ 0 w 329249"/>
                  <a:gd name="connsiteY6" fmla="*/ 18237 h 137693"/>
                  <a:gd name="connsiteX7" fmla="*/ 13289 w 329249"/>
                  <a:gd name="connsiteY7" fmla="*/ 3817 h 137693"/>
                  <a:gd name="connsiteX8" fmla="*/ 17106 w 329249"/>
                  <a:gd name="connsiteY8" fmla="*/ 15409 h 137693"/>
                  <a:gd name="connsiteX9" fmla="*/ 18237 w 329249"/>
                  <a:gd name="connsiteY9" fmla="*/ 38170 h 137693"/>
                  <a:gd name="connsiteX10" fmla="*/ 18237 w 329249"/>
                  <a:gd name="connsiteY10" fmla="*/ 60365 h 137693"/>
                  <a:gd name="connsiteX11" fmla="*/ 20499 w 329249"/>
                  <a:gd name="connsiteY11" fmla="*/ 77471 h 137693"/>
                  <a:gd name="connsiteX12" fmla="*/ 29122 w 329249"/>
                  <a:gd name="connsiteY12" fmla="*/ 82984 h 137693"/>
                  <a:gd name="connsiteX13" fmla="*/ 29263 w 329249"/>
                  <a:gd name="connsiteY13" fmla="*/ 82984 h 137693"/>
                  <a:gd name="connsiteX14" fmla="*/ 32656 w 329249"/>
                  <a:gd name="connsiteY14" fmla="*/ 82984 h 137693"/>
                  <a:gd name="connsiteX15" fmla="*/ 41563 w 329249"/>
                  <a:gd name="connsiteY15" fmla="*/ 82984 h 137693"/>
                  <a:gd name="connsiteX16" fmla="*/ 49903 w 329249"/>
                  <a:gd name="connsiteY16" fmla="*/ 82418 h 137693"/>
                  <a:gd name="connsiteX17" fmla="*/ 51034 w 329249"/>
                  <a:gd name="connsiteY17" fmla="*/ 82418 h 137693"/>
                  <a:gd name="connsiteX18" fmla="*/ 51600 w 329249"/>
                  <a:gd name="connsiteY18" fmla="*/ 82418 h 137693"/>
                  <a:gd name="connsiteX19" fmla="*/ 52731 w 329249"/>
                  <a:gd name="connsiteY19" fmla="*/ 82418 h 137693"/>
                  <a:gd name="connsiteX20" fmla="*/ 56124 w 329249"/>
                  <a:gd name="connsiteY20" fmla="*/ 81853 h 137693"/>
                  <a:gd name="connsiteX21" fmla="*/ 67716 w 329249"/>
                  <a:gd name="connsiteY21" fmla="*/ 78036 h 137693"/>
                  <a:gd name="connsiteX22" fmla="*/ 82136 w 329249"/>
                  <a:gd name="connsiteY22" fmla="*/ 71392 h 137693"/>
                  <a:gd name="connsiteX23" fmla="*/ 78319 w 329249"/>
                  <a:gd name="connsiteY23" fmla="*/ 70261 h 137693"/>
                  <a:gd name="connsiteX24" fmla="*/ 74502 w 329249"/>
                  <a:gd name="connsiteY24" fmla="*/ 68564 h 137693"/>
                  <a:gd name="connsiteX25" fmla="*/ 60082 w 329249"/>
                  <a:gd name="connsiteY25" fmla="*/ 63051 h 137693"/>
                  <a:gd name="connsiteX26" fmla="*/ 49621 w 329249"/>
                  <a:gd name="connsiteY26" fmla="*/ 60223 h 137693"/>
                  <a:gd name="connsiteX27" fmla="*/ 44673 w 329249"/>
                  <a:gd name="connsiteY27" fmla="*/ 61920 h 137693"/>
                  <a:gd name="connsiteX28" fmla="*/ 39725 w 329249"/>
                  <a:gd name="connsiteY28" fmla="*/ 70261 h 137693"/>
                  <a:gd name="connsiteX29" fmla="*/ 37463 w 329249"/>
                  <a:gd name="connsiteY29" fmla="*/ 70261 h 137693"/>
                  <a:gd name="connsiteX30" fmla="*/ 34070 w 329249"/>
                  <a:gd name="connsiteY30" fmla="*/ 68564 h 137693"/>
                  <a:gd name="connsiteX31" fmla="*/ 39018 w 329249"/>
                  <a:gd name="connsiteY31" fmla="*/ 55841 h 137693"/>
                  <a:gd name="connsiteX32" fmla="*/ 44531 w 329249"/>
                  <a:gd name="connsiteY32" fmla="*/ 45380 h 137693"/>
                  <a:gd name="connsiteX33" fmla="*/ 51741 w 329249"/>
                  <a:gd name="connsiteY33" fmla="*/ 40997 h 137693"/>
                  <a:gd name="connsiteX34" fmla="*/ 63334 w 329249"/>
                  <a:gd name="connsiteY34" fmla="*/ 44814 h 137693"/>
                  <a:gd name="connsiteX35" fmla="*/ 71957 w 329249"/>
                  <a:gd name="connsiteY35" fmla="*/ 48631 h 137693"/>
                  <a:gd name="connsiteX36" fmla="*/ 80298 w 329249"/>
                  <a:gd name="connsiteY36" fmla="*/ 52448 h 137693"/>
                  <a:gd name="connsiteX37" fmla="*/ 97404 w 329249"/>
                  <a:gd name="connsiteY37" fmla="*/ 56265 h 137693"/>
                  <a:gd name="connsiteX38" fmla="*/ 115075 w 329249"/>
                  <a:gd name="connsiteY38" fmla="*/ 54569 h 137693"/>
                  <a:gd name="connsiteX39" fmla="*/ 124971 w 329249"/>
                  <a:gd name="connsiteY39" fmla="*/ 52872 h 137693"/>
                  <a:gd name="connsiteX40" fmla="*/ 116630 w 329249"/>
                  <a:gd name="connsiteY40" fmla="*/ 71109 h 137693"/>
                  <a:gd name="connsiteX41" fmla="*/ 109420 w 329249"/>
                  <a:gd name="connsiteY41" fmla="*/ 71674 h 137693"/>
                  <a:gd name="connsiteX42" fmla="*/ 105038 w 329249"/>
                  <a:gd name="connsiteY42" fmla="*/ 72240 h 137693"/>
                  <a:gd name="connsiteX43" fmla="*/ 100655 w 329249"/>
                  <a:gd name="connsiteY43" fmla="*/ 73371 h 137693"/>
                  <a:gd name="connsiteX44" fmla="*/ 106169 w 329249"/>
                  <a:gd name="connsiteY44" fmla="*/ 80015 h 137693"/>
                  <a:gd name="connsiteX45" fmla="*/ 118326 w 329249"/>
                  <a:gd name="connsiteY45" fmla="*/ 82843 h 137693"/>
                  <a:gd name="connsiteX46" fmla="*/ 126102 w 329249"/>
                  <a:gd name="connsiteY46" fmla="*/ 82843 h 137693"/>
                  <a:gd name="connsiteX47" fmla="*/ 131050 w 329249"/>
                  <a:gd name="connsiteY47" fmla="*/ 82843 h 137693"/>
                  <a:gd name="connsiteX48" fmla="*/ 142642 w 329249"/>
                  <a:gd name="connsiteY48" fmla="*/ 76198 h 137693"/>
                  <a:gd name="connsiteX49" fmla="*/ 146459 w 329249"/>
                  <a:gd name="connsiteY49" fmla="*/ 63475 h 137693"/>
                  <a:gd name="connsiteX50" fmla="*/ 152538 w 329249"/>
                  <a:gd name="connsiteY50" fmla="*/ 63475 h 137693"/>
                  <a:gd name="connsiteX51" fmla="*/ 155931 w 329249"/>
                  <a:gd name="connsiteY51" fmla="*/ 76764 h 137693"/>
                  <a:gd name="connsiteX52" fmla="*/ 167523 w 329249"/>
                  <a:gd name="connsiteY52" fmla="*/ 82843 h 137693"/>
                  <a:gd name="connsiteX53" fmla="*/ 171905 w 329249"/>
                  <a:gd name="connsiteY53" fmla="*/ 82843 h 137693"/>
                  <a:gd name="connsiteX54" fmla="*/ 174733 w 329249"/>
                  <a:gd name="connsiteY54" fmla="*/ 82843 h 137693"/>
                  <a:gd name="connsiteX55" fmla="*/ 185760 w 329249"/>
                  <a:gd name="connsiteY55" fmla="*/ 76198 h 137693"/>
                  <a:gd name="connsiteX56" fmla="*/ 189152 w 329249"/>
                  <a:gd name="connsiteY56" fmla="*/ 64040 h 137693"/>
                  <a:gd name="connsiteX57" fmla="*/ 195797 w 329249"/>
                  <a:gd name="connsiteY57" fmla="*/ 64040 h 137693"/>
                  <a:gd name="connsiteX58" fmla="*/ 198059 w 329249"/>
                  <a:gd name="connsiteY58" fmla="*/ 77895 h 137693"/>
                  <a:gd name="connsiteX59" fmla="*/ 207955 w 329249"/>
                  <a:gd name="connsiteY59" fmla="*/ 82843 h 137693"/>
                  <a:gd name="connsiteX60" fmla="*/ 219547 w 329249"/>
                  <a:gd name="connsiteY60" fmla="*/ 75633 h 137693"/>
                  <a:gd name="connsiteX61" fmla="*/ 221809 w 329249"/>
                  <a:gd name="connsiteY61" fmla="*/ 64040 h 137693"/>
                  <a:gd name="connsiteX62" fmla="*/ 228453 w 329249"/>
                  <a:gd name="connsiteY62" fmla="*/ 64040 h 137693"/>
                  <a:gd name="connsiteX63" fmla="*/ 230715 w 329249"/>
                  <a:gd name="connsiteY63" fmla="*/ 77895 h 137693"/>
                  <a:gd name="connsiteX64" fmla="*/ 240187 w 329249"/>
                  <a:gd name="connsiteY64" fmla="*/ 82843 h 137693"/>
                  <a:gd name="connsiteX65" fmla="*/ 252910 w 329249"/>
                  <a:gd name="connsiteY65" fmla="*/ 75633 h 137693"/>
                  <a:gd name="connsiteX66" fmla="*/ 255172 w 329249"/>
                  <a:gd name="connsiteY66" fmla="*/ 70119 h 137693"/>
                  <a:gd name="connsiteX67" fmla="*/ 255737 w 329249"/>
                  <a:gd name="connsiteY67" fmla="*/ 67292 h 137693"/>
                  <a:gd name="connsiteX68" fmla="*/ 255737 w 329249"/>
                  <a:gd name="connsiteY68" fmla="*/ 64182 h 137693"/>
                  <a:gd name="connsiteX69" fmla="*/ 262382 w 329249"/>
                  <a:gd name="connsiteY69" fmla="*/ 64182 h 137693"/>
                  <a:gd name="connsiteX70" fmla="*/ 265209 w 329249"/>
                  <a:gd name="connsiteY70" fmla="*/ 78036 h 137693"/>
                  <a:gd name="connsiteX71" fmla="*/ 275671 w 329249"/>
                  <a:gd name="connsiteY71" fmla="*/ 82984 h 137693"/>
                  <a:gd name="connsiteX72" fmla="*/ 277932 w 329249"/>
                  <a:gd name="connsiteY72" fmla="*/ 82984 h 137693"/>
                  <a:gd name="connsiteX73" fmla="*/ 282315 w 329249"/>
                  <a:gd name="connsiteY73" fmla="*/ 82984 h 137693"/>
                  <a:gd name="connsiteX74" fmla="*/ 288959 w 329249"/>
                  <a:gd name="connsiteY74" fmla="*/ 82984 h 137693"/>
                  <a:gd name="connsiteX75" fmla="*/ 308327 w 329249"/>
                  <a:gd name="connsiteY75" fmla="*/ 81287 h 137693"/>
                  <a:gd name="connsiteX76" fmla="*/ 314971 w 329249"/>
                  <a:gd name="connsiteY76" fmla="*/ 80157 h 137693"/>
                  <a:gd name="connsiteX77" fmla="*/ 320485 w 329249"/>
                  <a:gd name="connsiteY77" fmla="*/ 77895 h 137693"/>
                  <a:gd name="connsiteX78" fmla="*/ 320485 w 329249"/>
                  <a:gd name="connsiteY78" fmla="*/ 70119 h 137693"/>
                  <a:gd name="connsiteX79" fmla="*/ 317657 w 329249"/>
                  <a:gd name="connsiteY79" fmla="*/ 71250 h 137693"/>
                  <a:gd name="connsiteX80" fmla="*/ 314264 w 329249"/>
                  <a:gd name="connsiteY80" fmla="*/ 71816 h 137693"/>
                  <a:gd name="connsiteX81" fmla="*/ 310872 w 329249"/>
                  <a:gd name="connsiteY81" fmla="*/ 72381 h 137693"/>
                  <a:gd name="connsiteX82" fmla="*/ 307055 w 329249"/>
                  <a:gd name="connsiteY82" fmla="*/ 72381 h 137693"/>
                  <a:gd name="connsiteX83" fmla="*/ 297583 w 329249"/>
                  <a:gd name="connsiteY83" fmla="*/ 71250 h 137693"/>
                  <a:gd name="connsiteX84" fmla="*/ 289242 w 329249"/>
                  <a:gd name="connsiteY84" fmla="*/ 67433 h 137693"/>
                  <a:gd name="connsiteX85" fmla="*/ 292635 w 329249"/>
                  <a:gd name="connsiteY85" fmla="*/ 46935 h 137693"/>
                  <a:gd name="connsiteX86" fmla="*/ 298714 w 329249"/>
                  <a:gd name="connsiteY86" fmla="*/ 35342 h 137693"/>
                  <a:gd name="connsiteX87" fmla="*/ 305358 w 329249"/>
                  <a:gd name="connsiteY87" fmla="*/ 29263 h 137693"/>
                  <a:gd name="connsiteX88" fmla="*/ 321474 w 329249"/>
                  <a:gd name="connsiteY88" fmla="*/ 36473 h 137693"/>
                  <a:gd name="connsiteX89" fmla="*/ 329250 w 329249"/>
                  <a:gd name="connsiteY89" fmla="*/ 64747 h 137693"/>
                  <a:gd name="connsiteX90" fmla="*/ 329250 w 329249"/>
                  <a:gd name="connsiteY90" fmla="*/ 64747 h 137693"/>
                  <a:gd name="connsiteX91" fmla="*/ 329250 w 329249"/>
                  <a:gd name="connsiteY91" fmla="*/ 68140 h 137693"/>
                  <a:gd name="connsiteX92" fmla="*/ 329250 w 329249"/>
                  <a:gd name="connsiteY92" fmla="*/ 70402 h 137693"/>
                  <a:gd name="connsiteX93" fmla="*/ 329250 w 329249"/>
                  <a:gd name="connsiteY93" fmla="*/ 71533 h 137693"/>
                  <a:gd name="connsiteX94" fmla="*/ 328684 w 329249"/>
                  <a:gd name="connsiteY94" fmla="*/ 77612 h 137693"/>
                  <a:gd name="connsiteX95" fmla="*/ 328684 w 329249"/>
                  <a:gd name="connsiteY95" fmla="*/ 79874 h 137693"/>
                  <a:gd name="connsiteX96" fmla="*/ 328684 w 329249"/>
                  <a:gd name="connsiteY96" fmla="*/ 82136 h 137693"/>
                  <a:gd name="connsiteX97" fmla="*/ 327553 w 329249"/>
                  <a:gd name="connsiteY97" fmla="*/ 88780 h 137693"/>
                  <a:gd name="connsiteX98" fmla="*/ 326988 w 329249"/>
                  <a:gd name="connsiteY98" fmla="*/ 93728 h 137693"/>
                  <a:gd name="connsiteX99" fmla="*/ 308751 w 329249"/>
                  <a:gd name="connsiteY99" fmla="*/ 100938 h 137693"/>
                  <a:gd name="connsiteX100" fmla="*/ 296593 w 329249"/>
                  <a:gd name="connsiteY100" fmla="*/ 103200 h 137693"/>
                  <a:gd name="connsiteX101" fmla="*/ 291080 w 329249"/>
                  <a:gd name="connsiteY101" fmla="*/ 103200 h 137693"/>
                  <a:gd name="connsiteX102" fmla="*/ 286132 w 329249"/>
                  <a:gd name="connsiteY102" fmla="*/ 103765 h 137693"/>
                  <a:gd name="connsiteX103" fmla="*/ 282315 w 329249"/>
                  <a:gd name="connsiteY103" fmla="*/ 103765 h 137693"/>
                  <a:gd name="connsiteX104" fmla="*/ 277932 w 329249"/>
                  <a:gd name="connsiteY104" fmla="*/ 103765 h 137693"/>
                  <a:gd name="connsiteX105" fmla="*/ 275671 w 329249"/>
                  <a:gd name="connsiteY105" fmla="*/ 103765 h 137693"/>
                  <a:gd name="connsiteX106" fmla="*/ 264078 w 329249"/>
                  <a:gd name="connsiteY106" fmla="*/ 98252 h 137693"/>
                  <a:gd name="connsiteX107" fmla="*/ 258565 w 329249"/>
                  <a:gd name="connsiteY107" fmla="*/ 86660 h 137693"/>
                  <a:gd name="connsiteX108" fmla="*/ 252486 w 329249"/>
                  <a:gd name="connsiteY108" fmla="*/ 98252 h 137693"/>
                  <a:gd name="connsiteX109" fmla="*/ 239763 w 329249"/>
                  <a:gd name="connsiteY109" fmla="*/ 103765 h 137693"/>
                  <a:gd name="connsiteX110" fmla="*/ 228736 w 329249"/>
                  <a:gd name="connsiteY110" fmla="*/ 98252 h 137693"/>
                  <a:gd name="connsiteX111" fmla="*/ 224353 w 329249"/>
                  <a:gd name="connsiteY111" fmla="*/ 88780 h 137693"/>
                  <a:gd name="connsiteX112" fmla="*/ 219405 w 329249"/>
                  <a:gd name="connsiteY112" fmla="*/ 98252 h 137693"/>
                  <a:gd name="connsiteX113" fmla="*/ 207813 w 329249"/>
                  <a:gd name="connsiteY113" fmla="*/ 103765 h 137693"/>
                  <a:gd name="connsiteX114" fmla="*/ 196786 w 329249"/>
                  <a:gd name="connsiteY114" fmla="*/ 98817 h 137693"/>
                  <a:gd name="connsiteX115" fmla="*/ 192404 w 329249"/>
                  <a:gd name="connsiteY115" fmla="*/ 89346 h 137693"/>
                  <a:gd name="connsiteX116" fmla="*/ 186325 w 329249"/>
                  <a:gd name="connsiteY116" fmla="*/ 98817 h 137693"/>
                  <a:gd name="connsiteX117" fmla="*/ 174167 w 329249"/>
                  <a:gd name="connsiteY117" fmla="*/ 103765 h 137693"/>
                  <a:gd name="connsiteX118" fmla="*/ 172471 w 329249"/>
                  <a:gd name="connsiteY118" fmla="*/ 103765 h 137693"/>
                  <a:gd name="connsiteX119" fmla="*/ 168088 w 329249"/>
                  <a:gd name="connsiteY119" fmla="*/ 103765 h 137693"/>
                  <a:gd name="connsiteX120" fmla="*/ 167523 w 329249"/>
                  <a:gd name="connsiteY120" fmla="*/ 103765 h 137693"/>
                  <a:gd name="connsiteX121" fmla="*/ 156496 w 329249"/>
                  <a:gd name="connsiteY121" fmla="*/ 98252 h 137693"/>
                  <a:gd name="connsiteX122" fmla="*/ 149852 w 329249"/>
                  <a:gd name="connsiteY122" fmla="*/ 87225 h 137693"/>
                  <a:gd name="connsiteX123" fmla="*/ 143773 w 329249"/>
                  <a:gd name="connsiteY123" fmla="*/ 98252 h 137693"/>
                  <a:gd name="connsiteX124" fmla="*/ 132181 w 329249"/>
                  <a:gd name="connsiteY124" fmla="*/ 103765 h 137693"/>
                  <a:gd name="connsiteX125" fmla="*/ 131615 w 329249"/>
                  <a:gd name="connsiteY125" fmla="*/ 103765 h 137693"/>
                  <a:gd name="connsiteX126" fmla="*/ 126667 w 329249"/>
                  <a:gd name="connsiteY126" fmla="*/ 103765 h 137693"/>
                  <a:gd name="connsiteX127" fmla="*/ 125536 w 329249"/>
                  <a:gd name="connsiteY127" fmla="*/ 103765 h 137693"/>
                  <a:gd name="connsiteX128" fmla="*/ 106169 w 329249"/>
                  <a:gd name="connsiteY128" fmla="*/ 97121 h 137693"/>
                  <a:gd name="connsiteX129" fmla="*/ 95142 w 329249"/>
                  <a:gd name="connsiteY129" fmla="*/ 76622 h 137693"/>
                  <a:gd name="connsiteX130" fmla="*/ 75209 w 329249"/>
                  <a:gd name="connsiteY130" fmla="*/ 90477 h 137693"/>
                  <a:gd name="connsiteX131" fmla="*/ 58103 w 329249"/>
                  <a:gd name="connsiteY131" fmla="*/ 99948 h 137693"/>
                  <a:gd name="connsiteX132" fmla="*/ 38735 w 329249"/>
                  <a:gd name="connsiteY132" fmla="*/ 103765 h 137693"/>
                  <a:gd name="connsiteX133" fmla="*/ 32656 w 329249"/>
                  <a:gd name="connsiteY133" fmla="*/ 103765 h 137693"/>
                  <a:gd name="connsiteX134" fmla="*/ 32656 w 329249"/>
                  <a:gd name="connsiteY134" fmla="*/ 103482 h 137693"/>
                  <a:gd name="connsiteX135" fmla="*/ 319495 w 329249"/>
                  <a:gd name="connsiteY135" fmla="*/ 56407 h 137693"/>
                  <a:gd name="connsiteX136" fmla="*/ 311720 w 329249"/>
                  <a:gd name="connsiteY136" fmla="*/ 46935 h 137693"/>
                  <a:gd name="connsiteX137" fmla="*/ 305075 w 329249"/>
                  <a:gd name="connsiteY137" fmla="*/ 44673 h 137693"/>
                  <a:gd name="connsiteX138" fmla="*/ 300693 w 329249"/>
                  <a:gd name="connsiteY138" fmla="*/ 47500 h 137693"/>
                  <a:gd name="connsiteX139" fmla="*/ 298997 w 329249"/>
                  <a:gd name="connsiteY139" fmla="*/ 53579 h 137693"/>
                  <a:gd name="connsiteX140" fmla="*/ 302814 w 329249"/>
                  <a:gd name="connsiteY140" fmla="*/ 56407 h 137693"/>
                  <a:gd name="connsiteX141" fmla="*/ 311154 w 329249"/>
                  <a:gd name="connsiteY141" fmla="*/ 58103 h 137693"/>
                  <a:gd name="connsiteX142" fmla="*/ 313416 w 329249"/>
                  <a:gd name="connsiteY142" fmla="*/ 58103 h 137693"/>
                  <a:gd name="connsiteX143" fmla="*/ 315678 w 329249"/>
                  <a:gd name="connsiteY143" fmla="*/ 58103 h 137693"/>
                  <a:gd name="connsiteX144" fmla="*/ 317375 w 329249"/>
                  <a:gd name="connsiteY144" fmla="*/ 57537 h 137693"/>
                  <a:gd name="connsiteX145" fmla="*/ 318506 w 329249"/>
                  <a:gd name="connsiteY145" fmla="*/ 56972 h 137693"/>
                  <a:gd name="connsiteX146" fmla="*/ 319495 w 329249"/>
                  <a:gd name="connsiteY146" fmla="*/ 56407 h 137693"/>
                  <a:gd name="connsiteX147" fmla="*/ 319495 w 329249"/>
                  <a:gd name="connsiteY147" fmla="*/ 56407 h 137693"/>
                  <a:gd name="connsiteX148" fmla="*/ 319495 w 329249"/>
                  <a:gd name="connsiteY148" fmla="*/ 56407 h 137693"/>
                  <a:gd name="connsiteX149" fmla="*/ 318364 w 329249"/>
                  <a:gd name="connsiteY149" fmla="*/ 10461 h 137693"/>
                  <a:gd name="connsiteX150" fmla="*/ 307903 w 329249"/>
                  <a:gd name="connsiteY150" fmla="*/ 0 h 137693"/>
                  <a:gd name="connsiteX151" fmla="*/ 296876 w 329249"/>
                  <a:gd name="connsiteY151" fmla="*/ 10461 h 137693"/>
                  <a:gd name="connsiteX152" fmla="*/ 307337 w 329249"/>
                  <a:gd name="connsiteY152" fmla="*/ 20923 h 137693"/>
                  <a:gd name="connsiteX153" fmla="*/ 318364 w 329249"/>
                  <a:gd name="connsiteY153" fmla="*/ 10461 h 137693"/>
                  <a:gd name="connsiteX154" fmla="*/ 318364 w 329249"/>
                  <a:gd name="connsiteY154" fmla="*/ 10461 h 137693"/>
                  <a:gd name="connsiteX155" fmla="*/ 160030 w 329249"/>
                  <a:gd name="connsiteY155" fmla="*/ 32656 h 137693"/>
                  <a:gd name="connsiteX156" fmla="*/ 147873 w 329249"/>
                  <a:gd name="connsiteY156" fmla="*/ 21064 h 137693"/>
                  <a:gd name="connsiteX157" fmla="*/ 135715 w 329249"/>
                  <a:gd name="connsiteY157" fmla="*/ 32091 h 137693"/>
                  <a:gd name="connsiteX158" fmla="*/ 147873 w 329249"/>
                  <a:gd name="connsiteY158" fmla="*/ 44249 h 137693"/>
                  <a:gd name="connsiteX159" fmla="*/ 160030 w 329249"/>
                  <a:gd name="connsiteY159" fmla="*/ 32656 h 137693"/>
                  <a:gd name="connsiteX160" fmla="*/ 160030 w 329249"/>
                  <a:gd name="connsiteY160" fmla="*/ 32656 h 137693"/>
                  <a:gd name="connsiteX161" fmla="*/ 89770 w 329249"/>
                  <a:gd name="connsiteY161" fmla="*/ 126102 h 137693"/>
                  <a:gd name="connsiteX162" fmla="*/ 78177 w 329249"/>
                  <a:gd name="connsiteY162" fmla="*/ 137694 h 137693"/>
                  <a:gd name="connsiteX163" fmla="*/ 66020 w 329249"/>
                  <a:gd name="connsiteY163" fmla="*/ 126102 h 137693"/>
                  <a:gd name="connsiteX164" fmla="*/ 78177 w 329249"/>
                  <a:gd name="connsiteY164" fmla="*/ 114509 h 137693"/>
                  <a:gd name="connsiteX165" fmla="*/ 89770 w 329249"/>
                  <a:gd name="connsiteY165" fmla="*/ 126102 h 137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329249" h="137693">
                    <a:moveTo>
                      <a:pt x="32656" y="103482"/>
                    </a:moveTo>
                    <a:lnTo>
                      <a:pt x="28274" y="103482"/>
                    </a:lnTo>
                    <a:cubicBezTo>
                      <a:pt x="21630" y="103482"/>
                      <a:pt x="16682" y="101786"/>
                      <a:pt x="13289" y="97969"/>
                    </a:cubicBezTo>
                    <a:cubicBezTo>
                      <a:pt x="10461" y="95142"/>
                      <a:pt x="8341" y="89628"/>
                      <a:pt x="7210" y="82418"/>
                    </a:cubicBezTo>
                    <a:cubicBezTo>
                      <a:pt x="6079" y="76340"/>
                      <a:pt x="5513" y="67433"/>
                      <a:pt x="5513" y="55841"/>
                    </a:cubicBezTo>
                    <a:cubicBezTo>
                      <a:pt x="5513" y="45380"/>
                      <a:pt x="4948" y="38170"/>
                      <a:pt x="3817" y="32656"/>
                    </a:cubicBezTo>
                    <a:cubicBezTo>
                      <a:pt x="3251" y="28839"/>
                      <a:pt x="2121" y="23750"/>
                      <a:pt x="0" y="18237"/>
                    </a:cubicBezTo>
                    <a:lnTo>
                      <a:pt x="13289" y="3817"/>
                    </a:lnTo>
                    <a:cubicBezTo>
                      <a:pt x="15551" y="6644"/>
                      <a:pt x="16682" y="10461"/>
                      <a:pt x="17106" y="15409"/>
                    </a:cubicBezTo>
                    <a:cubicBezTo>
                      <a:pt x="17671" y="20357"/>
                      <a:pt x="18237" y="28133"/>
                      <a:pt x="18237" y="38170"/>
                    </a:cubicBezTo>
                    <a:lnTo>
                      <a:pt x="18237" y="60365"/>
                    </a:lnTo>
                    <a:cubicBezTo>
                      <a:pt x="18237" y="68140"/>
                      <a:pt x="18802" y="73654"/>
                      <a:pt x="20499" y="77471"/>
                    </a:cubicBezTo>
                    <a:cubicBezTo>
                      <a:pt x="22195" y="80722"/>
                      <a:pt x="24881" y="82984"/>
                      <a:pt x="29122" y="82984"/>
                    </a:cubicBezTo>
                    <a:lnTo>
                      <a:pt x="29263" y="82984"/>
                    </a:lnTo>
                    <a:lnTo>
                      <a:pt x="32656" y="82984"/>
                    </a:lnTo>
                    <a:lnTo>
                      <a:pt x="41563" y="82984"/>
                    </a:lnTo>
                    <a:lnTo>
                      <a:pt x="49903" y="82418"/>
                    </a:lnTo>
                    <a:lnTo>
                      <a:pt x="51034" y="82418"/>
                    </a:lnTo>
                    <a:lnTo>
                      <a:pt x="51600" y="82418"/>
                    </a:lnTo>
                    <a:cubicBezTo>
                      <a:pt x="52165" y="82418"/>
                      <a:pt x="52731" y="82418"/>
                      <a:pt x="52731" y="82418"/>
                    </a:cubicBezTo>
                    <a:lnTo>
                      <a:pt x="56124" y="81853"/>
                    </a:lnTo>
                    <a:cubicBezTo>
                      <a:pt x="59517" y="81287"/>
                      <a:pt x="63334" y="80157"/>
                      <a:pt x="67716" y="78036"/>
                    </a:cubicBezTo>
                    <a:cubicBezTo>
                      <a:pt x="69978" y="77471"/>
                      <a:pt x="74926" y="74784"/>
                      <a:pt x="82136" y="71392"/>
                    </a:cubicBezTo>
                    <a:lnTo>
                      <a:pt x="78319" y="70261"/>
                    </a:lnTo>
                    <a:lnTo>
                      <a:pt x="74502" y="68564"/>
                    </a:lnTo>
                    <a:lnTo>
                      <a:pt x="60082" y="63051"/>
                    </a:lnTo>
                    <a:cubicBezTo>
                      <a:pt x="54003" y="61354"/>
                      <a:pt x="50610" y="60223"/>
                      <a:pt x="49621" y="60223"/>
                    </a:cubicBezTo>
                    <a:cubicBezTo>
                      <a:pt x="47924" y="60223"/>
                      <a:pt x="46228" y="60789"/>
                      <a:pt x="44673" y="61920"/>
                    </a:cubicBezTo>
                    <a:cubicBezTo>
                      <a:pt x="43542" y="63051"/>
                      <a:pt x="41845" y="65737"/>
                      <a:pt x="39725" y="70261"/>
                    </a:cubicBezTo>
                    <a:lnTo>
                      <a:pt x="37463" y="70261"/>
                    </a:lnTo>
                    <a:cubicBezTo>
                      <a:pt x="35766" y="70261"/>
                      <a:pt x="34636" y="69695"/>
                      <a:pt x="34070" y="68564"/>
                    </a:cubicBezTo>
                    <a:lnTo>
                      <a:pt x="39018" y="55841"/>
                    </a:lnTo>
                    <a:cubicBezTo>
                      <a:pt x="41280" y="51458"/>
                      <a:pt x="42835" y="47500"/>
                      <a:pt x="44531" y="45380"/>
                    </a:cubicBezTo>
                    <a:cubicBezTo>
                      <a:pt x="47359" y="42128"/>
                      <a:pt x="49479" y="40997"/>
                      <a:pt x="51741" y="40997"/>
                    </a:cubicBezTo>
                    <a:cubicBezTo>
                      <a:pt x="53438" y="40997"/>
                      <a:pt x="57255" y="42128"/>
                      <a:pt x="63334" y="44814"/>
                    </a:cubicBezTo>
                    <a:lnTo>
                      <a:pt x="71957" y="48631"/>
                    </a:lnTo>
                    <a:lnTo>
                      <a:pt x="80298" y="52448"/>
                    </a:lnTo>
                    <a:cubicBezTo>
                      <a:pt x="87508" y="55276"/>
                      <a:pt x="93587" y="56265"/>
                      <a:pt x="97404" y="56265"/>
                    </a:cubicBezTo>
                    <a:cubicBezTo>
                      <a:pt x="101221" y="56265"/>
                      <a:pt x="107299" y="55700"/>
                      <a:pt x="115075" y="54569"/>
                    </a:cubicBezTo>
                    <a:lnTo>
                      <a:pt x="124971" y="52872"/>
                    </a:lnTo>
                    <a:lnTo>
                      <a:pt x="116630" y="71109"/>
                    </a:lnTo>
                    <a:lnTo>
                      <a:pt x="109420" y="71674"/>
                    </a:lnTo>
                    <a:lnTo>
                      <a:pt x="105038" y="72240"/>
                    </a:lnTo>
                    <a:lnTo>
                      <a:pt x="100655" y="73371"/>
                    </a:lnTo>
                    <a:cubicBezTo>
                      <a:pt x="102352" y="76198"/>
                      <a:pt x="104048" y="78319"/>
                      <a:pt x="106169" y="80015"/>
                    </a:cubicBezTo>
                    <a:cubicBezTo>
                      <a:pt x="108996" y="81712"/>
                      <a:pt x="113378" y="82843"/>
                      <a:pt x="118326" y="82843"/>
                    </a:cubicBezTo>
                    <a:lnTo>
                      <a:pt x="126102" y="82843"/>
                    </a:lnTo>
                    <a:lnTo>
                      <a:pt x="131050" y="82843"/>
                    </a:lnTo>
                    <a:cubicBezTo>
                      <a:pt x="135997" y="82843"/>
                      <a:pt x="139956" y="80581"/>
                      <a:pt x="142642" y="76198"/>
                    </a:cubicBezTo>
                    <a:cubicBezTo>
                      <a:pt x="144904" y="72381"/>
                      <a:pt x="146459" y="67857"/>
                      <a:pt x="146459" y="63475"/>
                    </a:cubicBezTo>
                    <a:lnTo>
                      <a:pt x="152538" y="63475"/>
                    </a:lnTo>
                    <a:cubicBezTo>
                      <a:pt x="152538" y="68988"/>
                      <a:pt x="153669" y="73371"/>
                      <a:pt x="155931" y="76764"/>
                    </a:cubicBezTo>
                    <a:cubicBezTo>
                      <a:pt x="158758" y="80581"/>
                      <a:pt x="162575" y="82843"/>
                      <a:pt x="167523" y="82843"/>
                    </a:cubicBezTo>
                    <a:lnTo>
                      <a:pt x="171905" y="82843"/>
                    </a:lnTo>
                    <a:lnTo>
                      <a:pt x="174733" y="82843"/>
                    </a:lnTo>
                    <a:cubicBezTo>
                      <a:pt x="179115" y="82843"/>
                      <a:pt x="183074" y="80581"/>
                      <a:pt x="185760" y="76198"/>
                    </a:cubicBezTo>
                    <a:cubicBezTo>
                      <a:pt x="188021" y="72947"/>
                      <a:pt x="189152" y="68423"/>
                      <a:pt x="189152" y="64040"/>
                    </a:cubicBezTo>
                    <a:lnTo>
                      <a:pt x="195797" y="64040"/>
                    </a:lnTo>
                    <a:cubicBezTo>
                      <a:pt x="195797" y="70119"/>
                      <a:pt x="196362" y="74502"/>
                      <a:pt x="198059" y="77895"/>
                    </a:cubicBezTo>
                    <a:cubicBezTo>
                      <a:pt x="200321" y="81146"/>
                      <a:pt x="203572" y="82843"/>
                      <a:pt x="207955" y="82843"/>
                    </a:cubicBezTo>
                    <a:cubicBezTo>
                      <a:pt x="212902" y="82843"/>
                      <a:pt x="216861" y="80015"/>
                      <a:pt x="219547" y="75633"/>
                    </a:cubicBezTo>
                    <a:cubicBezTo>
                      <a:pt x="221243" y="71816"/>
                      <a:pt x="221809" y="68423"/>
                      <a:pt x="221809" y="64040"/>
                    </a:cubicBezTo>
                    <a:lnTo>
                      <a:pt x="228453" y="64040"/>
                    </a:lnTo>
                    <a:cubicBezTo>
                      <a:pt x="228453" y="70685"/>
                      <a:pt x="229584" y="75067"/>
                      <a:pt x="230715" y="77895"/>
                    </a:cubicBezTo>
                    <a:cubicBezTo>
                      <a:pt x="232412" y="81146"/>
                      <a:pt x="235663" y="82843"/>
                      <a:pt x="240187" y="82843"/>
                    </a:cubicBezTo>
                    <a:cubicBezTo>
                      <a:pt x="245700" y="82843"/>
                      <a:pt x="249659" y="80581"/>
                      <a:pt x="252910" y="75633"/>
                    </a:cubicBezTo>
                    <a:cubicBezTo>
                      <a:pt x="253476" y="73371"/>
                      <a:pt x="254607" y="71816"/>
                      <a:pt x="255172" y="70119"/>
                    </a:cubicBezTo>
                    <a:lnTo>
                      <a:pt x="255737" y="67292"/>
                    </a:lnTo>
                    <a:lnTo>
                      <a:pt x="255737" y="64182"/>
                    </a:lnTo>
                    <a:lnTo>
                      <a:pt x="262382" y="64182"/>
                    </a:lnTo>
                    <a:cubicBezTo>
                      <a:pt x="262382" y="70261"/>
                      <a:pt x="263513" y="74643"/>
                      <a:pt x="265209" y="78036"/>
                    </a:cubicBezTo>
                    <a:cubicBezTo>
                      <a:pt x="267471" y="81287"/>
                      <a:pt x="270723" y="82984"/>
                      <a:pt x="275671" y="82984"/>
                    </a:cubicBezTo>
                    <a:lnTo>
                      <a:pt x="277932" y="82984"/>
                    </a:lnTo>
                    <a:lnTo>
                      <a:pt x="282315" y="82984"/>
                    </a:lnTo>
                    <a:lnTo>
                      <a:pt x="288959" y="82984"/>
                    </a:lnTo>
                    <a:cubicBezTo>
                      <a:pt x="297300" y="82984"/>
                      <a:pt x="303379" y="82418"/>
                      <a:pt x="308327" y="81287"/>
                    </a:cubicBezTo>
                    <a:cubicBezTo>
                      <a:pt x="311154" y="81287"/>
                      <a:pt x="313275" y="80722"/>
                      <a:pt x="314971" y="80157"/>
                    </a:cubicBezTo>
                    <a:cubicBezTo>
                      <a:pt x="317233" y="79591"/>
                      <a:pt x="318788" y="78460"/>
                      <a:pt x="320485" y="77895"/>
                    </a:cubicBezTo>
                    <a:lnTo>
                      <a:pt x="320485" y="70119"/>
                    </a:lnTo>
                    <a:lnTo>
                      <a:pt x="317657" y="71250"/>
                    </a:lnTo>
                    <a:lnTo>
                      <a:pt x="314264" y="71816"/>
                    </a:lnTo>
                    <a:lnTo>
                      <a:pt x="310872" y="72381"/>
                    </a:lnTo>
                    <a:lnTo>
                      <a:pt x="307055" y="72381"/>
                    </a:lnTo>
                    <a:cubicBezTo>
                      <a:pt x="304227" y="72381"/>
                      <a:pt x="300976" y="71816"/>
                      <a:pt x="297583" y="71250"/>
                    </a:cubicBezTo>
                    <a:cubicBezTo>
                      <a:pt x="294190" y="70119"/>
                      <a:pt x="291504" y="68988"/>
                      <a:pt x="289242" y="67433"/>
                    </a:cubicBezTo>
                    <a:cubicBezTo>
                      <a:pt x="289242" y="59658"/>
                      <a:pt x="290373" y="52448"/>
                      <a:pt x="292635" y="46935"/>
                    </a:cubicBezTo>
                    <a:cubicBezTo>
                      <a:pt x="293766" y="41987"/>
                      <a:pt x="295886" y="38028"/>
                      <a:pt x="298714" y="35342"/>
                    </a:cubicBezTo>
                    <a:cubicBezTo>
                      <a:pt x="300976" y="33081"/>
                      <a:pt x="303096" y="30960"/>
                      <a:pt x="305358" y="29263"/>
                    </a:cubicBezTo>
                    <a:cubicBezTo>
                      <a:pt x="312003" y="29263"/>
                      <a:pt x="316950" y="31525"/>
                      <a:pt x="321474" y="36473"/>
                    </a:cubicBezTo>
                    <a:cubicBezTo>
                      <a:pt x="326422" y="42552"/>
                      <a:pt x="329250" y="52024"/>
                      <a:pt x="329250" y="64747"/>
                    </a:cubicBezTo>
                    <a:lnTo>
                      <a:pt x="329250" y="64747"/>
                    </a:lnTo>
                    <a:lnTo>
                      <a:pt x="329250" y="68140"/>
                    </a:lnTo>
                    <a:lnTo>
                      <a:pt x="329250" y="70402"/>
                    </a:lnTo>
                    <a:lnTo>
                      <a:pt x="329250" y="71533"/>
                    </a:lnTo>
                    <a:lnTo>
                      <a:pt x="328684" y="77612"/>
                    </a:lnTo>
                    <a:lnTo>
                      <a:pt x="328684" y="79874"/>
                    </a:lnTo>
                    <a:lnTo>
                      <a:pt x="328684" y="82136"/>
                    </a:lnTo>
                    <a:lnTo>
                      <a:pt x="327553" y="88780"/>
                    </a:lnTo>
                    <a:lnTo>
                      <a:pt x="326988" y="93728"/>
                    </a:lnTo>
                    <a:cubicBezTo>
                      <a:pt x="323171" y="96555"/>
                      <a:pt x="317092" y="98676"/>
                      <a:pt x="308751" y="100938"/>
                    </a:cubicBezTo>
                    <a:cubicBezTo>
                      <a:pt x="304369" y="101503"/>
                      <a:pt x="300410" y="102634"/>
                      <a:pt x="296593" y="103200"/>
                    </a:cubicBezTo>
                    <a:cubicBezTo>
                      <a:pt x="294897" y="103200"/>
                      <a:pt x="293200" y="103200"/>
                      <a:pt x="291080" y="103200"/>
                    </a:cubicBezTo>
                    <a:cubicBezTo>
                      <a:pt x="289383" y="103765"/>
                      <a:pt x="287687" y="103765"/>
                      <a:pt x="286132" y="103765"/>
                    </a:cubicBezTo>
                    <a:lnTo>
                      <a:pt x="282315" y="103765"/>
                    </a:lnTo>
                    <a:lnTo>
                      <a:pt x="277932" y="103765"/>
                    </a:lnTo>
                    <a:lnTo>
                      <a:pt x="275671" y="103765"/>
                    </a:lnTo>
                    <a:cubicBezTo>
                      <a:pt x="271288" y="103765"/>
                      <a:pt x="267330" y="102069"/>
                      <a:pt x="264078" y="98252"/>
                    </a:cubicBezTo>
                    <a:cubicBezTo>
                      <a:pt x="261251" y="94859"/>
                      <a:pt x="259130" y="91042"/>
                      <a:pt x="258565" y="86660"/>
                    </a:cubicBezTo>
                    <a:cubicBezTo>
                      <a:pt x="257999" y="91042"/>
                      <a:pt x="255737" y="95000"/>
                      <a:pt x="252486" y="98252"/>
                    </a:cubicBezTo>
                    <a:cubicBezTo>
                      <a:pt x="249093" y="102069"/>
                      <a:pt x="244711" y="103765"/>
                      <a:pt x="239763" y="103765"/>
                    </a:cubicBezTo>
                    <a:cubicBezTo>
                      <a:pt x="234815" y="103765"/>
                      <a:pt x="230856" y="102069"/>
                      <a:pt x="228736" y="98252"/>
                    </a:cubicBezTo>
                    <a:cubicBezTo>
                      <a:pt x="227039" y="95990"/>
                      <a:pt x="225343" y="92738"/>
                      <a:pt x="224353" y="88780"/>
                    </a:cubicBezTo>
                    <a:cubicBezTo>
                      <a:pt x="222657" y="92597"/>
                      <a:pt x="220961" y="95990"/>
                      <a:pt x="219405" y="98252"/>
                    </a:cubicBezTo>
                    <a:cubicBezTo>
                      <a:pt x="216154" y="101645"/>
                      <a:pt x="212196" y="103765"/>
                      <a:pt x="207813" y="103765"/>
                    </a:cubicBezTo>
                    <a:cubicBezTo>
                      <a:pt x="203431" y="103765"/>
                      <a:pt x="199472" y="102069"/>
                      <a:pt x="196786" y="98817"/>
                    </a:cubicBezTo>
                    <a:cubicBezTo>
                      <a:pt x="194524" y="95990"/>
                      <a:pt x="192969" y="92738"/>
                      <a:pt x="192404" y="89346"/>
                    </a:cubicBezTo>
                    <a:cubicBezTo>
                      <a:pt x="190142" y="93163"/>
                      <a:pt x="188587" y="95990"/>
                      <a:pt x="186325" y="98817"/>
                    </a:cubicBezTo>
                    <a:cubicBezTo>
                      <a:pt x="182932" y="102210"/>
                      <a:pt x="179115" y="103765"/>
                      <a:pt x="174167" y="103765"/>
                    </a:cubicBezTo>
                    <a:lnTo>
                      <a:pt x="172471" y="103765"/>
                    </a:lnTo>
                    <a:lnTo>
                      <a:pt x="168088" y="103765"/>
                    </a:lnTo>
                    <a:lnTo>
                      <a:pt x="167523" y="103765"/>
                    </a:lnTo>
                    <a:cubicBezTo>
                      <a:pt x="163140" y="103765"/>
                      <a:pt x="159748" y="102069"/>
                      <a:pt x="156496" y="98252"/>
                    </a:cubicBezTo>
                    <a:cubicBezTo>
                      <a:pt x="153103" y="95424"/>
                      <a:pt x="150983" y="91607"/>
                      <a:pt x="149852" y="87225"/>
                    </a:cubicBezTo>
                    <a:cubicBezTo>
                      <a:pt x="149286" y="91042"/>
                      <a:pt x="147024" y="95000"/>
                      <a:pt x="143773" y="98252"/>
                    </a:cubicBezTo>
                    <a:cubicBezTo>
                      <a:pt x="139956" y="102069"/>
                      <a:pt x="135997" y="103765"/>
                      <a:pt x="132181" y="103765"/>
                    </a:cubicBezTo>
                    <a:lnTo>
                      <a:pt x="131615" y="103765"/>
                    </a:lnTo>
                    <a:lnTo>
                      <a:pt x="126667" y="103765"/>
                    </a:lnTo>
                    <a:lnTo>
                      <a:pt x="125536" y="103765"/>
                    </a:lnTo>
                    <a:cubicBezTo>
                      <a:pt x="117195" y="103765"/>
                      <a:pt x="111116" y="101503"/>
                      <a:pt x="106169" y="97121"/>
                    </a:cubicBezTo>
                    <a:cubicBezTo>
                      <a:pt x="101786" y="93304"/>
                      <a:pt x="98393" y="86660"/>
                      <a:pt x="95142" y="76622"/>
                    </a:cubicBezTo>
                    <a:lnTo>
                      <a:pt x="75209" y="90477"/>
                    </a:lnTo>
                    <a:cubicBezTo>
                      <a:pt x="68564" y="94859"/>
                      <a:pt x="63051" y="98252"/>
                      <a:pt x="58103" y="99948"/>
                    </a:cubicBezTo>
                    <a:cubicBezTo>
                      <a:pt x="52024" y="102776"/>
                      <a:pt x="45380" y="103765"/>
                      <a:pt x="38735" y="103765"/>
                    </a:cubicBezTo>
                    <a:lnTo>
                      <a:pt x="32656" y="103765"/>
                    </a:lnTo>
                    <a:lnTo>
                      <a:pt x="32656" y="103482"/>
                    </a:lnTo>
                    <a:close/>
                    <a:moveTo>
                      <a:pt x="319495" y="56407"/>
                    </a:moveTo>
                    <a:cubicBezTo>
                      <a:pt x="317799" y="52589"/>
                      <a:pt x="315113" y="49762"/>
                      <a:pt x="311720" y="46935"/>
                    </a:cubicBezTo>
                    <a:cubicBezTo>
                      <a:pt x="309458" y="45238"/>
                      <a:pt x="307337" y="44673"/>
                      <a:pt x="305075" y="44673"/>
                    </a:cubicBezTo>
                    <a:cubicBezTo>
                      <a:pt x="303379" y="44673"/>
                      <a:pt x="302248" y="45804"/>
                      <a:pt x="300693" y="47500"/>
                    </a:cubicBezTo>
                    <a:cubicBezTo>
                      <a:pt x="299562" y="49762"/>
                      <a:pt x="298997" y="51883"/>
                      <a:pt x="298997" y="53579"/>
                    </a:cubicBezTo>
                    <a:cubicBezTo>
                      <a:pt x="298997" y="54710"/>
                      <a:pt x="300128" y="55841"/>
                      <a:pt x="302814" y="56407"/>
                    </a:cubicBezTo>
                    <a:cubicBezTo>
                      <a:pt x="305075" y="57537"/>
                      <a:pt x="307761" y="58103"/>
                      <a:pt x="311154" y="58103"/>
                    </a:cubicBezTo>
                    <a:lnTo>
                      <a:pt x="313416" y="58103"/>
                    </a:lnTo>
                    <a:lnTo>
                      <a:pt x="315678" y="58103"/>
                    </a:lnTo>
                    <a:lnTo>
                      <a:pt x="317375" y="57537"/>
                    </a:lnTo>
                    <a:cubicBezTo>
                      <a:pt x="317375" y="57537"/>
                      <a:pt x="317940" y="56972"/>
                      <a:pt x="318506" y="56972"/>
                    </a:cubicBezTo>
                    <a:cubicBezTo>
                      <a:pt x="318364" y="56972"/>
                      <a:pt x="318930" y="56407"/>
                      <a:pt x="319495" y="56407"/>
                    </a:cubicBezTo>
                    <a:lnTo>
                      <a:pt x="319495" y="56407"/>
                    </a:lnTo>
                    <a:lnTo>
                      <a:pt x="319495" y="56407"/>
                    </a:lnTo>
                    <a:close/>
                    <a:moveTo>
                      <a:pt x="318364" y="10461"/>
                    </a:moveTo>
                    <a:lnTo>
                      <a:pt x="307903" y="0"/>
                    </a:lnTo>
                    <a:lnTo>
                      <a:pt x="296876" y="10461"/>
                    </a:lnTo>
                    <a:lnTo>
                      <a:pt x="307337" y="20923"/>
                    </a:lnTo>
                    <a:lnTo>
                      <a:pt x="318364" y="10461"/>
                    </a:lnTo>
                    <a:lnTo>
                      <a:pt x="318364" y="10461"/>
                    </a:lnTo>
                    <a:close/>
                    <a:moveTo>
                      <a:pt x="160030" y="32656"/>
                    </a:moveTo>
                    <a:lnTo>
                      <a:pt x="147873" y="21064"/>
                    </a:lnTo>
                    <a:lnTo>
                      <a:pt x="135715" y="32091"/>
                    </a:lnTo>
                    <a:lnTo>
                      <a:pt x="147873" y="44249"/>
                    </a:lnTo>
                    <a:lnTo>
                      <a:pt x="160030" y="32656"/>
                    </a:lnTo>
                    <a:lnTo>
                      <a:pt x="160030" y="32656"/>
                    </a:lnTo>
                    <a:close/>
                    <a:moveTo>
                      <a:pt x="89770" y="126102"/>
                    </a:moveTo>
                    <a:lnTo>
                      <a:pt x="78177" y="137694"/>
                    </a:lnTo>
                    <a:lnTo>
                      <a:pt x="66020" y="126102"/>
                    </a:lnTo>
                    <a:lnTo>
                      <a:pt x="78177" y="114509"/>
                    </a:lnTo>
                    <a:lnTo>
                      <a:pt x="89770" y="126102"/>
                    </a:lnTo>
                    <a:close/>
                  </a:path>
                </a:pathLst>
              </a:custGeom>
              <a:grpFill/>
              <a:ln w="1411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CD69D26-9208-0CF9-AFF6-C4823A5EC2E1}"/>
                  </a:ext>
                </a:extLst>
              </p:cNvPr>
              <p:cNvSpPr/>
              <p:nvPr/>
            </p:nvSpPr>
            <p:spPr>
              <a:xfrm>
                <a:off x="3721799" y="4344685"/>
                <a:ext cx="49903" cy="79308"/>
              </a:xfrm>
              <a:custGeom>
                <a:avLst/>
                <a:gdLst>
                  <a:gd name="connsiteX0" fmla="*/ 49903 w 49903"/>
                  <a:gd name="connsiteY0" fmla="*/ 31808 h 79308"/>
                  <a:gd name="connsiteX1" fmla="*/ 42694 w 49903"/>
                  <a:gd name="connsiteY1" fmla="*/ 56124 h 79308"/>
                  <a:gd name="connsiteX2" fmla="*/ 26577 w 49903"/>
                  <a:gd name="connsiteY2" fmla="*/ 79308 h 79308"/>
                  <a:gd name="connsiteX3" fmla="*/ 24316 w 49903"/>
                  <a:gd name="connsiteY3" fmla="*/ 79308 h 79308"/>
                  <a:gd name="connsiteX4" fmla="*/ 20499 w 49903"/>
                  <a:gd name="connsiteY4" fmla="*/ 78177 h 79308"/>
                  <a:gd name="connsiteX5" fmla="*/ 13289 w 49903"/>
                  <a:gd name="connsiteY5" fmla="*/ 75915 h 79308"/>
                  <a:gd name="connsiteX6" fmla="*/ 0 w 49903"/>
                  <a:gd name="connsiteY6" fmla="*/ 68140 h 79308"/>
                  <a:gd name="connsiteX7" fmla="*/ 24316 w 49903"/>
                  <a:gd name="connsiteY7" fmla="*/ 54286 h 79308"/>
                  <a:gd name="connsiteX8" fmla="*/ 39301 w 49903"/>
                  <a:gd name="connsiteY8" fmla="*/ 36615 h 79308"/>
                  <a:gd name="connsiteX9" fmla="*/ 34353 w 49903"/>
                  <a:gd name="connsiteY9" fmla="*/ 27708 h 79308"/>
                  <a:gd name="connsiteX10" fmla="*/ 25447 w 49903"/>
                  <a:gd name="connsiteY10" fmla="*/ 19933 h 79308"/>
                  <a:gd name="connsiteX11" fmla="*/ 35908 w 49903"/>
                  <a:gd name="connsiteY11" fmla="*/ 0 h 79308"/>
                  <a:gd name="connsiteX12" fmla="*/ 45380 w 49903"/>
                  <a:gd name="connsiteY12" fmla="*/ 14420 h 79308"/>
                  <a:gd name="connsiteX13" fmla="*/ 49903 w 49903"/>
                  <a:gd name="connsiteY13" fmla="*/ 31808 h 79308"/>
                  <a:gd name="connsiteX14" fmla="*/ 49903 w 49903"/>
                  <a:gd name="connsiteY14" fmla="*/ 31808 h 7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903" h="79308">
                    <a:moveTo>
                      <a:pt x="49903" y="31808"/>
                    </a:moveTo>
                    <a:cubicBezTo>
                      <a:pt x="49903" y="37887"/>
                      <a:pt x="47642" y="46228"/>
                      <a:pt x="42694" y="56124"/>
                    </a:cubicBezTo>
                    <a:cubicBezTo>
                      <a:pt x="37180" y="66585"/>
                      <a:pt x="32232" y="74360"/>
                      <a:pt x="26577" y="79308"/>
                    </a:cubicBezTo>
                    <a:cubicBezTo>
                      <a:pt x="26012" y="79308"/>
                      <a:pt x="25447" y="79308"/>
                      <a:pt x="24316" y="79308"/>
                    </a:cubicBezTo>
                    <a:cubicBezTo>
                      <a:pt x="23185" y="79308"/>
                      <a:pt x="22054" y="78743"/>
                      <a:pt x="20499" y="78177"/>
                    </a:cubicBezTo>
                    <a:cubicBezTo>
                      <a:pt x="18802" y="77612"/>
                      <a:pt x="16116" y="77046"/>
                      <a:pt x="13289" y="75915"/>
                    </a:cubicBezTo>
                    <a:cubicBezTo>
                      <a:pt x="7210" y="73654"/>
                      <a:pt x="2827" y="70968"/>
                      <a:pt x="0" y="68140"/>
                    </a:cubicBezTo>
                    <a:cubicBezTo>
                      <a:pt x="9472" y="64323"/>
                      <a:pt x="17106" y="59234"/>
                      <a:pt x="24316" y="54286"/>
                    </a:cubicBezTo>
                    <a:cubicBezTo>
                      <a:pt x="32656" y="47642"/>
                      <a:pt x="37604" y="41563"/>
                      <a:pt x="39301" y="36615"/>
                    </a:cubicBezTo>
                    <a:cubicBezTo>
                      <a:pt x="38170" y="33787"/>
                      <a:pt x="36473" y="31101"/>
                      <a:pt x="34353" y="27708"/>
                    </a:cubicBezTo>
                    <a:cubicBezTo>
                      <a:pt x="31525" y="24881"/>
                      <a:pt x="28839" y="22195"/>
                      <a:pt x="25447" y="19933"/>
                    </a:cubicBezTo>
                    <a:lnTo>
                      <a:pt x="35908" y="0"/>
                    </a:lnTo>
                    <a:cubicBezTo>
                      <a:pt x="39301" y="2827"/>
                      <a:pt x="42552" y="7775"/>
                      <a:pt x="45380" y="14420"/>
                    </a:cubicBezTo>
                    <a:cubicBezTo>
                      <a:pt x="48772" y="21205"/>
                      <a:pt x="49903" y="26719"/>
                      <a:pt x="49903" y="31808"/>
                    </a:cubicBezTo>
                    <a:lnTo>
                      <a:pt x="49903" y="31808"/>
                    </a:lnTo>
                    <a:close/>
                  </a:path>
                </a:pathLst>
              </a:custGeom>
              <a:grpFill/>
              <a:ln w="1411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5DC67FA8-DF39-AEC4-BD80-C1402C553D5E}"/>
                </a:ext>
              </a:extLst>
            </p:cNvPr>
            <p:cNvGrpSpPr/>
            <p:nvPr/>
          </p:nvGrpSpPr>
          <p:grpSpPr>
            <a:xfrm>
              <a:off x="2948367" y="4115808"/>
              <a:ext cx="1169974" cy="143278"/>
              <a:chOff x="2948367" y="4115808"/>
              <a:chExt cx="1169974" cy="143278"/>
            </a:xfrm>
            <a:solidFill>
              <a:schemeClr val="bg1"/>
            </a:solidFill>
          </p:grpSpPr>
          <p:sp>
            <p:nvSpPr>
              <p:cNvPr id="51" name="Freeform: Shape 50">
                <a:extLst>
                  <a:ext uri="{FF2B5EF4-FFF2-40B4-BE49-F238E27FC236}">
                    <a16:creationId xmlns:a16="http://schemas.microsoft.com/office/drawing/2014/main" id="{BA17AFE5-821A-8322-18D7-907699BFBABB}"/>
                  </a:ext>
                </a:extLst>
              </p:cNvPr>
              <p:cNvSpPr/>
              <p:nvPr/>
            </p:nvSpPr>
            <p:spPr>
              <a:xfrm>
                <a:off x="2948367" y="4121745"/>
                <a:ext cx="28698" cy="126525"/>
              </a:xfrm>
              <a:custGeom>
                <a:avLst/>
                <a:gdLst>
                  <a:gd name="connsiteX0" fmla="*/ 0 w 28698"/>
                  <a:gd name="connsiteY0" fmla="*/ 63475 h 126525"/>
                  <a:gd name="connsiteX1" fmla="*/ 3393 w 28698"/>
                  <a:gd name="connsiteY1" fmla="*/ 35625 h 126525"/>
                  <a:gd name="connsiteX2" fmla="*/ 11027 w 28698"/>
                  <a:gd name="connsiteY2" fmla="*/ 14420 h 126525"/>
                  <a:gd name="connsiteX3" fmla="*/ 14844 w 28698"/>
                  <a:gd name="connsiteY3" fmla="*/ 7634 h 126525"/>
                  <a:gd name="connsiteX4" fmla="*/ 20074 w 28698"/>
                  <a:gd name="connsiteY4" fmla="*/ 0 h 126525"/>
                  <a:gd name="connsiteX5" fmla="*/ 28698 w 28698"/>
                  <a:gd name="connsiteY5" fmla="*/ 0 h 126525"/>
                  <a:gd name="connsiteX6" fmla="*/ 21912 w 28698"/>
                  <a:gd name="connsiteY6" fmla="*/ 14844 h 126525"/>
                  <a:gd name="connsiteX7" fmla="*/ 20499 w 28698"/>
                  <a:gd name="connsiteY7" fmla="*/ 19226 h 126525"/>
                  <a:gd name="connsiteX8" fmla="*/ 19085 w 28698"/>
                  <a:gd name="connsiteY8" fmla="*/ 24033 h 126525"/>
                  <a:gd name="connsiteX9" fmla="*/ 17671 w 28698"/>
                  <a:gd name="connsiteY9" fmla="*/ 30253 h 126525"/>
                  <a:gd name="connsiteX10" fmla="*/ 17671 w 28698"/>
                  <a:gd name="connsiteY10" fmla="*/ 32232 h 126525"/>
                  <a:gd name="connsiteX11" fmla="*/ 16682 w 28698"/>
                  <a:gd name="connsiteY11" fmla="*/ 35625 h 126525"/>
                  <a:gd name="connsiteX12" fmla="*/ 15268 w 28698"/>
                  <a:gd name="connsiteY12" fmla="*/ 49055 h 126525"/>
                  <a:gd name="connsiteX13" fmla="*/ 15268 w 28698"/>
                  <a:gd name="connsiteY13" fmla="*/ 56689 h 126525"/>
                  <a:gd name="connsiteX14" fmla="*/ 14844 w 28698"/>
                  <a:gd name="connsiteY14" fmla="*/ 63475 h 126525"/>
                  <a:gd name="connsiteX15" fmla="*/ 17247 w 28698"/>
                  <a:gd name="connsiteY15" fmla="*/ 90901 h 126525"/>
                  <a:gd name="connsiteX16" fmla="*/ 19650 w 28698"/>
                  <a:gd name="connsiteY16" fmla="*/ 102493 h 126525"/>
                  <a:gd name="connsiteX17" fmla="*/ 23043 w 28698"/>
                  <a:gd name="connsiteY17" fmla="*/ 112530 h 126525"/>
                  <a:gd name="connsiteX18" fmla="*/ 28274 w 28698"/>
                  <a:gd name="connsiteY18" fmla="*/ 126526 h 126525"/>
                  <a:gd name="connsiteX19" fmla="*/ 19650 w 28698"/>
                  <a:gd name="connsiteY19" fmla="*/ 126526 h 126525"/>
                  <a:gd name="connsiteX20" fmla="*/ 11451 w 28698"/>
                  <a:gd name="connsiteY20" fmla="*/ 111116 h 126525"/>
                  <a:gd name="connsiteX21" fmla="*/ 9048 w 28698"/>
                  <a:gd name="connsiteY21" fmla="*/ 104896 h 126525"/>
                  <a:gd name="connsiteX22" fmla="*/ 7068 w 28698"/>
                  <a:gd name="connsiteY22" fmla="*/ 100514 h 126525"/>
                  <a:gd name="connsiteX23" fmla="*/ 3251 w 28698"/>
                  <a:gd name="connsiteY23" fmla="*/ 89911 h 126525"/>
                  <a:gd name="connsiteX24" fmla="*/ 0 w 28698"/>
                  <a:gd name="connsiteY24" fmla="*/ 63475 h 126525"/>
                  <a:gd name="connsiteX25" fmla="*/ 0 w 28698"/>
                  <a:gd name="connsiteY25" fmla="*/ 63475 h 12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698" h="126525">
                    <a:moveTo>
                      <a:pt x="0" y="63475"/>
                    </a:moveTo>
                    <a:cubicBezTo>
                      <a:pt x="0" y="53862"/>
                      <a:pt x="990" y="44249"/>
                      <a:pt x="3393" y="35625"/>
                    </a:cubicBezTo>
                    <a:cubicBezTo>
                      <a:pt x="5372" y="27991"/>
                      <a:pt x="7775" y="21205"/>
                      <a:pt x="11027" y="14420"/>
                    </a:cubicBezTo>
                    <a:cubicBezTo>
                      <a:pt x="12016" y="12016"/>
                      <a:pt x="13430" y="10037"/>
                      <a:pt x="14844" y="7634"/>
                    </a:cubicBezTo>
                    <a:cubicBezTo>
                      <a:pt x="16257" y="5231"/>
                      <a:pt x="18237" y="2827"/>
                      <a:pt x="20074" y="0"/>
                    </a:cubicBezTo>
                    <a:lnTo>
                      <a:pt x="28698" y="0"/>
                    </a:lnTo>
                    <a:cubicBezTo>
                      <a:pt x="26295" y="4382"/>
                      <a:pt x="23891" y="9189"/>
                      <a:pt x="21912" y="14844"/>
                    </a:cubicBezTo>
                    <a:lnTo>
                      <a:pt x="20499" y="19226"/>
                    </a:lnTo>
                    <a:lnTo>
                      <a:pt x="19085" y="24033"/>
                    </a:lnTo>
                    <a:lnTo>
                      <a:pt x="17671" y="30253"/>
                    </a:lnTo>
                    <a:cubicBezTo>
                      <a:pt x="17671" y="30677"/>
                      <a:pt x="17671" y="31243"/>
                      <a:pt x="17671" y="32232"/>
                    </a:cubicBezTo>
                    <a:cubicBezTo>
                      <a:pt x="17671" y="33646"/>
                      <a:pt x="17247" y="34635"/>
                      <a:pt x="16682" y="35625"/>
                    </a:cubicBezTo>
                    <a:cubicBezTo>
                      <a:pt x="16257" y="40432"/>
                      <a:pt x="15692" y="44814"/>
                      <a:pt x="15268" y="49055"/>
                    </a:cubicBezTo>
                    <a:cubicBezTo>
                      <a:pt x="15268" y="50469"/>
                      <a:pt x="15268" y="52872"/>
                      <a:pt x="15268" y="56689"/>
                    </a:cubicBezTo>
                    <a:cubicBezTo>
                      <a:pt x="14844" y="60223"/>
                      <a:pt x="14844" y="62627"/>
                      <a:pt x="14844" y="63475"/>
                    </a:cubicBezTo>
                    <a:cubicBezTo>
                      <a:pt x="14844" y="72664"/>
                      <a:pt x="15833" y="81712"/>
                      <a:pt x="17247" y="90901"/>
                    </a:cubicBezTo>
                    <a:cubicBezTo>
                      <a:pt x="17671" y="94718"/>
                      <a:pt x="18661" y="98535"/>
                      <a:pt x="19650" y="102493"/>
                    </a:cubicBezTo>
                    <a:cubicBezTo>
                      <a:pt x="20640" y="106310"/>
                      <a:pt x="21630" y="109703"/>
                      <a:pt x="23043" y="112530"/>
                    </a:cubicBezTo>
                    <a:cubicBezTo>
                      <a:pt x="24457" y="117761"/>
                      <a:pt x="26436" y="122567"/>
                      <a:pt x="28274" y="126526"/>
                    </a:cubicBezTo>
                    <a:lnTo>
                      <a:pt x="19650" y="126526"/>
                    </a:lnTo>
                    <a:cubicBezTo>
                      <a:pt x="16257" y="120305"/>
                      <a:pt x="13430" y="114933"/>
                      <a:pt x="11451" y="111116"/>
                    </a:cubicBezTo>
                    <a:cubicBezTo>
                      <a:pt x="10461" y="109703"/>
                      <a:pt x="10037" y="107724"/>
                      <a:pt x="9048" y="104896"/>
                    </a:cubicBezTo>
                    <a:cubicBezTo>
                      <a:pt x="8058" y="103482"/>
                      <a:pt x="7634" y="102069"/>
                      <a:pt x="7068" y="100514"/>
                    </a:cubicBezTo>
                    <a:cubicBezTo>
                      <a:pt x="5655" y="97121"/>
                      <a:pt x="4241" y="93304"/>
                      <a:pt x="3251" y="89911"/>
                    </a:cubicBezTo>
                    <a:cubicBezTo>
                      <a:pt x="990" y="81287"/>
                      <a:pt x="0" y="72664"/>
                      <a:pt x="0" y="63475"/>
                    </a:cubicBezTo>
                    <a:lnTo>
                      <a:pt x="0" y="63475"/>
                    </a:lnTo>
                    <a:close/>
                  </a:path>
                </a:pathLst>
              </a:custGeom>
              <a:grpFill/>
              <a:ln w="1411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FBBC74A-F304-CB15-15E3-2D835B35E157}"/>
                  </a:ext>
                </a:extLst>
              </p:cNvPr>
              <p:cNvSpPr/>
              <p:nvPr/>
            </p:nvSpPr>
            <p:spPr>
              <a:xfrm>
                <a:off x="2995443" y="4149312"/>
                <a:ext cx="156637" cy="109561"/>
              </a:xfrm>
              <a:custGeom>
                <a:avLst/>
                <a:gdLst>
                  <a:gd name="connsiteX0" fmla="*/ 90335 w 156637"/>
                  <a:gd name="connsiteY0" fmla="*/ 66302 h 109561"/>
                  <a:gd name="connsiteX1" fmla="*/ 85387 w 156637"/>
                  <a:gd name="connsiteY1" fmla="*/ 66302 h 109561"/>
                  <a:gd name="connsiteX2" fmla="*/ 83125 w 156637"/>
                  <a:gd name="connsiteY2" fmla="*/ 66302 h 109561"/>
                  <a:gd name="connsiteX3" fmla="*/ 58810 w 156637"/>
                  <a:gd name="connsiteY3" fmla="*/ 57396 h 109561"/>
                  <a:gd name="connsiteX4" fmla="*/ 48914 w 156637"/>
                  <a:gd name="connsiteY4" fmla="*/ 33081 h 109561"/>
                  <a:gd name="connsiteX5" fmla="*/ 30677 w 156637"/>
                  <a:gd name="connsiteY5" fmla="*/ 43542 h 109561"/>
                  <a:gd name="connsiteX6" fmla="*/ 20781 w 156637"/>
                  <a:gd name="connsiteY6" fmla="*/ 57396 h 109561"/>
                  <a:gd name="connsiteX7" fmla="*/ 17388 w 156637"/>
                  <a:gd name="connsiteY7" fmla="*/ 67857 h 109561"/>
                  <a:gd name="connsiteX8" fmla="*/ 25164 w 156637"/>
                  <a:gd name="connsiteY8" fmla="*/ 85529 h 109561"/>
                  <a:gd name="connsiteX9" fmla="*/ 43400 w 156637"/>
                  <a:gd name="connsiteY9" fmla="*/ 93304 h 109561"/>
                  <a:gd name="connsiteX10" fmla="*/ 66020 w 156637"/>
                  <a:gd name="connsiteY10" fmla="*/ 95142 h 109561"/>
                  <a:gd name="connsiteX11" fmla="*/ 77612 w 156637"/>
                  <a:gd name="connsiteY11" fmla="*/ 94576 h 109561"/>
                  <a:gd name="connsiteX12" fmla="*/ 87508 w 156637"/>
                  <a:gd name="connsiteY12" fmla="*/ 94576 h 109561"/>
                  <a:gd name="connsiteX13" fmla="*/ 80298 w 156637"/>
                  <a:gd name="connsiteY13" fmla="*/ 104048 h 109561"/>
                  <a:gd name="connsiteX14" fmla="*/ 60930 w 156637"/>
                  <a:gd name="connsiteY14" fmla="*/ 107865 h 109561"/>
                  <a:gd name="connsiteX15" fmla="*/ 39301 w 156637"/>
                  <a:gd name="connsiteY15" fmla="*/ 109561 h 109561"/>
                  <a:gd name="connsiteX16" fmla="*/ 10461 w 156637"/>
                  <a:gd name="connsiteY16" fmla="*/ 101221 h 109561"/>
                  <a:gd name="connsiteX17" fmla="*/ 0 w 156637"/>
                  <a:gd name="connsiteY17" fmla="*/ 78460 h 109561"/>
                  <a:gd name="connsiteX18" fmla="*/ 6644 w 156637"/>
                  <a:gd name="connsiteY18" fmla="*/ 57396 h 109561"/>
                  <a:gd name="connsiteX19" fmla="*/ 22760 w 156637"/>
                  <a:gd name="connsiteY19" fmla="*/ 40856 h 109561"/>
                  <a:gd name="connsiteX20" fmla="*/ 38311 w 156637"/>
                  <a:gd name="connsiteY20" fmla="*/ 30960 h 109561"/>
                  <a:gd name="connsiteX21" fmla="*/ 28839 w 156637"/>
                  <a:gd name="connsiteY21" fmla="*/ 28133 h 109561"/>
                  <a:gd name="connsiteX22" fmla="*/ 17247 w 156637"/>
                  <a:gd name="connsiteY22" fmla="*/ 25871 h 109561"/>
                  <a:gd name="connsiteX23" fmla="*/ 12299 w 156637"/>
                  <a:gd name="connsiteY23" fmla="*/ 28698 h 109561"/>
                  <a:gd name="connsiteX24" fmla="*/ 7917 w 156637"/>
                  <a:gd name="connsiteY24" fmla="*/ 38170 h 109561"/>
                  <a:gd name="connsiteX25" fmla="*/ 5089 w 156637"/>
                  <a:gd name="connsiteY25" fmla="*/ 37604 h 109561"/>
                  <a:gd name="connsiteX26" fmla="*/ 2262 w 156637"/>
                  <a:gd name="connsiteY26" fmla="*/ 35908 h 109561"/>
                  <a:gd name="connsiteX27" fmla="*/ 7775 w 156637"/>
                  <a:gd name="connsiteY27" fmla="*/ 22619 h 109561"/>
                  <a:gd name="connsiteX28" fmla="*/ 13289 w 156637"/>
                  <a:gd name="connsiteY28" fmla="*/ 11027 h 109561"/>
                  <a:gd name="connsiteX29" fmla="*/ 19368 w 156637"/>
                  <a:gd name="connsiteY29" fmla="*/ 6644 h 109561"/>
                  <a:gd name="connsiteX30" fmla="*/ 28839 w 156637"/>
                  <a:gd name="connsiteY30" fmla="*/ 8906 h 109561"/>
                  <a:gd name="connsiteX31" fmla="*/ 36615 w 156637"/>
                  <a:gd name="connsiteY31" fmla="*/ 11734 h 109561"/>
                  <a:gd name="connsiteX32" fmla="*/ 42694 w 156637"/>
                  <a:gd name="connsiteY32" fmla="*/ 12865 h 109561"/>
                  <a:gd name="connsiteX33" fmla="*/ 61496 w 156637"/>
                  <a:gd name="connsiteY33" fmla="*/ 15692 h 109561"/>
                  <a:gd name="connsiteX34" fmla="*/ 84822 w 156637"/>
                  <a:gd name="connsiteY34" fmla="*/ 15127 h 109561"/>
                  <a:gd name="connsiteX35" fmla="*/ 74784 w 156637"/>
                  <a:gd name="connsiteY35" fmla="*/ 32798 h 109561"/>
                  <a:gd name="connsiteX36" fmla="*/ 56548 w 156637"/>
                  <a:gd name="connsiteY36" fmla="*/ 32798 h 109561"/>
                  <a:gd name="connsiteX37" fmla="*/ 62061 w 156637"/>
                  <a:gd name="connsiteY37" fmla="*/ 41704 h 109561"/>
                  <a:gd name="connsiteX38" fmla="*/ 78743 w 156637"/>
                  <a:gd name="connsiteY38" fmla="*/ 46086 h 109561"/>
                  <a:gd name="connsiteX39" fmla="*/ 85387 w 156637"/>
                  <a:gd name="connsiteY39" fmla="*/ 46086 h 109561"/>
                  <a:gd name="connsiteX40" fmla="*/ 90335 w 156637"/>
                  <a:gd name="connsiteY40" fmla="*/ 46086 h 109561"/>
                  <a:gd name="connsiteX41" fmla="*/ 96414 w 156637"/>
                  <a:gd name="connsiteY41" fmla="*/ 46086 h 109561"/>
                  <a:gd name="connsiteX42" fmla="*/ 100796 w 156637"/>
                  <a:gd name="connsiteY42" fmla="*/ 45521 h 109561"/>
                  <a:gd name="connsiteX43" fmla="*/ 104613 w 156637"/>
                  <a:gd name="connsiteY43" fmla="*/ 44956 h 109561"/>
                  <a:gd name="connsiteX44" fmla="*/ 100796 w 156637"/>
                  <a:gd name="connsiteY44" fmla="*/ 41563 h 109561"/>
                  <a:gd name="connsiteX45" fmla="*/ 95849 w 156637"/>
                  <a:gd name="connsiteY45" fmla="*/ 29405 h 109561"/>
                  <a:gd name="connsiteX46" fmla="*/ 106875 w 156637"/>
                  <a:gd name="connsiteY46" fmla="*/ 9472 h 109561"/>
                  <a:gd name="connsiteX47" fmla="*/ 125112 w 156637"/>
                  <a:gd name="connsiteY47" fmla="*/ 0 h 109561"/>
                  <a:gd name="connsiteX48" fmla="*/ 136139 w 156637"/>
                  <a:gd name="connsiteY48" fmla="*/ 3393 h 109561"/>
                  <a:gd name="connsiteX49" fmla="*/ 146035 w 156637"/>
                  <a:gd name="connsiteY49" fmla="*/ 13854 h 109561"/>
                  <a:gd name="connsiteX50" fmla="*/ 147166 w 156637"/>
                  <a:gd name="connsiteY50" fmla="*/ 16116 h 109561"/>
                  <a:gd name="connsiteX51" fmla="*/ 146600 w 156637"/>
                  <a:gd name="connsiteY51" fmla="*/ 16682 h 109561"/>
                  <a:gd name="connsiteX52" fmla="*/ 144338 w 156637"/>
                  <a:gd name="connsiteY52" fmla="*/ 16116 h 109561"/>
                  <a:gd name="connsiteX53" fmla="*/ 133311 w 156637"/>
                  <a:gd name="connsiteY53" fmla="*/ 14420 h 109561"/>
                  <a:gd name="connsiteX54" fmla="*/ 121719 w 156637"/>
                  <a:gd name="connsiteY54" fmla="*/ 16116 h 109561"/>
                  <a:gd name="connsiteX55" fmla="*/ 111823 w 156637"/>
                  <a:gd name="connsiteY55" fmla="*/ 20499 h 109561"/>
                  <a:gd name="connsiteX56" fmla="*/ 116206 w 156637"/>
                  <a:gd name="connsiteY56" fmla="*/ 32091 h 109561"/>
                  <a:gd name="connsiteX57" fmla="*/ 128364 w 156637"/>
                  <a:gd name="connsiteY57" fmla="*/ 41563 h 109561"/>
                  <a:gd name="connsiteX58" fmla="*/ 156637 w 156637"/>
                  <a:gd name="connsiteY58" fmla="*/ 34353 h 109561"/>
                  <a:gd name="connsiteX59" fmla="*/ 148297 w 156637"/>
                  <a:gd name="connsiteY59" fmla="*/ 53155 h 109561"/>
                  <a:gd name="connsiteX60" fmla="*/ 134442 w 156637"/>
                  <a:gd name="connsiteY60" fmla="*/ 56548 h 109561"/>
                  <a:gd name="connsiteX61" fmla="*/ 119457 w 156637"/>
                  <a:gd name="connsiteY61" fmla="*/ 59941 h 109561"/>
                  <a:gd name="connsiteX62" fmla="*/ 101221 w 156637"/>
                  <a:gd name="connsiteY62" fmla="*/ 64889 h 109561"/>
                  <a:gd name="connsiteX63" fmla="*/ 90335 w 156637"/>
                  <a:gd name="connsiteY63" fmla="*/ 66302 h 109561"/>
                  <a:gd name="connsiteX64" fmla="*/ 90335 w 156637"/>
                  <a:gd name="connsiteY64" fmla="*/ 66302 h 109561"/>
                  <a:gd name="connsiteX65" fmla="*/ 53862 w 156637"/>
                  <a:gd name="connsiteY65" fmla="*/ 70119 h 109561"/>
                  <a:gd name="connsiteX66" fmla="*/ 42269 w 156637"/>
                  <a:gd name="connsiteY66" fmla="*/ 57961 h 109561"/>
                  <a:gd name="connsiteX67" fmla="*/ 30112 w 156637"/>
                  <a:gd name="connsiteY67" fmla="*/ 69554 h 109561"/>
                  <a:gd name="connsiteX68" fmla="*/ 41704 w 156637"/>
                  <a:gd name="connsiteY68" fmla="*/ 81146 h 109561"/>
                  <a:gd name="connsiteX69" fmla="*/ 53862 w 156637"/>
                  <a:gd name="connsiteY69" fmla="*/ 70119 h 109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6637" h="109561">
                    <a:moveTo>
                      <a:pt x="90335" y="66302"/>
                    </a:moveTo>
                    <a:lnTo>
                      <a:pt x="85387" y="66302"/>
                    </a:lnTo>
                    <a:lnTo>
                      <a:pt x="83125" y="66302"/>
                    </a:lnTo>
                    <a:cubicBezTo>
                      <a:pt x="73229" y="66302"/>
                      <a:pt x="64889" y="63475"/>
                      <a:pt x="58810" y="57396"/>
                    </a:cubicBezTo>
                    <a:cubicBezTo>
                      <a:pt x="53862" y="52448"/>
                      <a:pt x="50469" y="44107"/>
                      <a:pt x="48914" y="33081"/>
                    </a:cubicBezTo>
                    <a:cubicBezTo>
                      <a:pt x="41704" y="34777"/>
                      <a:pt x="35625" y="38028"/>
                      <a:pt x="30677" y="43542"/>
                    </a:cubicBezTo>
                    <a:cubicBezTo>
                      <a:pt x="26860" y="46935"/>
                      <a:pt x="23467" y="51883"/>
                      <a:pt x="20781" y="57396"/>
                    </a:cubicBezTo>
                    <a:cubicBezTo>
                      <a:pt x="18519" y="61213"/>
                      <a:pt x="17388" y="65171"/>
                      <a:pt x="17388" y="67857"/>
                    </a:cubicBezTo>
                    <a:cubicBezTo>
                      <a:pt x="17388" y="75067"/>
                      <a:pt x="20216" y="81146"/>
                      <a:pt x="25164" y="85529"/>
                    </a:cubicBezTo>
                    <a:cubicBezTo>
                      <a:pt x="29546" y="88780"/>
                      <a:pt x="35625" y="91607"/>
                      <a:pt x="43400" y="93304"/>
                    </a:cubicBezTo>
                    <a:cubicBezTo>
                      <a:pt x="50469" y="94576"/>
                      <a:pt x="57679" y="95142"/>
                      <a:pt x="66020" y="95142"/>
                    </a:cubicBezTo>
                    <a:lnTo>
                      <a:pt x="77612" y="94576"/>
                    </a:lnTo>
                    <a:lnTo>
                      <a:pt x="87508" y="94576"/>
                    </a:lnTo>
                    <a:lnTo>
                      <a:pt x="80298" y="104048"/>
                    </a:lnTo>
                    <a:cubicBezTo>
                      <a:pt x="76481" y="105179"/>
                      <a:pt x="69837" y="106875"/>
                      <a:pt x="60930" y="107865"/>
                    </a:cubicBezTo>
                    <a:cubicBezTo>
                      <a:pt x="51459" y="108996"/>
                      <a:pt x="44390" y="109561"/>
                      <a:pt x="39301" y="109561"/>
                    </a:cubicBezTo>
                    <a:cubicBezTo>
                      <a:pt x="27143" y="109561"/>
                      <a:pt x="17106" y="106734"/>
                      <a:pt x="10461" y="101221"/>
                    </a:cubicBezTo>
                    <a:cubicBezTo>
                      <a:pt x="3251" y="95142"/>
                      <a:pt x="0" y="87932"/>
                      <a:pt x="0" y="78460"/>
                    </a:cubicBezTo>
                    <a:cubicBezTo>
                      <a:pt x="0" y="71816"/>
                      <a:pt x="2262" y="64606"/>
                      <a:pt x="6644" y="57396"/>
                    </a:cubicBezTo>
                    <a:cubicBezTo>
                      <a:pt x="10461" y="51317"/>
                      <a:pt x="16116" y="45804"/>
                      <a:pt x="22760" y="40856"/>
                    </a:cubicBezTo>
                    <a:cubicBezTo>
                      <a:pt x="27708" y="36473"/>
                      <a:pt x="33222" y="33081"/>
                      <a:pt x="38311" y="30960"/>
                    </a:cubicBezTo>
                    <a:lnTo>
                      <a:pt x="28839" y="28133"/>
                    </a:lnTo>
                    <a:cubicBezTo>
                      <a:pt x="21630" y="27002"/>
                      <a:pt x="17813" y="25871"/>
                      <a:pt x="17247" y="25871"/>
                    </a:cubicBezTo>
                    <a:cubicBezTo>
                      <a:pt x="15551" y="25871"/>
                      <a:pt x="13854" y="27002"/>
                      <a:pt x="12299" y="28698"/>
                    </a:cubicBezTo>
                    <a:cubicBezTo>
                      <a:pt x="11734" y="30394"/>
                      <a:pt x="10037" y="33646"/>
                      <a:pt x="7917" y="38170"/>
                    </a:cubicBezTo>
                    <a:cubicBezTo>
                      <a:pt x="7351" y="38170"/>
                      <a:pt x="6220" y="37604"/>
                      <a:pt x="5089" y="37604"/>
                    </a:cubicBezTo>
                    <a:cubicBezTo>
                      <a:pt x="3958" y="37604"/>
                      <a:pt x="3393" y="36473"/>
                      <a:pt x="2262" y="35908"/>
                    </a:cubicBezTo>
                    <a:lnTo>
                      <a:pt x="7775" y="22619"/>
                    </a:lnTo>
                    <a:cubicBezTo>
                      <a:pt x="10037" y="17671"/>
                      <a:pt x="11592" y="13713"/>
                      <a:pt x="13289" y="11027"/>
                    </a:cubicBezTo>
                    <a:cubicBezTo>
                      <a:pt x="15551" y="8199"/>
                      <a:pt x="17671" y="6644"/>
                      <a:pt x="19368" y="6644"/>
                    </a:cubicBezTo>
                    <a:cubicBezTo>
                      <a:pt x="21064" y="6644"/>
                      <a:pt x="23750" y="7210"/>
                      <a:pt x="28839" y="8906"/>
                    </a:cubicBezTo>
                    <a:lnTo>
                      <a:pt x="36615" y="11734"/>
                    </a:lnTo>
                    <a:lnTo>
                      <a:pt x="42694" y="12865"/>
                    </a:lnTo>
                    <a:cubicBezTo>
                      <a:pt x="48772" y="14561"/>
                      <a:pt x="55417" y="15692"/>
                      <a:pt x="61496" y="15692"/>
                    </a:cubicBezTo>
                    <a:lnTo>
                      <a:pt x="84822" y="15127"/>
                    </a:lnTo>
                    <a:lnTo>
                      <a:pt x="74784" y="32798"/>
                    </a:lnTo>
                    <a:lnTo>
                      <a:pt x="56548" y="32798"/>
                    </a:lnTo>
                    <a:cubicBezTo>
                      <a:pt x="58244" y="37180"/>
                      <a:pt x="59941" y="40008"/>
                      <a:pt x="62061" y="41704"/>
                    </a:cubicBezTo>
                    <a:cubicBezTo>
                      <a:pt x="64889" y="44531"/>
                      <a:pt x="70402" y="46086"/>
                      <a:pt x="78743" y="46086"/>
                    </a:cubicBezTo>
                    <a:lnTo>
                      <a:pt x="85387" y="46086"/>
                    </a:lnTo>
                    <a:lnTo>
                      <a:pt x="90335" y="46086"/>
                    </a:lnTo>
                    <a:lnTo>
                      <a:pt x="96414" y="46086"/>
                    </a:lnTo>
                    <a:lnTo>
                      <a:pt x="100796" y="45521"/>
                    </a:lnTo>
                    <a:lnTo>
                      <a:pt x="104613" y="44956"/>
                    </a:lnTo>
                    <a:cubicBezTo>
                      <a:pt x="102917" y="43825"/>
                      <a:pt x="101221" y="42694"/>
                      <a:pt x="100796" y="41563"/>
                    </a:cubicBezTo>
                    <a:cubicBezTo>
                      <a:pt x="97545" y="37746"/>
                      <a:pt x="95849" y="33787"/>
                      <a:pt x="95849" y="29405"/>
                    </a:cubicBezTo>
                    <a:cubicBezTo>
                      <a:pt x="95849" y="22761"/>
                      <a:pt x="99666" y="16116"/>
                      <a:pt x="106875" y="9472"/>
                    </a:cubicBezTo>
                    <a:cubicBezTo>
                      <a:pt x="114085" y="3393"/>
                      <a:pt x="120164" y="0"/>
                      <a:pt x="125112" y="0"/>
                    </a:cubicBezTo>
                    <a:cubicBezTo>
                      <a:pt x="128929" y="0"/>
                      <a:pt x="132887" y="1131"/>
                      <a:pt x="136139" y="3393"/>
                    </a:cubicBezTo>
                    <a:cubicBezTo>
                      <a:pt x="139956" y="5655"/>
                      <a:pt x="143349" y="9472"/>
                      <a:pt x="146035" y="13854"/>
                    </a:cubicBezTo>
                    <a:lnTo>
                      <a:pt x="147166" y="16116"/>
                    </a:lnTo>
                    <a:lnTo>
                      <a:pt x="146600" y="16682"/>
                    </a:lnTo>
                    <a:cubicBezTo>
                      <a:pt x="146035" y="16682"/>
                      <a:pt x="145469" y="16116"/>
                      <a:pt x="144338" y="16116"/>
                    </a:cubicBezTo>
                    <a:cubicBezTo>
                      <a:pt x="141511" y="14985"/>
                      <a:pt x="137694" y="14420"/>
                      <a:pt x="133311" y="14420"/>
                    </a:cubicBezTo>
                    <a:cubicBezTo>
                      <a:pt x="129494" y="14420"/>
                      <a:pt x="125536" y="14985"/>
                      <a:pt x="121719" y="16116"/>
                    </a:cubicBezTo>
                    <a:cubicBezTo>
                      <a:pt x="117902" y="16682"/>
                      <a:pt x="114509" y="18378"/>
                      <a:pt x="111823" y="20499"/>
                    </a:cubicBezTo>
                    <a:cubicBezTo>
                      <a:pt x="112389" y="24881"/>
                      <a:pt x="114085" y="28839"/>
                      <a:pt x="116206" y="32091"/>
                    </a:cubicBezTo>
                    <a:cubicBezTo>
                      <a:pt x="119033" y="35908"/>
                      <a:pt x="122850" y="38735"/>
                      <a:pt x="128364" y="41563"/>
                    </a:cubicBezTo>
                    <a:lnTo>
                      <a:pt x="156637" y="34353"/>
                    </a:lnTo>
                    <a:lnTo>
                      <a:pt x="148297" y="53155"/>
                    </a:lnTo>
                    <a:lnTo>
                      <a:pt x="134442" y="56548"/>
                    </a:lnTo>
                    <a:cubicBezTo>
                      <a:pt x="129494" y="57679"/>
                      <a:pt x="124547" y="58810"/>
                      <a:pt x="119457" y="59941"/>
                    </a:cubicBezTo>
                    <a:lnTo>
                      <a:pt x="101221" y="64889"/>
                    </a:lnTo>
                    <a:cubicBezTo>
                      <a:pt x="95849" y="65737"/>
                      <a:pt x="92597" y="66302"/>
                      <a:pt x="90335" y="66302"/>
                    </a:cubicBezTo>
                    <a:lnTo>
                      <a:pt x="90335" y="66302"/>
                    </a:lnTo>
                    <a:close/>
                    <a:moveTo>
                      <a:pt x="53862" y="70119"/>
                    </a:moveTo>
                    <a:lnTo>
                      <a:pt x="42269" y="57961"/>
                    </a:lnTo>
                    <a:lnTo>
                      <a:pt x="30112" y="69554"/>
                    </a:lnTo>
                    <a:lnTo>
                      <a:pt x="41704" y="81146"/>
                    </a:lnTo>
                    <a:lnTo>
                      <a:pt x="53862" y="70119"/>
                    </a:lnTo>
                    <a:close/>
                  </a:path>
                </a:pathLst>
              </a:custGeom>
              <a:grpFill/>
              <a:ln w="1411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9D22195-F6C8-C6E0-410E-4974D78D9965}"/>
                  </a:ext>
                </a:extLst>
              </p:cNvPr>
              <p:cNvSpPr/>
              <p:nvPr/>
            </p:nvSpPr>
            <p:spPr>
              <a:xfrm>
                <a:off x="3161128" y="4121745"/>
                <a:ext cx="28415" cy="126525"/>
              </a:xfrm>
              <a:custGeom>
                <a:avLst/>
                <a:gdLst>
                  <a:gd name="connsiteX0" fmla="*/ 28415 w 28415"/>
                  <a:gd name="connsiteY0" fmla="*/ 63051 h 126525"/>
                  <a:gd name="connsiteX1" fmla="*/ 25022 w 28415"/>
                  <a:gd name="connsiteY1" fmla="*/ 90901 h 126525"/>
                  <a:gd name="connsiteX2" fmla="*/ 17388 w 28415"/>
                  <a:gd name="connsiteY2" fmla="*/ 112106 h 126525"/>
                  <a:gd name="connsiteX3" fmla="*/ 13571 w 28415"/>
                  <a:gd name="connsiteY3" fmla="*/ 118892 h 126525"/>
                  <a:gd name="connsiteX4" fmla="*/ 8765 w 28415"/>
                  <a:gd name="connsiteY4" fmla="*/ 126526 h 126525"/>
                  <a:gd name="connsiteX5" fmla="*/ 141 w 28415"/>
                  <a:gd name="connsiteY5" fmla="*/ 126526 h 126525"/>
                  <a:gd name="connsiteX6" fmla="*/ 6362 w 28415"/>
                  <a:gd name="connsiteY6" fmla="*/ 112106 h 126525"/>
                  <a:gd name="connsiteX7" fmla="*/ 9189 w 28415"/>
                  <a:gd name="connsiteY7" fmla="*/ 102069 h 126525"/>
                  <a:gd name="connsiteX8" fmla="*/ 11592 w 28415"/>
                  <a:gd name="connsiteY8" fmla="*/ 90477 h 126525"/>
                  <a:gd name="connsiteX9" fmla="*/ 13006 w 28415"/>
                  <a:gd name="connsiteY9" fmla="*/ 77470 h 126525"/>
                  <a:gd name="connsiteX10" fmla="*/ 13430 w 28415"/>
                  <a:gd name="connsiteY10" fmla="*/ 69836 h 126525"/>
                  <a:gd name="connsiteX11" fmla="*/ 13430 w 28415"/>
                  <a:gd name="connsiteY11" fmla="*/ 63051 h 126525"/>
                  <a:gd name="connsiteX12" fmla="*/ 11027 w 28415"/>
                  <a:gd name="connsiteY12" fmla="*/ 35625 h 126525"/>
                  <a:gd name="connsiteX13" fmla="*/ 8624 w 28415"/>
                  <a:gd name="connsiteY13" fmla="*/ 24033 h 126525"/>
                  <a:gd name="connsiteX14" fmla="*/ 5231 w 28415"/>
                  <a:gd name="connsiteY14" fmla="*/ 13996 h 126525"/>
                  <a:gd name="connsiteX15" fmla="*/ 0 w 28415"/>
                  <a:gd name="connsiteY15" fmla="*/ 0 h 126525"/>
                  <a:gd name="connsiteX16" fmla="*/ 8624 w 28415"/>
                  <a:gd name="connsiteY16" fmla="*/ 0 h 126525"/>
                  <a:gd name="connsiteX17" fmla="*/ 16823 w 28415"/>
                  <a:gd name="connsiteY17" fmla="*/ 15409 h 126525"/>
                  <a:gd name="connsiteX18" fmla="*/ 19650 w 28415"/>
                  <a:gd name="connsiteY18" fmla="*/ 21630 h 126525"/>
                  <a:gd name="connsiteX19" fmla="*/ 21064 w 28415"/>
                  <a:gd name="connsiteY19" fmla="*/ 25446 h 126525"/>
                  <a:gd name="connsiteX20" fmla="*/ 24881 w 28415"/>
                  <a:gd name="connsiteY20" fmla="*/ 36473 h 126525"/>
                  <a:gd name="connsiteX21" fmla="*/ 28415 w 28415"/>
                  <a:gd name="connsiteY21" fmla="*/ 63051 h 126525"/>
                  <a:gd name="connsiteX22" fmla="*/ 28415 w 28415"/>
                  <a:gd name="connsiteY22" fmla="*/ 63051 h 12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8415" h="126525">
                    <a:moveTo>
                      <a:pt x="28415" y="63051"/>
                    </a:moveTo>
                    <a:cubicBezTo>
                      <a:pt x="28415" y="73088"/>
                      <a:pt x="27426" y="82277"/>
                      <a:pt x="25022" y="90901"/>
                    </a:cubicBezTo>
                    <a:cubicBezTo>
                      <a:pt x="23043" y="98535"/>
                      <a:pt x="20640" y="105320"/>
                      <a:pt x="17388" y="112106"/>
                    </a:cubicBezTo>
                    <a:cubicBezTo>
                      <a:pt x="15975" y="114509"/>
                      <a:pt x="14561" y="116913"/>
                      <a:pt x="13571" y="118892"/>
                    </a:cubicBezTo>
                    <a:cubicBezTo>
                      <a:pt x="12582" y="120871"/>
                      <a:pt x="10744" y="123274"/>
                      <a:pt x="8765" y="126526"/>
                    </a:cubicBezTo>
                    <a:lnTo>
                      <a:pt x="141" y="126526"/>
                    </a:lnTo>
                    <a:cubicBezTo>
                      <a:pt x="2545" y="122143"/>
                      <a:pt x="4524" y="117337"/>
                      <a:pt x="6362" y="112106"/>
                    </a:cubicBezTo>
                    <a:cubicBezTo>
                      <a:pt x="7351" y="109703"/>
                      <a:pt x="8341" y="106310"/>
                      <a:pt x="9189" y="102069"/>
                    </a:cubicBezTo>
                    <a:cubicBezTo>
                      <a:pt x="10179" y="98676"/>
                      <a:pt x="10603" y="94859"/>
                      <a:pt x="11592" y="90477"/>
                    </a:cubicBezTo>
                    <a:cubicBezTo>
                      <a:pt x="12016" y="86659"/>
                      <a:pt x="12582" y="81853"/>
                      <a:pt x="13006" y="77470"/>
                    </a:cubicBezTo>
                    <a:cubicBezTo>
                      <a:pt x="13006" y="76057"/>
                      <a:pt x="13006" y="73654"/>
                      <a:pt x="13430" y="69836"/>
                    </a:cubicBezTo>
                    <a:cubicBezTo>
                      <a:pt x="13430" y="66444"/>
                      <a:pt x="13430" y="64040"/>
                      <a:pt x="13430" y="63051"/>
                    </a:cubicBezTo>
                    <a:cubicBezTo>
                      <a:pt x="13430" y="53862"/>
                      <a:pt x="12441" y="44814"/>
                      <a:pt x="11027" y="35625"/>
                    </a:cubicBezTo>
                    <a:cubicBezTo>
                      <a:pt x="10037" y="31243"/>
                      <a:pt x="9048" y="27426"/>
                      <a:pt x="8624" y="24033"/>
                    </a:cubicBezTo>
                    <a:cubicBezTo>
                      <a:pt x="7634" y="20640"/>
                      <a:pt x="6644" y="17247"/>
                      <a:pt x="5231" y="13996"/>
                    </a:cubicBezTo>
                    <a:cubicBezTo>
                      <a:pt x="3817" y="8765"/>
                      <a:pt x="1838" y="3958"/>
                      <a:pt x="0" y="0"/>
                    </a:cubicBezTo>
                    <a:lnTo>
                      <a:pt x="8624" y="0"/>
                    </a:lnTo>
                    <a:cubicBezTo>
                      <a:pt x="12016" y="6220"/>
                      <a:pt x="14844" y="11592"/>
                      <a:pt x="16823" y="15409"/>
                    </a:cubicBezTo>
                    <a:cubicBezTo>
                      <a:pt x="17247" y="16823"/>
                      <a:pt x="18237" y="18802"/>
                      <a:pt x="19650" y="21630"/>
                    </a:cubicBezTo>
                    <a:cubicBezTo>
                      <a:pt x="20074" y="23043"/>
                      <a:pt x="20640" y="24033"/>
                      <a:pt x="21064" y="25446"/>
                    </a:cubicBezTo>
                    <a:cubicBezTo>
                      <a:pt x="22478" y="29263"/>
                      <a:pt x="23891" y="33080"/>
                      <a:pt x="24881" y="36473"/>
                    </a:cubicBezTo>
                    <a:cubicBezTo>
                      <a:pt x="27567" y="45238"/>
                      <a:pt x="28415" y="53862"/>
                      <a:pt x="28415" y="63051"/>
                    </a:cubicBezTo>
                    <a:lnTo>
                      <a:pt x="28415" y="63051"/>
                    </a:lnTo>
                    <a:close/>
                  </a:path>
                </a:pathLst>
              </a:custGeom>
              <a:grpFill/>
              <a:ln w="1411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FEC3EE-3BDA-DBCD-9681-B7FE0BAA4C0D}"/>
                  </a:ext>
                </a:extLst>
              </p:cNvPr>
              <p:cNvSpPr/>
              <p:nvPr/>
            </p:nvSpPr>
            <p:spPr>
              <a:xfrm>
                <a:off x="3226158" y="4148747"/>
                <a:ext cx="242448" cy="109420"/>
              </a:xfrm>
              <a:custGeom>
                <a:avLst/>
                <a:gdLst>
                  <a:gd name="connsiteX0" fmla="*/ 65595 w 242448"/>
                  <a:gd name="connsiteY0" fmla="*/ 66868 h 109420"/>
                  <a:gd name="connsiteX1" fmla="*/ 61213 w 242448"/>
                  <a:gd name="connsiteY1" fmla="*/ 66868 h 109420"/>
                  <a:gd name="connsiteX2" fmla="*/ 61072 w 242448"/>
                  <a:gd name="connsiteY2" fmla="*/ 66868 h 109420"/>
                  <a:gd name="connsiteX3" fmla="*/ 60930 w 242448"/>
                  <a:gd name="connsiteY3" fmla="*/ 66868 h 109420"/>
                  <a:gd name="connsiteX4" fmla="*/ 60789 w 242448"/>
                  <a:gd name="connsiteY4" fmla="*/ 66868 h 109420"/>
                  <a:gd name="connsiteX5" fmla="*/ 60506 w 242448"/>
                  <a:gd name="connsiteY5" fmla="*/ 66868 h 109420"/>
                  <a:gd name="connsiteX6" fmla="*/ 60506 w 242448"/>
                  <a:gd name="connsiteY6" fmla="*/ 66868 h 109420"/>
                  <a:gd name="connsiteX7" fmla="*/ 55558 w 242448"/>
                  <a:gd name="connsiteY7" fmla="*/ 65737 h 109420"/>
                  <a:gd name="connsiteX8" fmla="*/ 52731 w 242448"/>
                  <a:gd name="connsiteY8" fmla="*/ 64606 h 109420"/>
                  <a:gd name="connsiteX9" fmla="*/ 50469 w 242448"/>
                  <a:gd name="connsiteY9" fmla="*/ 62910 h 109420"/>
                  <a:gd name="connsiteX10" fmla="*/ 40573 w 242448"/>
                  <a:gd name="connsiteY10" fmla="*/ 90618 h 109420"/>
                  <a:gd name="connsiteX11" fmla="*/ 25022 w 242448"/>
                  <a:gd name="connsiteY11" fmla="*/ 109420 h 109420"/>
                  <a:gd name="connsiteX12" fmla="*/ 13996 w 242448"/>
                  <a:gd name="connsiteY12" fmla="*/ 106169 h 109420"/>
                  <a:gd name="connsiteX13" fmla="*/ 5655 w 242448"/>
                  <a:gd name="connsiteY13" fmla="*/ 102776 h 109420"/>
                  <a:gd name="connsiteX14" fmla="*/ 2827 w 242448"/>
                  <a:gd name="connsiteY14" fmla="*/ 101079 h 109420"/>
                  <a:gd name="connsiteX15" fmla="*/ 0 w 242448"/>
                  <a:gd name="connsiteY15" fmla="*/ 98817 h 109420"/>
                  <a:gd name="connsiteX16" fmla="*/ 16116 w 242448"/>
                  <a:gd name="connsiteY16" fmla="*/ 89911 h 109420"/>
                  <a:gd name="connsiteX17" fmla="*/ 25022 w 242448"/>
                  <a:gd name="connsiteY17" fmla="*/ 83832 h 109420"/>
                  <a:gd name="connsiteX18" fmla="*/ 31101 w 242448"/>
                  <a:gd name="connsiteY18" fmla="*/ 78884 h 109420"/>
                  <a:gd name="connsiteX19" fmla="*/ 40008 w 242448"/>
                  <a:gd name="connsiteY19" fmla="*/ 66726 h 109420"/>
                  <a:gd name="connsiteX20" fmla="*/ 35060 w 242448"/>
                  <a:gd name="connsiteY20" fmla="*/ 58386 h 109420"/>
                  <a:gd name="connsiteX21" fmla="*/ 25164 w 242448"/>
                  <a:gd name="connsiteY21" fmla="*/ 48914 h 109420"/>
                  <a:gd name="connsiteX22" fmla="*/ 35060 w 242448"/>
                  <a:gd name="connsiteY22" fmla="*/ 28981 h 109420"/>
                  <a:gd name="connsiteX23" fmla="*/ 44956 w 242448"/>
                  <a:gd name="connsiteY23" fmla="*/ 39442 h 109420"/>
                  <a:gd name="connsiteX24" fmla="*/ 60506 w 242448"/>
                  <a:gd name="connsiteY24" fmla="*/ 46086 h 109420"/>
                  <a:gd name="connsiteX25" fmla="*/ 65454 w 242448"/>
                  <a:gd name="connsiteY25" fmla="*/ 46086 h 109420"/>
                  <a:gd name="connsiteX26" fmla="*/ 76481 w 242448"/>
                  <a:gd name="connsiteY26" fmla="*/ 39442 h 109420"/>
                  <a:gd name="connsiteX27" fmla="*/ 78743 w 242448"/>
                  <a:gd name="connsiteY27" fmla="*/ 27850 h 109420"/>
                  <a:gd name="connsiteX28" fmla="*/ 85387 w 242448"/>
                  <a:gd name="connsiteY28" fmla="*/ 27850 h 109420"/>
                  <a:gd name="connsiteX29" fmla="*/ 88215 w 242448"/>
                  <a:gd name="connsiteY29" fmla="*/ 39442 h 109420"/>
                  <a:gd name="connsiteX30" fmla="*/ 100938 w 242448"/>
                  <a:gd name="connsiteY30" fmla="*/ 46086 h 109420"/>
                  <a:gd name="connsiteX31" fmla="*/ 112530 w 242448"/>
                  <a:gd name="connsiteY31" fmla="*/ 32232 h 109420"/>
                  <a:gd name="connsiteX32" fmla="*/ 128081 w 242448"/>
                  <a:gd name="connsiteY32" fmla="*/ 19509 h 109420"/>
                  <a:gd name="connsiteX33" fmla="*/ 145752 w 242448"/>
                  <a:gd name="connsiteY33" fmla="*/ 13430 h 109420"/>
                  <a:gd name="connsiteX34" fmla="*/ 161303 w 242448"/>
                  <a:gd name="connsiteY34" fmla="*/ 20074 h 109420"/>
                  <a:gd name="connsiteX35" fmla="*/ 166816 w 242448"/>
                  <a:gd name="connsiteY35" fmla="*/ 32798 h 109420"/>
                  <a:gd name="connsiteX36" fmla="*/ 164554 w 242448"/>
                  <a:gd name="connsiteY36" fmla="*/ 37180 h 109420"/>
                  <a:gd name="connsiteX37" fmla="*/ 157910 w 242448"/>
                  <a:gd name="connsiteY37" fmla="*/ 43825 h 109420"/>
                  <a:gd name="connsiteX38" fmla="*/ 160172 w 242448"/>
                  <a:gd name="connsiteY38" fmla="*/ 44390 h 109420"/>
                  <a:gd name="connsiteX39" fmla="*/ 163989 w 242448"/>
                  <a:gd name="connsiteY39" fmla="*/ 45521 h 109420"/>
                  <a:gd name="connsiteX40" fmla="*/ 171905 w 242448"/>
                  <a:gd name="connsiteY40" fmla="*/ 46086 h 109420"/>
                  <a:gd name="connsiteX41" fmla="*/ 172047 w 242448"/>
                  <a:gd name="connsiteY41" fmla="*/ 46086 h 109420"/>
                  <a:gd name="connsiteX42" fmla="*/ 172188 w 242448"/>
                  <a:gd name="connsiteY42" fmla="*/ 46086 h 109420"/>
                  <a:gd name="connsiteX43" fmla="*/ 172329 w 242448"/>
                  <a:gd name="connsiteY43" fmla="*/ 46086 h 109420"/>
                  <a:gd name="connsiteX44" fmla="*/ 175581 w 242448"/>
                  <a:gd name="connsiteY44" fmla="*/ 46086 h 109420"/>
                  <a:gd name="connsiteX45" fmla="*/ 182225 w 242448"/>
                  <a:gd name="connsiteY45" fmla="*/ 46086 h 109420"/>
                  <a:gd name="connsiteX46" fmla="*/ 186042 w 242448"/>
                  <a:gd name="connsiteY46" fmla="*/ 45521 h 109420"/>
                  <a:gd name="connsiteX47" fmla="*/ 190425 w 242448"/>
                  <a:gd name="connsiteY47" fmla="*/ 44956 h 109420"/>
                  <a:gd name="connsiteX48" fmla="*/ 186042 w 242448"/>
                  <a:gd name="connsiteY48" fmla="*/ 41563 h 109420"/>
                  <a:gd name="connsiteX49" fmla="*/ 181660 w 242448"/>
                  <a:gd name="connsiteY49" fmla="*/ 29405 h 109420"/>
                  <a:gd name="connsiteX50" fmla="*/ 192687 w 242448"/>
                  <a:gd name="connsiteY50" fmla="*/ 9472 h 109420"/>
                  <a:gd name="connsiteX51" fmla="*/ 210923 w 242448"/>
                  <a:gd name="connsiteY51" fmla="*/ 0 h 109420"/>
                  <a:gd name="connsiteX52" fmla="*/ 221950 w 242448"/>
                  <a:gd name="connsiteY52" fmla="*/ 3393 h 109420"/>
                  <a:gd name="connsiteX53" fmla="*/ 231846 w 242448"/>
                  <a:gd name="connsiteY53" fmla="*/ 13854 h 109420"/>
                  <a:gd name="connsiteX54" fmla="*/ 232412 w 242448"/>
                  <a:gd name="connsiteY54" fmla="*/ 16116 h 109420"/>
                  <a:gd name="connsiteX55" fmla="*/ 231846 w 242448"/>
                  <a:gd name="connsiteY55" fmla="*/ 16682 h 109420"/>
                  <a:gd name="connsiteX56" fmla="*/ 230150 w 242448"/>
                  <a:gd name="connsiteY56" fmla="*/ 16116 h 109420"/>
                  <a:gd name="connsiteX57" fmla="*/ 219123 w 242448"/>
                  <a:gd name="connsiteY57" fmla="*/ 14420 h 109420"/>
                  <a:gd name="connsiteX58" fmla="*/ 207530 w 242448"/>
                  <a:gd name="connsiteY58" fmla="*/ 16116 h 109420"/>
                  <a:gd name="connsiteX59" fmla="*/ 197069 w 242448"/>
                  <a:gd name="connsiteY59" fmla="*/ 20499 h 109420"/>
                  <a:gd name="connsiteX60" fmla="*/ 202017 w 242448"/>
                  <a:gd name="connsiteY60" fmla="*/ 32091 h 109420"/>
                  <a:gd name="connsiteX61" fmla="*/ 214175 w 242448"/>
                  <a:gd name="connsiteY61" fmla="*/ 41563 h 109420"/>
                  <a:gd name="connsiteX62" fmla="*/ 242449 w 242448"/>
                  <a:gd name="connsiteY62" fmla="*/ 34353 h 109420"/>
                  <a:gd name="connsiteX63" fmla="*/ 234108 w 242448"/>
                  <a:gd name="connsiteY63" fmla="*/ 53155 h 109420"/>
                  <a:gd name="connsiteX64" fmla="*/ 219688 w 242448"/>
                  <a:gd name="connsiteY64" fmla="*/ 56548 h 109420"/>
                  <a:gd name="connsiteX65" fmla="*/ 204703 w 242448"/>
                  <a:gd name="connsiteY65" fmla="*/ 59941 h 109420"/>
                  <a:gd name="connsiteX66" fmla="*/ 186466 w 242448"/>
                  <a:gd name="connsiteY66" fmla="*/ 64889 h 109420"/>
                  <a:gd name="connsiteX67" fmla="*/ 176005 w 242448"/>
                  <a:gd name="connsiteY67" fmla="*/ 66585 h 109420"/>
                  <a:gd name="connsiteX68" fmla="*/ 175440 w 242448"/>
                  <a:gd name="connsiteY68" fmla="*/ 66585 h 109420"/>
                  <a:gd name="connsiteX69" fmla="*/ 171057 w 242448"/>
                  <a:gd name="connsiteY69" fmla="*/ 66585 h 109420"/>
                  <a:gd name="connsiteX70" fmla="*/ 154941 w 242448"/>
                  <a:gd name="connsiteY70" fmla="*/ 62203 h 109420"/>
                  <a:gd name="connsiteX71" fmla="*/ 146035 w 242448"/>
                  <a:gd name="connsiteY71" fmla="*/ 54427 h 109420"/>
                  <a:gd name="connsiteX72" fmla="*/ 137128 w 242448"/>
                  <a:gd name="connsiteY72" fmla="*/ 59375 h 109420"/>
                  <a:gd name="connsiteX73" fmla="*/ 128788 w 242448"/>
                  <a:gd name="connsiteY73" fmla="*/ 62768 h 109420"/>
                  <a:gd name="connsiteX74" fmla="*/ 117195 w 242448"/>
                  <a:gd name="connsiteY74" fmla="*/ 65595 h 109420"/>
                  <a:gd name="connsiteX75" fmla="*/ 103907 w 242448"/>
                  <a:gd name="connsiteY75" fmla="*/ 66726 h 109420"/>
                  <a:gd name="connsiteX76" fmla="*/ 87225 w 242448"/>
                  <a:gd name="connsiteY76" fmla="*/ 61779 h 109420"/>
                  <a:gd name="connsiteX77" fmla="*/ 82277 w 242448"/>
                  <a:gd name="connsiteY77" fmla="*/ 52307 h 109420"/>
                  <a:gd name="connsiteX78" fmla="*/ 76198 w 242448"/>
                  <a:gd name="connsiteY78" fmla="*/ 61779 h 109420"/>
                  <a:gd name="connsiteX79" fmla="*/ 65595 w 242448"/>
                  <a:gd name="connsiteY79" fmla="*/ 66868 h 109420"/>
                  <a:gd name="connsiteX80" fmla="*/ 65595 w 242448"/>
                  <a:gd name="connsiteY80" fmla="*/ 66868 h 109420"/>
                  <a:gd name="connsiteX81" fmla="*/ 149710 w 242448"/>
                  <a:gd name="connsiteY81" fmla="*/ 38594 h 109420"/>
                  <a:gd name="connsiteX82" fmla="*/ 146317 w 242448"/>
                  <a:gd name="connsiteY82" fmla="*/ 31384 h 109420"/>
                  <a:gd name="connsiteX83" fmla="*/ 142500 w 242448"/>
                  <a:gd name="connsiteY83" fmla="*/ 28557 h 109420"/>
                  <a:gd name="connsiteX84" fmla="*/ 137553 w 242448"/>
                  <a:gd name="connsiteY84" fmla="*/ 27426 h 109420"/>
                  <a:gd name="connsiteX85" fmla="*/ 127091 w 242448"/>
                  <a:gd name="connsiteY85" fmla="*/ 31243 h 109420"/>
                  <a:gd name="connsiteX86" fmla="*/ 117195 w 242448"/>
                  <a:gd name="connsiteY86" fmla="*/ 39018 h 109420"/>
                  <a:gd name="connsiteX87" fmla="*/ 113944 w 242448"/>
                  <a:gd name="connsiteY87" fmla="*/ 42835 h 109420"/>
                  <a:gd name="connsiteX88" fmla="*/ 111116 w 242448"/>
                  <a:gd name="connsiteY88" fmla="*/ 46652 h 109420"/>
                  <a:gd name="connsiteX89" fmla="*/ 135432 w 242448"/>
                  <a:gd name="connsiteY89" fmla="*/ 44956 h 109420"/>
                  <a:gd name="connsiteX90" fmla="*/ 149710 w 242448"/>
                  <a:gd name="connsiteY90" fmla="*/ 38594 h 10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242448" h="109420">
                    <a:moveTo>
                      <a:pt x="65595" y="66868"/>
                    </a:moveTo>
                    <a:lnTo>
                      <a:pt x="61213" y="66868"/>
                    </a:lnTo>
                    <a:lnTo>
                      <a:pt x="61072" y="66868"/>
                    </a:lnTo>
                    <a:lnTo>
                      <a:pt x="60930" y="66868"/>
                    </a:lnTo>
                    <a:lnTo>
                      <a:pt x="60789" y="66868"/>
                    </a:lnTo>
                    <a:lnTo>
                      <a:pt x="60506" y="66868"/>
                    </a:lnTo>
                    <a:lnTo>
                      <a:pt x="60506" y="66868"/>
                    </a:lnTo>
                    <a:cubicBezTo>
                      <a:pt x="58527" y="66726"/>
                      <a:pt x="56972" y="66302"/>
                      <a:pt x="55558" y="65737"/>
                    </a:cubicBezTo>
                    <a:cubicBezTo>
                      <a:pt x="54427" y="65737"/>
                      <a:pt x="53862" y="65171"/>
                      <a:pt x="52731" y="64606"/>
                    </a:cubicBezTo>
                    <a:cubicBezTo>
                      <a:pt x="52165" y="64040"/>
                      <a:pt x="51600" y="63475"/>
                      <a:pt x="50469" y="62910"/>
                    </a:cubicBezTo>
                    <a:cubicBezTo>
                      <a:pt x="48772" y="73371"/>
                      <a:pt x="45521" y="82277"/>
                      <a:pt x="40573" y="90618"/>
                    </a:cubicBezTo>
                    <a:cubicBezTo>
                      <a:pt x="36191" y="97828"/>
                      <a:pt x="31101" y="103907"/>
                      <a:pt x="25022" y="109420"/>
                    </a:cubicBezTo>
                    <a:cubicBezTo>
                      <a:pt x="22761" y="109420"/>
                      <a:pt x="19509" y="108289"/>
                      <a:pt x="13996" y="106169"/>
                    </a:cubicBezTo>
                    <a:cubicBezTo>
                      <a:pt x="10744" y="105038"/>
                      <a:pt x="7917" y="103907"/>
                      <a:pt x="5655" y="102776"/>
                    </a:cubicBezTo>
                    <a:cubicBezTo>
                      <a:pt x="5089" y="102210"/>
                      <a:pt x="3958" y="101645"/>
                      <a:pt x="2827" y="101079"/>
                    </a:cubicBezTo>
                    <a:cubicBezTo>
                      <a:pt x="1696" y="99948"/>
                      <a:pt x="565" y="99383"/>
                      <a:pt x="0" y="98817"/>
                    </a:cubicBezTo>
                    <a:cubicBezTo>
                      <a:pt x="4948" y="95990"/>
                      <a:pt x="10461" y="93304"/>
                      <a:pt x="16116" y="89911"/>
                    </a:cubicBezTo>
                    <a:cubicBezTo>
                      <a:pt x="19509" y="87649"/>
                      <a:pt x="22195" y="86094"/>
                      <a:pt x="25022" y="83832"/>
                    </a:cubicBezTo>
                    <a:cubicBezTo>
                      <a:pt x="27284" y="82136"/>
                      <a:pt x="29405" y="80581"/>
                      <a:pt x="31101" y="78884"/>
                    </a:cubicBezTo>
                    <a:cubicBezTo>
                      <a:pt x="35484" y="74502"/>
                      <a:pt x="38877" y="70543"/>
                      <a:pt x="40008" y="66726"/>
                    </a:cubicBezTo>
                    <a:cubicBezTo>
                      <a:pt x="39442" y="63899"/>
                      <a:pt x="37746" y="61213"/>
                      <a:pt x="35060" y="58386"/>
                    </a:cubicBezTo>
                    <a:cubicBezTo>
                      <a:pt x="32232" y="54993"/>
                      <a:pt x="28981" y="51741"/>
                      <a:pt x="25164" y="48914"/>
                    </a:cubicBezTo>
                    <a:lnTo>
                      <a:pt x="35060" y="28981"/>
                    </a:lnTo>
                    <a:cubicBezTo>
                      <a:pt x="39442" y="33363"/>
                      <a:pt x="42835" y="37322"/>
                      <a:pt x="44956" y="39442"/>
                    </a:cubicBezTo>
                    <a:cubicBezTo>
                      <a:pt x="49903" y="43825"/>
                      <a:pt x="54851" y="46086"/>
                      <a:pt x="60506" y="46086"/>
                    </a:cubicBezTo>
                    <a:lnTo>
                      <a:pt x="65454" y="46086"/>
                    </a:lnTo>
                    <a:cubicBezTo>
                      <a:pt x="70402" y="46086"/>
                      <a:pt x="73795" y="43825"/>
                      <a:pt x="76481" y="39442"/>
                    </a:cubicBezTo>
                    <a:cubicBezTo>
                      <a:pt x="78177" y="36049"/>
                      <a:pt x="78743" y="32232"/>
                      <a:pt x="78743" y="27850"/>
                    </a:cubicBezTo>
                    <a:lnTo>
                      <a:pt x="85387" y="27850"/>
                    </a:lnTo>
                    <a:cubicBezTo>
                      <a:pt x="85387" y="32798"/>
                      <a:pt x="86518" y="36191"/>
                      <a:pt x="88215" y="39442"/>
                    </a:cubicBezTo>
                    <a:cubicBezTo>
                      <a:pt x="90476" y="43825"/>
                      <a:pt x="94859" y="46086"/>
                      <a:pt x="100938" y="46086"/>
                    </a:cubicBezTo>
                    <a:cubicBezTo>
                      <a:pt x="105886" y="39442"/>
                      <a:pt x="109844" y="35060"/>
                      <a:pt x="112530" y="32232"/>
                    </a:cubicBezTo>
                    <a:cubicBezTo>
                      <a:pt x="117478" y="27284"/>
                      <a:pt x="122991" y="22761"/>
                      <a:pt x="128081" y="19509"/>
                    </a:cubicBezTo>
                    <a:cubicBezTo>
                      <a:pt x="134160" y="15692"/>
                      <a:pt x="139673" y="13430"/>
                      <a:pt x="145752" y="13430"/>
                    </a:cubicBezTo>
                    <a:cubicBezTo>
                      <a:pt x="151265" y="13430"/>
                      <a:pt x="156213" y="15692"/>
                      <a:pt x="161303" y="20074"/>
                    </a:cubicBezTo>
                    <a:cubicBezTo>
                      <a:pt x="165120" y="24457"/>
                      <a:pt x="166816" y="28415"/>
                      <a:pt x="166816" y="32798"/>
                    </a:cubicBezTo>
                    <a:cubicBezTo>
                      <a:pt x="166816" y="33363"/>
                      <a:pt x="166251" y="34494"/>
                      <a:pt x="164554" y="37180"/>
                    </a:cubicBezTo>
                    <a:cubicBezTo>
                      <a:pt x="162292" y="40008"/>
                      <a:pt x="160737" y="42128"/>
                      <a:pt x="157910" y="43825"/>
                    </a:cubicBezTo>
                    <a:cubicBezTo>
                      <a:pt x="158475" y="44390"/>
                      <a:pt x="159041" y="44390"/>
                      <a:pt x="160172" y="44390"/>
                    </a:cubicBezTo>
                    <a:cubicBezTo>
                      <a:pt x="160737" y="44956"/>
                      <a:pt x="162434" y="44956"/>
                      <a:pt x="163989" y="45521"/>
                    </a:cubicBezTo>
                    <a:cubicBezTo>
                      <a:pt x="166109" y="45521"/>
                      <a:pt x="169219" y="46086"/>
                      <a:pt x="171905" y="46086"/>
                    </a:cubicBezTo>
                    <a:lnTo>
                      <a:pt x="172047" y="46086"/>
                    </a:lnTo>
                    <a:lnTo>
                      <a:pt x="172188" y="46086"/>
                    </a:lnTo>
                    <a:lnTo>
                      <a:pt x="172329" y="46086"/>
                    </a:lnTo>
                    <a:lnTo>
                      <a:pt x="175581" y="46086"/>
                    </a:lnTo>
                    <a:lnTo>
                      <a:pt x="182225" y="46086"/>
                    </a:lnTo>
                    <a:lnTo>
                      <a:pt x="186042" y="45521"/>
                    </a:lnTo>
                    <a:lnTo>
                      <a:pt x="190425" y="44956"/>
                    </a:lnTo>
                    <a:cubicBezTo>
                      <a:pt x="188163" y="43825"/>
                      <a:pt x="187032" y="42694"/>
                      <a:pt x="186042" y="41563"/>
                    </a:cubicBezTo>
                    <a:cubicBezTo>
                      <a:pt x="183215" y="37746"/>
                      <a:pt x="181660" y="33787"/>
                      <a:pt x="181660" y="29405"/>
                    </a:cubicBezTo>
                    <a:cubicBezTo>
                      <a:pt x="181660" y="22761"/>
                      <a:pt x="185477" y="16116"/>
                      <a:pt x="192687" y="9472"/>
                    </a:cubicBezTo>
                    <a:cubicBezTo>
                      <a:pt x="199331" y="3393"/>
                      <a:pt x="205410" y="0"/>
                      <a:pt x="210923" y="0"/>
                    </a:cubicBezTo>
                    <a:cubicBezTo>
                      <a:pt x="214740" y="0"/>
                      <a:pt x="218699" y="1131"/>
                      <a:pt x="221950" y="3393"/>
                    </a:cubicBezTo>
                    <a:cubicBezTo>
                      <a:pt x="225767" y="5655"/>
                      <a:pt x="229160" y="9472"/>
                      <a:pt x="231846" y="13854"/>
                    </a:cubicBezTo>
                    <a:lnTo>
                      <a:pt x="232412" y="16116"/>
                    </a:lnTo>
                    <a:cubicBezTo>
                      <a:pt x="232412" y="16116"/>
                      <a:pt x="232412" y="16682"/>
                      <a:pt x="231846" y="16682"/>
                    </a:cubicBezTo>
                    <a:cubicBezTo>
                      <a:pt x="231281" y="16682"/>
                      <a:pt x="230715" y="16116"/>
                      <a:pt x="230150" y="16116"/>
                    </a:cubicBezTo>
                    <a:cubicBezTo>
                      <a:pt x="226757" y="14985"/>
                      <a:pt x="223505" y="14420"/>
                      <a:pt x="219123" y="14420"/>
                    </a:cubicBezTo>
                    <a:cubicBezTo>
                      <a:pt x="215306" y="14420"/>
                      <a:pt x="211347" y="14985"/>
                      <a:pt x="207530" y="16116"/>
                    </a:cubicBezTo>
                    <a:cubicBezTo>
                      <a:pt x="203714" y="16682"/>
                      <a:pt x="199755" y="18378"/>
                      <a:pt x="197069" y="20499"/>
                    </a:cubicBezTo>
                    <a:cubicBezTo>
                      <a:pt x="197635" y="24881"/>
                      <a:pt x="199331" y="28839"/>
                      <a:pt x="202017" y="32091"/>
                    </a:cubicBezTo>
                    <a:cubicBezTo>
                      <a:pt x="204279" y="35908"/>
                      <a:pt x="208661" y="38735"/>
                      <a:pt x="214175" y="41563"/>
                    </a:cubicBezTo>
                    <a:lnTo>
                      <a:pt x="242449" y="34353"/>
                    </a:lnTo>
                    <a:lnTo>
                      <a:pt x="234108" y="53155"/>
                    </a:lnTo>
                    <a:lnTo>
                      <a:pt x="219688" y="56548"/>
                    </a:lnTo>
                    <a:cubicBezTo>
                      <a:pt x="214740" y="57679"/>
                      <a:pt x="209651" y="58810"/>
                      <a:pt x="204703" y="59941"/>
                    </a:cubicBezTo>
                    <a:lnTo>
                      <a:pt x="186466" y="64889"/>
                    </a:lnTo>
                    <a:cubicBezTo>
                      <a:pt x="181518" y="66020"/>
                      <a:pt x="177560" y="66585"/>
                      <a:pt x="176005" y="66585"/>
                    </a:cubicBezTo>
                    <a:lnTo>
                      <a:pt x="175440" y="66585"/>
                    </a:lnTo>
                    <a:lnTo>
                      <a:pt x="171057" y="66585"/>
                    </a:lnTo>
                    <a:cubicBezTo>
                      <a:pt x="164978" y="66585"/>
                      <a:pt x="160030" y="64889"/>
                      <a:pt x="154941" y="62203"/>
                    </a:cubicBezTo>
                    <a:cubicBezTo>
                      <a:pt x="152679" y="61072"/>
                      <a:pt x="149993" y="58386"/>
                      <a:pt x="146035" y="54427"/>
                    </a:cubicBezTo>
                    <a:cubicBezTo>
                      <a:pt x="143773" y="56124"/>
                      <a:pt x="140521" y="57820"/>
                      <a:pt x="137128" y="59375"/>
                    </a:cubicBezTo>
                    <a:cubicBezTo>
                      <a:pt x="134867" y="60506"/>
                      <a:pt x="132181" y="61637"/>
                      <a:pt x="128788" y="62768"/>
                    </a:cubicBezTo>
                    <a:cubicBezTo>
                      <a:pt x="125536" y="63899"/>
                      <a:pt x="121578" y="65030"/>
                      <a:pt x="117195" y="65595"/>
                    </a:cubicBezTo>
                    <a:cubicBezTo>
                      <a:pt x="112813" y="66161"/>
                      <a:pt x="108289" y="66726"/>
                      <a:pt x="103907" y="66726"/>
                    </a:cubicBezTo>
                    <a:cubicBezTo>
                      <a:pt x="96697" y="66726"/>
                      <a:pt x="91183" y="65030"/>
                      <a:pt x="87225" y="61779"/>
                    </a:cubicBezTo>
                    <a:cubicBezTo>
                      <a:pt x="84963" y="59517"/>
                      <a:pt x="83408" y="56831"/>
                      <a:pt x="82277" y="52307"/>
                    </a:cubicBezTo>
                    <a:cubicBezTo>
                      <a:pt x="80581" y="55700"/>
                      <a:pt x="78460" y="58951"/>
                      <a:pt x="76198" y="61779"/>
                    </a:cubicBezTo>
                    <a:cubicBezTo>
                      <a:pt x="73371" y="65171"/>
                      <a:pt x="69412" y="66868"/>
                      <a:pt x="65595" y="66868"/>
                    </a:cubicBezTo>
                    <a:lnTo>
                      <a:pt x="65595" y="66868"/>
                    </a:lnTo>
                    <a:close/>
                    <a:moveTo>
                      <a:pt x="149710" y="38594"/>
                    </a:moveTo>
                    <a:cubicBezTo>
                      <a:pt x="149710" y="35766"/>
                      <a:pt x="148579" y="33646"/>
                      <a:pt x="146317" y="31384"/>
                    </a:cubicBezTo>
                    <a:cubicBezTo>
                      <a:pt x="145187" y="30253"/>
                      <a:pt x="144056" y="29122"/>
                      <a:pt x="142500" y="28557"/>
                    </a:cubicBezTo>
                    <a:cubicBezTo>
                      <a:pt x="140804" y="27991"/>
                      <a:pt x="139108" y="27426"/>
                      <a:pt x="137553" y="27426"/>
                    </a:cubicBezTo>
                    <a:cubicBezTo>
                      <a:pt x="134160" y="27426"/>
                      <a:pt x="130908" y="28557"/>
                      <a:pt x="127091" y="31243"/>
                    </a:cubicBezTo>
                    <a:cubicBezTo>
                      <a:pt x="123698" y="32939"/>
                      <a:pt x="120447" y="35625"/>
                      <a:pt x="117195" y="39018"/>
                    </a:cubicBezTo>
                    <a:lnTo>
                      <a:pt x="113944" y="42835"/>
                    </a:lnTo>
                    <a:lnTo>
                      <a:pt x="111116" y="46652"/>
                    </a:lnTo>
                    <a:cubicBezTo>
                      <a:pt x="121012" y="46652"/>
                      <a:pt x="129353" y="46086"/>
                      <a:pt x="135432" y="44956"/>
                    </a:cubicBezTo>
                    <a:cubicBezTo>
                      <a:pt x="141511" y="44107"/>
                      <a:pt x="146459" y="41987"/>
                      <a:pt x="149710" y="38594"/>
                    </a:cubicBezTo>
                    <a:close/>
                  </a:path>
                </a:pathLst>
              </a:custGeom>
              <a:grpFill/>
              <a:ln w="1411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1444646-090B-5D52-F66C-D36F952251E0}"/>
                  </a:ext>
                </a:extLst>
              </p:cNvPr>
              <p:cNvSpPr/>
              <p:nvPr/>
            </p:nvSpPr>
            <p:spPr>
              <a:xfrm>
                <a:off x="3502111" y="4115808"/>
                <a:ext cx="123556" cy="143278"/>
              </a:xfrm>
              <a:custGeom>
                <a:avLst/>
                <a:gdLst>
                  <a:gd name="connsiteX0" fmla="*/ 96414 w 123556"/>
                  <a:gd name="connsiteY0" fmla="*/ 99807 h 143278"/>
                  <a:gd name="connsiteX1" fmla="*/ 92032 w 123556"/>
                  <a:gd name="connsiteY1" fmla="*/ 99807 h 143278"/>
                  <a:gd name="connsiteX2" fmla="*/ 92032 w 123556"/>
                  <a:gd name="connsiteY2" fmla="*/ 99807 h 143278"/>
                  <a:gd name="connsiteX3" fmla="*/ 92032 w 123556"/>
                  <a:gd name="connsiteY3" fmla="*/ 99807 h 143278"/>
                  <a:gd name="connsiteX4" fmla="*/ 92032 w 123556"/>
                  <a:gd name="connsiteY4" fmla="*/ 99807 h 143278"/>
                  <a:gd name="connsiteX5" fmla="*/ 92032 w 123556"/>
                  <a:gd name="connsiteY5" fmla="*/ 99807 h 143278"/>
                  <a:gd name="connsiteX6" fmla="*/ 92032 w 123556"/>
                  <a:gd name="connsiteY6" fmla="*/ 99807 h 143278"/>
                  <a:gd name="connsiteX7" fmla="*/ 92032 w 123556"/>
                  <a:gd name="connsiteY7" fmla="*/ 99807 h 143278"/>
                  <a:gd name="connsiteX8" fmla="*/ 92032 w 123556"/>
                  <a:gd name="connsiteY8" fmla="*/ 99807 h 143278"/>
                  <a:gd name="connsiteX9" fmla="*/ 92032 w 123556"/>
                  <a:gd name="connsiteY9" fmla="*/ 99807 h 143278"/>
                  <a:gd name="connsiteX10" fmla="*/ 92032 w 123556"/>
                  <a:gd name="connsiteY10" fmla="*/ 99807 h 143278"/>
                  <a:gd name="connsiteX11" fmla="*/ 92032 w 123556"/>
                  <a:gd name="connsiteY11" fmla="*/ 99807 h 143278"/>
                  <a:gd name="connsiteX12" fmla="*/ 92032 w 123556"/>
                  <a:gd name="connsiteY12" fmla="*/ 99807 h 143278"/>
                  <a:gd name="connsiteX13" fmla="*/ 92032 w 123556"/>
                  <a:gd name="connsiteY13" fmla="*/ 99807 h 143278"/>
                  <a:gd name="connsiteX14" fmla="*/ 90901 w 123556"/>
                  <a:gd name="connsiteY14" fmla="*/ 99807 h 143278"/>
                  <a:gd name="connsiteX15" fmla="*/ 88073 w 123556"/>
                  <a:gd name="connsiteY15" fmla="*/ 99241 h 143278"/>
                  <a:gd name="connsiteX16" fmla="*/ 80863 w 123556"/>
                  <a:gd name="connsiteY16" fmla="*/ 96979 h 143278"/>
                  <a:gd name="connsiteX17" fmla="*/ 72523 w 123556"/>
                  <a:gd name="connsiteY17" fmla="*/ 95849 h 143278"/>
                  <a:gd name="connsiteX18" fmla="*/ 67575 w 123556"/>
                  <a:gd name="connsiteY18" fmla="*/ 96979 h 143278"/>
                  <a:gd name="connsiteX19" fmla="*/ 64747 w 123556"/>
                  <a:gd name="connsiteY19" fmla="*/ 100372 h 143278"/>
                  <a:gd name="connsiteX20" fmla="*/ 78601 w 123556"/>
                  <a:gd name="connsiteY20" fmla="*/ 105320 h 143278"/>
                  <a:gd name="connsiteX21" fmla="*/ 85811 w 123556"/>
                  <a:gd name="connsiteY21" fmla="*/ 109137 h 143278"/>
                  <a:gd name="connsiteX22" fmla="*/ 88073 w 123556"/>
                  <a:gd name="connsiteY22" fmla="*/ 111965 h 143278"/>
                  <a:gd name="connsiteX23" fmla="*/ 85811 w 123556"/>
                  <a:gd name="connsiteY23" fmla="*/ 122426 h 143278"/>
                  <a:gd name="connsiteX24" fmla="*/ 83549 w 123556"/>
                  <a:gd name="connsiteY24" fmla="*/ 128505 h 143278"/>
                  <a:gd name="connsiteX25" fmla="*/ 82418 w 123556"/>
                  <a:gd name="connsiteY25" fmla="*/ 131332 h 143278"/>
                  <a:gd name="connsiteX26" fmla="*/ 81853 w 123556"/>
                  <a:gd name="connsiteY26" fmla="*/ 132463 h 143278"/>
                  <a:gd name="connsiteX27" fmla="*/ 80722 w 123556"/>
                  <a:gd name="connsiteY27" fmla="*/ 133594 h 143278"/>
                  <a:gd name="connsiteX28" fmla="*/ 52448 w 123556"/>
                  <a:gd name="connsiteY28" fmla="*/ 141370 h 143278"/>
                  <a:gd name="connsiteX29" fmla="*/ 27567 w 123556"/>
                  <a:gd name="connsiteY29" fmla="*/ 143066 h 143278"/>
                  <a:gd name="connsiteX30" fmla="*/ 22619 w 123556"/>
                  <a:gd name="connsiteY30" fmla="*/ 143066 h 143278"/>
                  <a:gd name="connsiteX31" fmla="*/ 17671 w 123556"/>
                  <a:gd name="connsiteY31" fmla="*/ 141370 h 143278"/>
                  <a:gd name="connsiteX32" fmla="*/ 5513 w 123556"/>
                  <a:gd name="connsiteY32" fmla="*/ 135291 h 143278"/>
                  <a:gd name="connsiteX33" fmla="*/ 0 w 123556"/>
                  <a:gd name="connsiteY33" fmla="*/ 122002 h 143278"/>
                  <a:gd name="connsiteX34" fmla="*/ 2262 w 123556"/>
                  <a:gd name="connsiteY34" fmla="*/ 107582 h 143278"/>
                  <a:gd name="connsiteX35" fmla="*/ 7775 w 123556"/>
                  <a:gd name="connsiteY35" fmla="*/ 94294 h 143278"/>
                  <a:gd name="connsiteX36" fmla="*/ 13289 w 123556"/>
                  <a:gd name="connsiteY36" fmla="*/ 84822 h 143278"/>
                  <a:gd name="connsiteX37" fmla="*/ 16116 w 123556"/>
                  <a:gd name="connsiteY37" fmla="*/ 85387 h 143278"/>
                  <a:gd name="connsiteX38" fmla="*/ 18378 w 123556"/>
                  <a:gd name="connsiteY38" fmla="*/ 87084 h 143278"/>
                  <a:gd name="connsiteX39" fmla="*/ 17247 w 123556"/>
                  <a:gd name="connsiteY39" fmla="*/ 89346 h 143278"/>
                  <a:gd name="connsiteX40" fmla="*/ 16116 w 123556"/>
                  <a:gd name="connsiteY40" fmla="*/ 91607 h 143278"/>
                  <a:gd name="connsiteX41" fmla="*/ 13854 w 123556"/>
                  <a:gd name="connsiteY41" fmla="*/ 97121 h 143278"/>
                  <a:gd name="connsiteX42" fmla="*/ 11592 w 123556"/>
                  <a:gd name="connsiteY42" fmla="*/ 108148 h 143278"/>
                  <a:gd name="connsiteX43" fmla="*/ 20499 w 123556"/>
                  <a:gd name="connsiteY43" fmla="*/ 121436 h 143278"/>
                  <a:gd name="connsiteX44" fmla="*/ 69271 w 123556"/>
                  <a:gd name="connsiteY44" fmla="*/ 122002 h 143278"/>
                  <a:gd name="connsiteX45" fmla="*/ 73088 w 123556"/>
                  <a:gd name="connsiteY45" fmla="*/ 121436 h 143278"/>
                  <a:gd name="connsiteX46" fmla="*/ 75915 w 123556"/>
                  <a:gd name="connsiteY46" fmla="*/ 120871 h 143278"/>
                  <a:gd name="connsiteX47" fmla="*/ 79308 w 123556"/>
                  <a:gd name="connsiteY47" fmla="*/ 120305 h 143278"/>
                  <a:gd name="connsiteX48" fmla="*/ 62203 w 123556"/>
                  <a:gd name="connsiteY48" fmla="*/ 113096 h 143278"/>
                  <a:gd name="connsiteX49" fmla="*/ 56124 w 123556"/>
                  <a:gd name="connsiteY49" fmla="*/ 108713 h 143278"/>
                  <a:gd name="connsiteX50" fmla="*/ 63334 w 123556"/>
                  <a:gd name="connsiteY50" fmla="*/ 85953 h 143278"/>
                  <a:gd name="connsiteX51" fmla="*/ 77753 w 123556"/>
                  <a:gd name="connsiteY51" fmla="*/ 77612 h 143278"/>
                  <a:gd name="connsiteX52" fmla="*/ 81146 w 123556"/>
                  <a:gd name="connsiteY52" fmla="*/ 77612 h 143278"/>
                  <a:gd name="connsiteX53" fmla="*/ 86094 w 123556"/>
                  <a:gd name="connsiteY53" fmla="*/ 78743 h 143278"/>
                  <a:gd name="connsiteX54" fmla="*/ 92173 w 123556"/>
                  <a:gd name="connsiteY54" fmla="*/ 79308 h 143278"/>
                  <a:gd name="connsiteX55" fmla="*/ 97121 w 123556"/>
                  <a:gd name="connsiteY55" fmla="*/ 79308 h 143278"/>
                  <a:gd name="connsiteX56" fmla="*/ 100372 w 123556"/>
                  <a:gd name="connsiteY56" fmla="*/ 78743 h 143278"/>
                  <a:gd name="connsiteX57" fmla="*/ 103765 w 123556"/>
                  <a:gd name="connsiteY57" fmla="*/ 77612 h 143278"/>
                  <a:gd name="connsiteX58" fmla="*/ 107017 w 123556"/>
                  <a:gd name="connsiteY58" fmla="*/ 74219 h 143278"/>
                  <a:gd name="connsiteX59" fmla="*/ 107017 w 123556"/>
                  <a:gd name="connsiteY59" fmla="*/ 58103 h 143278"/>
                  <a:gd name="connsiteX60" fmla="*/ 106451 w 123556"/>
                  <a:gd name="connsiteY60" fmla="*/ 47076 h 143278"/>
                  <a:gd name="connsiteX61" fmla="*/ 105886 w 123556"/>
                  <a:gd name="connsiteY61" fmla="*/ 42128 h 143278"/>
                  <a:gd name="connsiteX62" fmla="*/ 105886 w 123556"/>
                  <a:gd name="connsiteY62" fmla="*/ 38735 h 143278"/>
                  <a:gd name="connsiteX63" fmla="*/ 104755 w 123556"/>
                  <a:gd name="connsiteY63" fmla="*/ 34918 h 143278"/>
                  <a:gd name="connsiteX64" fmla="*/ 98676 w 123556"/>
                  <a:gd name="connsiteY64" fmla="*/ 12158 h 143278"/>
                  <a:gd name="connsiteX65" fmla="*/ 112530 w 123556"/>
                  <a:gd name="connsiteY65" fmla="*/ 0 h 143278"/>
                  <a:gd name="connsiteX66" fmla="*/ 123557 w 123556"/>
                  <a:gd name="connsiteY66" fmla="*/ 21630 h 143278"/>
                  <a:gd name="connsiteX67" fmla="*/ 118044 w 123556"/>
                  <a:gd name="connsiteY67" fmla="*/ 21630 h 143278"/>
                  <a:gd name="connsiteX68" fmla="*/ 118044 w 123556"/>
                  <a:gd name="connsiteY68" fmla="*/ 74219 h 143278"/>
                  <a:gd name="connsiteX69" fmla="*/ 110268 w 123556"/>
                  <a:gd name="connsiteY69" fmla="*/ 92456 h 143278"/>
                  <a:gd name="connsiteX70" fmla="*/ 96414 w 123556"/>
                  <a:gd name="connsiteY70" fmla="*/ 99807 h 14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23556" h="143278">
                    <a:moveTo>
                      <a:pt x="96414" y="99807"/>
                    </a:moveTo>
                    <a:lnTo>
                      <a:pt x="92032" y="99807"/>
                    </a:lnTo>
                    <a:lnTo>
                      <a:pt x="92032" y="99807"/>
                    </a:lnTo>
                    <a:lnTo>
                      <a:pt x="92032" y="99807"/>
                    </a:lnTo>
                    <a:lnTo>
                      <a:pt x="92032" y="99807"/>
                    </a:lnTo>
                    <a:lnTo>
                      <a:pt x="92032" y="99807"/>
                    </a:lnTo>
                    <a:lnTo>
                      <a:pt x="92032" y="99807"/>
                    </a:lnTo>
                    <a:lnTo>
                      <a:pt x="92032" y="99807"/>
                    </a:lnTo>
                    <a:lnTo>
                      <a:pt x="92032" y="99807"/>
                    </a:lnTo>
                    <a:lnTo>
                      <a:pt x="92032" y="99807"/>
                    </a:lnTo>
                    <a:lnTo>
                      <a:pt x="92032" y="99807"/>
                    </a:lnTo>
                    <a:lnTo>
                      <a:pt x="92032" y="99807"/>
                    </a:lnTo>
                    <a:lnTo>
                      <a:pt x="92032" y="99807"/>
                    </a:lnTo>
                    <a:lnTo>
                      <a:pt x="92032" y="99807"/>
                    </a:lnTo>
                    <a:lnTo>
                      <a:pt x="90901" y="99807"/>
                    </a:lnTo>
                    <a:cubicBezTo>
                      <a:pt x="90335" y="99807"/>
                      <a:pt x="89204" y="99241"/>
                      <a:pt x="88073" y="99241"/>
                    </a:cubicBezTo>
                    <a:cubicBezTo>
                      <a:pt x="86377" y="98676"/>
                      <a:pt x="83691" y="98110"/>
                      <a:pt x="80863" y="96979"/>
                    </a:cubicBezTo>
                    <a:cubicBezTo>
                      <a:pt x="77471" y="96414"/>
                      <a:pt x="74784" y="95849"/>
                      <a:pt x="72523" y="95849"/>
                    </a:cubicBezTo>
                    <a:cubicBezTo>
                      <a:pt x="70826" y="95849"/>
                      <a:pt x="69130" y="96414"/>
                      <a:pt x="67575" y="96979"/>
                    </a:cubicBezTo>
                    <a:cubicBezTo>
                      <a:pt x="66444" y="97545"/>
                      <a:pt x="65313" y="98676"/>
                      <a:pt x="64747" y="100372"/>
                    </a:cubicBezTo>
                    <a:cubicBezTo>
                      <a:pt x="66444" y="101503"/>
                      <a:pt x="70826" y="103200"/>
                      <a:pt x="78601" y="105320"/>
                    </a:cubicBezTo>
                    <a:cubicBezTo>
                      <a:pt x="81429" y="106451"/>
                      <a:pt x="84115" y="107582"/>
                      <a:pt x="85811" y="109137"/>
                    </a:cubicBezTo>
                    <a:cubicBezTo>
                      <a:pt x="87508" y="110268"/>
                      <a:pt x="88073" y="111399"/>
                      <a:pt x="88073" y="111965"/>
                    </a:cubicBezTo>
                    <a:cubicBezTo>
                      <a:pt x="88073" y="114792"/>
                      <a:pt x="87508" y="118044"/>
                      <a:pt x="85811" y="122426"/>
                    </a:cubicBezTo>
                    <a:lnTo>
                      <a:pt x="83549" y="128505"/>
                    </a:lnTo>
                    <a:lnTo>
                      <a:pt x="82418" y="131332"/>
                    </a:lnTo>
                    <a:cubicBezTo>
                      <a:pt x="82418" y="131332"/>
                      <a:pt x="81853" y="131898"/>
                      <a:pt x="81853" y="132463"/>
                    </a:cubicBezTo>
                    <a:cubicBezTo>
                      <a:pt x="81853" y="132463"/>
                      <a:pt x="81287" y="133029"/>
                      <a:pt x="80722" y="133594"/>
                    </a:cubicBezTo>
                    <a:cubicBezTo>
                      <a:pt x="72381" y="136987"/>
                      <a:pt x="62485" y="139108"/>
                      <a:pt x="52448" y="141370"/>
                    </a:cubicBezTo>
                    <a:cubicBezTo>
                      <a:pt x="42552" y="143066"/>
                      <a:pt x="34211" y="143631"/>
                      <a:pt x="27567" y="143066"/>
                    </a:cubicBezTo>
                    <a:cubicBezTo>
                      <a:pt x="25305" y="143066"/>
                      <a:pt x="23750" y="143066"/>
                      <a:pt x="22619" y="143066"/>
                    </a:cubicBezTo>
                    <a:cubicBezTo>
                      <a:pt x="20923" y="142501"/>
                      <a:pt x="19226" y="141935"/>
                      <a:pt x="17671" y="141370"/>
                    </a:cubicBezTo>
                    <a:cubicBezTo>
                      <a:pt x="12723" y="140239"/>
                      <a:pt x="8765" y="137977"/>
                      <a:pt x="5513" y="135291"/>
                    </a:cubicBezTo>
                    <a:cubicBezTo>
                      <a:pt x="1696" y="132039"/>
                      <a:pt x="0" y="127515"/>
                      <a:pt x="0" y="122002"/>
                    </a:cubicBezTo>
                    <a:cubicBezTo>
                      <a:pt x="0" y="117620"/>
                      <a:pt x="565" y="112530"/>
                      <a:pt x="2262" y="107582"/>
                    </a:cubicBezTo>
                    <a:cubicBezTo>
                      <a:pt x="3393" y="103200"/>
                      <a:pt x="5655" y="98676"/>
                      <a:pt x="7775" y="94294"/>
                    </a:cubicBezTo>
                    <a:cubicBezTo>
                      <a:pt x="9472" y="90901"/>
                      <a:pt x="11592" y="87649"/>
                      <a:pt x="13289" y="84822"/>
                    </a:cubicBezTo>
                    <a:cubicBezTo>
                      <a:pt x="14420" y="84822"/>
                      <a:pt x="14985" y="85387"/>
                      <a:pt x="16116" y="85387"/>
                    </a:cubicBezTo>
                    <a:cubicBezTo>
                      <a:pt x="16682" y="85953"/>
                      <a:pt x="17247" y="86518"/>
                      <a:pt x="18378" y="87084"/>
                    </a:cubicBezTo>
                    <a:cubicBezTo>
                      <a:pt x="17813" y="87649"/>
                      <a:pt x="17247" y="88215"/>
                      <a:pt x="17247" y="89346"/>
                    </a:cubicBezTo>
                    <a:cubicBezTo>
                      <a:pt x="16682" y="89911"/>
                      <a:pt x="16682" y="91042"/>
                      <a:pt x="16116" y="91607"/>
                    </a:cubicBezTo>
                    <a:lnTo>
                      <a:pt x="13854" y="97121"/>
                    </a:lnTo>
                    <a:cubicBezTo>
                      <a:pt x="12723" y="102069"/>
                      <a:pt x="11592" y="105462"/>
                      <a:pt x="11592" y="108148"/>
                    </a:cubicBezTo>
                    <a:cubicBezTo>
                      <a:pt x="12158" y="114227"/>
                      <a:pt x="14985" y="118609"/>
                      <a:pt x="20499" y="121436"/>
                    </a:cubicBezTo>
                    <a:cubicBezTo>
                      <a:pt x="26577" y="124264"/>
                      <a:pt x="42694" y="124264"/>
                      <a:pt x="69271" y="122002"/>
                    </a:cubicBezTo>
                    <a:lnTo>
                      <a:pt x="73088" y="121436"/>
                    </a:lnTo>
                    <a:cubicBezTo>
                      <a:pt x="74219" y="121436"/>
                      <a:pt x="75350" y="121436"/>
                      <a:pt x="75915" y="120871"/>
                    </a:cubicBezTo>
                    <a:cubicBezTo>
                      <a:pt x="76481" y="120871"/>
                      <a:pt x="77612" y="120871"/>
                      <a:pt x="79308" y="120305"/>
                    </a:cubicBezTo>
                    <a:cubicBezTo>
                      <a:pt x="77612" y="119175"/>
                      <a:pt x="72098" y="116489"/>
                      <a:pt x="62203" y="113096"/>
                    </a:cubicBezTo>
                    <a:cubicBezTo>
                      <a:pt x="58810" y="111965"/>
                      <a:pt x="56689" y="110268"/>
                      <a:pt x="56124" y="108713"/>
                    </a:cubicBezTo>
                    <a:cubicBezTo>
                      <a:pt x="57820" y="98252"/>
                      <a:pt x="60506" y="91042"/>
                      <a:pt x="63334" y="85953"/>
                    </a:cubicBezTo>
                    <a:cubicBezTo>
                      <a:pt x="67151" y="80439"/>
                      <a:pt x="71674" y="77612"/>
                      <a:pt x="77753" y="77612"/>
                    </a:cubicBezTo>
                    <a:cubicBezTo>
                      <a:pt x="78884" y="77612"/>
                      <a:pt x="80015" y="77612"/>
                      <a:pt x="81146" y="77612"/>
                    </a:cubicBezTo>
                    <a:cubicBezTo>
                      <a:pt x="82277" y="78177"/>
                      <a:pt x="83974" y="78177"/>
                      <a:pt x="86094" y="78743"/>
                    </a:cubicBezTo>
                    <a:cubicBezTo>
                      <a:pt x="88356" y="78743"/>
                      <a:pt x="90477" y="79308"/>
                      <a:pt x="92173" y="79308"/>
                    </a:cubicBezTo>
                    <a:lnTo>
                      <a:pt x="97121" y="79308"/>
                    </a:lnTo>
                    <a:cubicBezTo>
                      <a:pt x="98817" y="79308"/>
                      <a:pt x="99948" y="78743"/>
                      <a:pt x="100372" y="78743"/>
                    </a:cubicBezTo>
                    <a:cubicBezTo>
                      <a:pt x="101503" y="78743"/>
                      <a:pt x="102634" y="78177"/>
                      <a:pt x="103765" y="77612"/>
                    </a:cubicBezTo>
                    <a:cubicBezTo>
                      <a:pt x="104896" y="77046"/>
                      <a:pt x="106027" y="75915"/>
                      <a:pt x="107017" y="74219"/>
                    </a:cubicBezTo>
                    <a:lnTo>
                      <a:pt x="107017" y="58103"/>
                    </a:lnTo>
                    <a:cubicBezTo>
                      <a:pt x="107017" y="54286"/>
                      <a:pt x="107017" y="50893"/>
                      <a:pt x="106451" y="47076"/>
                    </a:cubicBezTo>
                    <a:cubicBezTo>
                      <a:pt x="106451" y="45380"/>
                      <a:pt x="106451" y="43683"/>
                      <a:pt x="105886" y="42128"/>
                    </a:cubicBezTo>
                    <a:cubicBezTo>
                      <a:pt x="105886" y="40997"/>
                      <a:pt x="105886" y="39866"/>
                      <a:pt x="105886" y="38735"/>
                    </a:cubicBezTo>
                    <a:cubicBezTo>
                      <a:pt x="105320" y="38170"/>
                      <a:pt x="105320" y="36473"/>
                      <a:pt x="104755" y="34918"/>
                    </a:cubicBezTo>
                    <a:cubicBezTo>
                      <a:pt x="103058" y="24881"/>
                      <a:pt x="100938" y="17813"/>
                      <a:pt x="98676" y="12158"/>
                    </a:cubicBezTo>
                    <a:lnTo>
                      <a:pt x="112530" y="0"/>
                    </a:lnTo>
                    <a:lnTo>
                      <a:pt x="123557" y="21630"/>
                    </a:lnTo>
                    <a:lnTo>
                      <a:pt x="118044" y="21630"/>
                    </a:lnTo>
                    <a:lnTo>
                      <a:pt x="118044" y="74219"/>
                    </a:lnTo>
                    <a:cubicBezTo>
                      <a:pt x="116913" y="81994"/>
                      <a:pt x="114651" y="88073"/>
                      <a:pt x="110268" y="92456"/>
                    </a:cubicBezTo>
                    <a:cubicBezTo>
                      <a:pt x="105744" y="97545"/>
                      <a:pt x="101362" y="99807"/>
                      <a:pt x="96414" y="99807"/>
                    </a:cubicBezTo>
                    <a:close/>
                  </a:path>
                </a:pathLst>
              </a:custGeom>
              <a:grpFill/>
              <a:ln w="1411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D880FEE-CB0A-0288-7E48-55089E5C8363}"/>
                  </a:ext>
                </a:extLst>
              </p:cNvPr>
              <p:cNvSpPr/>
              <p:nvPr/>
            </p:nvSpPr>
            <p:spPr>
              <a:xfrm>
                <a:off x="3629909" y="4168397"/>
                <a:ext cx="52165" cy="90335"/>
              </a:xfrm>
              <a:custGeom>
                <a:avLst/>
                <a:gdLst>
                  <a:gd name="connsiteX0" fmla="*/ 52165 w 52165"/>
                  <a:gd name="connsiteY0" fmla="*/ 36615 h 90335"/>
                  <a:gd name="connsiteX1" fmla="*/ 49338 w 52165"/>
                  <a:gd name="connsiteY1" fmla="*/ 56548 h 90335"/>
                  <a:gd name="connsiteX2" fmla="*/ 40997 w 52165"/>
                  <a:gd name="connsiteY2" fmla="*/ 74219 h 90335"/>
                  <a:gd name="connsiteX3" fmla="*/ 28839 w 52165"/>
                  <a:gd name="connsiteY3" fmla="*/ 90335 h 90335"/>
                  <a:gd name="connsiteX4" fmla="*/ 22761 w 52165"/>
                  <a:gd name="connsiteY4" fmla="*/ 89204 h 90335"/>
                  <a:gd name="connsiteX5" fmla="*/ 14420 w 52165"/>
                  <a:gd name="connsiteY5" fmla="*/ 87508 h 90335"/>
                  <a:gd name="connsiteX6" fmla="*/ 0 w 52165"/>
                  <a:gd name="connsiteY6" fmla="*/ 80863 h 90335"/>
                  <a:gd name="connsiteX7" fmla="*/ 28274 w 52165"/>
                  <a:gd name="connsiteY7" fmla="*/ 64747 h 90335"/>
                  <a:gd name="connsiteX8" fmla="*/ 43825 w 52165"/>
                  <a:gd name="connsiteY8" fmla="*/ 44814 h 90335"/>
                  <a:gd name="connsiteX9" fmla="*/ 40997 w 52165"/>
                  <a:gd name="connsiteY9" fmla="*/ 45945 h 90335"/>
                  <a:gd name="connsiteX10" fmla="*/ 37604 w 52165"/>
                  <a:gd name="connsiteY10" fmla="*/ 46511 h 90335"/>
                  <a:gd name="connsiteX11" fmla="*/ 34353 w 52165"/>
                  <a:gd name="connsiteY11" fmla="*/ 47076 h 90335"/>
                  <a:gd name="connsiteX12" fmla="*/ 30536 w 52165"/>
                  <a:gd name="connsiteY12" fmla="*/ 47076 h 90335"/>
                  <a:gd name="connsiteX13" fmla="*/ 9472 w 52165"/>
                  <a:gd name="connsiteY13" fmla="*/ 39866 h 90335"/>
                  <a:gd name="connsiteX14" fmla="*/ 13289 w 52165"/>
                  <a:gd name="connsiteY14" fmla="*/ 18802 h 90335"/>
                  <a:gd name="connsiteX15" fmla="*/ 21064 w 52165"/>
                  <a:gd name="connsiteY15" fmla="*/ 6079 h 90335"/>
                  <a:gd name="connsiteX16" fmla="*/ 28274 w 52165"/>
                  <a:gd name="connsiteY16" fmla="*/ 0 h 90335"/>
                  <a:gd name="connsiteX17" fmla="*/ 43825 w 52165"/>
                  <a:gd name="connsiteY17" fmla="*/ 8341 h 90335"/>
                  <a:gd name="connsiteX18" fmla="*/ 52165 w 52165"/>
                  <a:gd name="connsiteY18" fmla="*/ 36615 h 90335"/>
                  <a:gd name="connsiteX19" fmla="*/ 52165 w 52165"/>
                  <a:gd name="connsiteY19" fmla="*/ 36615 h 90335"/>
                  <a:gd name="connsiteX20" fmla="*/ 52165 w 52165"/>
                  <a:gd name="connsiteY20" fmla="*/ 36615 h 90335"/>
                  <a:gd name="connsiteX21" fmla="*/ 40573 w 52165"/>
                  <a:gd name="connsiteY21" fmla="*/ 29546 h 90335"/>
                  <a:gd name="connsiteX22" fmla="*/ 33363 w 52165"/>
                  <a:gd name="connsiteY22" fmla="*/ 19085 h 90335"/>
                  <a:gd name="connsiteX23" fmla="*/ 26719 w 52165"/>
                  <a:gd name="connsiteY23" fmla="*/ 16258 h 90335"/>
                  <a:gd name="connsiteX24" fmla="*/ 22902 w 52165"/>
                  <a:gd name="connsiteY24" fmla="*/ 19650 h 90335"/>
                  <a:gd name="connsiteX25" fmla="*/ 19509 w 52165"/>
                  <a:gd name="connsiteY25" fmla="*/ 25729 h 90335"/>
                  <a:gd name="connsiteX26" fmla="*/ 23891 w 52165"/>
                  <a:gd name="connsiteY26" fmla="*/ 29546 h 90335"/>
                  <a:gd name="connsiteX27" fmla="*/ 28274 w 52165"/>
                  <a:gd name="connsiteY27" fmla="*/ 30677 h 90335"/>
                  <a:gd name="connsiteX28" fmla="*/ 32656 w 52165"/>
                  <a:gd name="connsiteY28" fmla="*/ 31243 h 90335"/>
                  <a:gd name="connsiteX29" fmla="*/ 36473 w 52165"/>
                  <a:gd name="connsiteY29" fmla="*/ 30677 h 90335"/>
                  <a:gd name="connsiteX30" fmla="*/ 38735 w 52165"/>
                  <a:gd name="connsiteY30" fmla="*/ 30112 h 90335"/>
                  <a:gd name="connsiteX31" fmla="*/ 40573 w 52165"/>
                  <a:gd name="connsiteY31" fmla="*/ 29546 h 90335"/>
                  <a:gd name="connsiteX32" fmla="*/ 40573 w 52165"/>
                  <a:gd name="connsiteY32" fmla="*/ 29546 h 9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165" h="90335">
                    <a:moveTo>
                      <a:pt x="52165" y="36615"/>
                    </a:moveTo>
                    <a:cubicBezTo>
                      <a:pt x="52165" y="43825"/>
                      <a:pt x="51034" y="50469"/>
                      <a:pt x="49338" y="56548"/>
                    </a:cubicBezTo>
                    <a:cubicBezTo>
                      <a:pt x="47076" y="62627"/>
                      <a:pt x="44390" y="68706"/>
                      <a:pt x="40997" y="74219"/>
                    </a:cubicBezTo>
                    <a:cubicBezTo>
                      <a:pt x="38170" y="79167"/>
                      <a:pt x="33787" y="84256"/>
                      <a:pt x="28839" y="90335"/>
                    </a:cubicBezTo>
                    <a:cubicBezTo>
                      <a:pt x="27143" y="90335"/>
                      <a:pt x="25022" y="89770"/>
                      <a:pt x="22761" y="89204"/>
                    </a:cubicBezTo>
                    <a:cubicBezTo>
                      <a:pt x="20499" y="89204"/>
                      <a:pt x="17813" y="88639"/>
                      <a:pt x="14420" y="87508"/>
                    </a:cubicBezTo>
                    <a:cubicBezTo>
                      <a:pt x="8906" y="85811"/>
                      <a:pt x="3958" y="83691"/>
                      <a:pt x="0" y="80863"/>
                    </a:cubicBezTo>
                    <a:cubicBezTo>
                      <a:pt x="11592" y="75915"/>
                      <a:pt x="21064" y="70826"/>
                      <a:pt x="28274" y="64747"/>
                    </a:cubicBezTo>
                    <a:cubicBezTo>
                      <a:pt x="34353" y="59234"/>
                      <a:pt x="39301" y="52589"/>
                      <a:pt x="43825" y="44814"/>
                    </a:cubicBezTo>
                    <a:lnTo>
                      <a:pt x="40997" y="45945"/>
                    </a:lnTo>
                    <a:lnTo>
                      <a:pt x="37604" y="46511"/>
                    </a:lnTo>
                    <a:lnTo>
                      <a:pt x="34353" y="47076"/>
                    </a:lnTo>
                    <a:lnTo>
                      <a:pt x="30536" y="47076"/>
                    </a:lnTo>
                    <a:cubicBezTo>
                      <a:pt x="22761" y="47076"/>
                      <a:pt x="15551" y="44814"/>
                      <a:pt x="9472" y="39866"/>
                    </a:cubicBezTo>
                    <a:cubicBezTo>
                      <a:pt x="9472" y="32091"/>
                      <a:pt x="11168" y="24881"/>
                      <a:pt x="13289" y="18802"/>
                    </a:cubicBezTo>
                    <a:cubicBezTo>
                      <a:pt x="15551" y="13854"/>
                      <a:pt x="17671" y="9330"/>
                      <a:pt x="21064" y="6079"/>
                    </a:cubicBezTo>
                    <a:cubicBezTo>
                      <a:pt x="23326" y="3252"/>
                      <a:pt x="25447" y="1131"/>
                      <a:pt x="28274" y="0"/>
                    </a:cubicBezTo>
                    <a:cubicBezTo>
                      <a:pt x="33787" y="0"/>
                      <a:pt x="39301" y="2827"/>
                      <a:pt x="43825" y="8341"/>
                    </a:cubicBezTo>
                    <a:cubicBezTo>
                      <a:pt x="49479" y="15127"/>
                      <a:pt x="52165" y="24457"/>
                      <a:pt x="52165" y="36615"/>
                    </a:cubicBezTo>
                    <a:lnTo>
                      <a:pt x="52165" y="36615"/>
                    </a:lnTo>
                    <a:lnTo>
                      <a:pt x="52165" y="36615"/>
                    </a:lnTo>
                    <a:close/>
                    <a:moveTo>
                      <a:pt x="40573" y="29546"/>
                    </a:moveTo>
                    <a:cubicBezTo>
                      <a:pt x="38877" y="25164"/>
                      <a:pt x="36191" y="21771"/>
                      <a:pt x="33363" y="19085"/>
                    </a:cubicBezTo>
                    <a:cubicBezTo>
                      <a:pt x="30536" y="17388"/>
                      <a:pt x="28981" y="16258"/>
                      <a:pt x="26719" y="16258"/>
                    </a:cubicBezTo>
                    <a:cubicBezTo>
                      <a:pt x="26153" y="16258"/>
                      <a:pt x="24457" y="17388"/>
                      <a:pt x="22902" y="19650"/>
                    </a:cubicBezTo>
                    <a:cubicBezTo>
                      <a:pt x="21205" y="21347"/>
                      <a:pt x="20640" y="23467"/>
                      <a:pt x="19509" y="25729"/>
                    </a:cubicBezTo>
                    <a:cubicBezTo>
                      <a:pt x="20075" y="27426"/>
                      <a:pt x="21771" y="28557"/>
                      <a:pt x="23891" y="29546"/>
                    </a:cubicBezTo>
                    <a:cubicBezTo>
                      <a:pt x="25588" y="30112"/>
                      <a:pt x="27284" y="30677"/>
                      <a:pt x="28274" y="30677"/>
                    </a:cubicBezTo>
                    <a:cubicBezTo>
                      <a:pt x="29970" y="30677"/>
                      <a:pt x="31101" y="31243"/>
                      <a:pt x="32656" y="31243"/>
                    </a:cubicBezTo>
                    <a:cubicBezTo>
                      <a:pt x="34353" y="31243"/>
                      <a:pt x="35484" y="30677"/>
                      <a:pt x="36473" y="30677"/>
                    </a:cubicBezTo>
                    <a:lnTo>
                      <a:pt x="38735" y="30112"/>
                    </a:lnTo>
                    <a:cubicBezTo>
                      <a:pt x="39442" y="29970"/>
                      <a:pt x="40008" y="29546"/>
                      <a:pt x="40573" y="29546"/>
                    </a:cubicBezTo>
                    <a:lnTo>
                      <a:pt x="40573" y="29546"/>
                    </a:lnTo>
                    <a:close/>
                  </a:path>
                </a:pathLst>
              </a:custGeom>
              <a:grpFill/>
              <a:ln w="1411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FC66179-F967-30BE-CD31-FB1DFB0F7700}"/>
                  </a:ext>
                </a:extLst>
              </p:cNvPr>
              <p:cNvSpPr/>
              <p:nvPr/>
            </p:nvSpPr>
            <p:spPr>
              <a:xfrm>
                <a:off x="3717558" y="4152564"/>
                <a:ext cx="45379" cy="63192"/>
              </a:xfrm>
              <a:custGeom>
                <a:avLst/>
                <a:gdLst>
                  <a:gd name="connsiteX0" fmla="*/ 45380 w 45379"/>
                  <a:gd name="connsiteY0" fmla="*/ 33646 h 63192"/>
                  <a:gd name="connsiteX1" fmla="*/ 43683 w 45379"/>
                  <a:gd name="connsiteY1" fmla="*/ 46369 h 63192"/>
                  <a:gd name="connsiteX2" fmla="*/ 43118 w 45379"/>
                  <a:gd name="connsiteY2" fmla="*/ 49197 h 63192"/>
                  <a:gd name="connsiteX3" fmla="*/ 42552 w 45379"/>
                  <a:gd name="connsiteY3" fmla="*/ 52024 h 63192"/>
                  <a:gd name="connsiteX4" fmla="*/ 41421 w 45379"/>
                  <a:gd name="connsiteY4" fmla="*/ 54286 h 63192"/>
                  <a:gd name="connsiteX5" fmla="*/ 40290 w 45379"/>
                  <a:gd name="connsiteY5" fmla="*/ 57113 h 63192"/>
                  <a:gd name="connsiteX6" fmla="*/ 32515 w 45379"/>
                  <a:gd name="connsiteY6" fmla="*/ 61496 h 63192"/>
                  <a:gd name="connsiteX7" fmla="*/ 22054 w 45379"/>
                  <a:gd name="connsiteY7" fmla="*/ 63192 h 63192"/>
                  <a:gd name="connsiteX8" fmla="*/ 9896 w 45379"/>
                  <a:gd name="connsiteY8" fmla="*/ 60930 h 63192"/>
                  <a:gd name="connsiteX9" fmla="*/ 4948 w 45379"/>
                  <a:gd name="connsiteY9" fmla="*/ 58103 h 63192"/>
                  <a:gd name="connsiteX10" fmla="*/ 0 w 45379"/>
                  <a:gd name="connsiteY10" fmla="*/ 54286 h 63192"/>
                  <a:gd name="connsiteX11" fmla="*/ 565 w 45379"/>
                  <a:gd name="connsiteY11" fmla="*/ 44814 h 63192"/>
                  <a:gd name="connsiteX12" fmla="*/ 1696 w 45379"/>
                  <a:gd name="connsiteY12" fmla="*/ 39866 h 63192"/>
                  <a:gd name="connsiteX13" fmla="*/ 2827 w 45379"/>
                  <a:gd name="connsiteY13" fmla="*/ 36049 h 63192"/>
                  <a:gd name="connsiteX14" fmla="*/ 11168 w 45379"/>
                  <a:gd name="connsiteY14" fmla="*/ 20499 h 63192"/>
                  <a:gd name="connsiteX15" fmla="*/ 6786 w 45379"/>
                  <a:gd name="connsiteY15" fmla="*/ 18802 h 63192"/>
                  <a:gd name="connsiteX16" fmla="*/ 12865 w 45379"/>
                  <a:gd name="connsiteY16" fmla="*/ 0 h 63192"/>
                  <a:gd name="connsiteX17" fmla="*/ 26153 w 45379"/>
                  <a:gd name="connsiteY17" fmla="*/ 4382 h 63192"/>
                  <a:gd name="connsiteX18" fmla="*/ 39442 w 45379"/>
                  <a:gd name="connsiteY18" fmla="*/ 14278 h 63192"/>
                  <a:gd name="connsiteX19" fmla="*/ 45380 w 45379"/>
                  <a:gd name="connsiteY19" fmla="*/ 33646 h 63192"/>
                  <a:gd name="connsiteX20" fmla="*/ 45380 w 45379"/>
                  <a:gd name="connsiteY20" fmla="*/ 33646 h 63192"/>
                  <a:gd name="connsiteX21" fmla="*/ 45380 w 45379"/>
                  <a:gd name="connsiteY21" fmla="*/ 33646 h 63192"/>
                  <a:gd name="connsiteX22" fmla="*/ 37604 w 45379"/>
                  <a:gd name="connsiteY22" fmla="*/ 40290 h 63192"/>
                  <a:gd name="connsiteX23" fmla="*/ 30394 w 45379"/>
                  <a:gd name="connsiteY23" fmla="*/ 28698 h 63192"/>
                  <a:gd name="connsiteX24" fmla="*/ 18237 w 45379"/>
                  <a:gd name="connsiteY24" fmla="*/ 22619 h 63192"/>
                  <a:gd name="connsiteX25" fmla="*/ 14844 w 45379"/>
                  <a:gd name="connsiteY25" fmla="*/ 28133 h 63192"/>
                  <a:gd name="connsiteX26" fmla="*/ 12582 w 45379"/>
                  <a:gd name="connsiteY26" fmla="*/ 32515 h 63192"/>
                  <a:gd name="connsiteX27" fmla="*/ 11451 w 45379"/>
                  <a:gd name="connsiteY27" fmla="*/ 34777 h 63192"/>
                  <a:gd name="connsiteX28" fmla="*/ 9754 w 45379"/>
                  <a:gd name="connsiteY28" fmla="*/ 39725 h 63192"/>
                  <a:gd name="connsiteX29" fmla="*/ 16399 w 45379"/>
                  <a:gd name="connsiteY29" fmla="*/ 44107 h 63192"/>
                  <a:gd name="connsiteX30" fmla="*/ 24740 w 45379"/>
                  <a:gd name="connsiteY30" fmla="*/ 45238 h 63192"/>
                  <a:gd name="connsiteX31" fmla="*/ 32515 w 45379"/>
                  <a:gd name="connsiteY31" fmla="*/ 44107 h 63192"/>
                  <a:gd name="connsiteX32" fmla="*/ 37604 w 45379"/>
                  <a:gd name="connsiteY32" fmla="*/ 40290 h 63192"/>
                  <a:gd name="connsiteX33" fmla="*/ 37604 w 45379"/>
                  <a:gd name="connsiteY33" fmla="*/ 40290 h 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5379" h="63192">
                    <a:moveTo>
                      <a:pt x="45380" y="33646"/>
                    </a:moveTo>
                    <a:cubicBezTo>
                      <a:pt x="45380" y="37039"/>
                      <a:pt x="44814" y="41421"/>
                      <a:pt x="43683" y="46369"/>
                    </a:cubicBezTo>
                    <a:cubicBezTo>
                      <a:pt x="43683" y="47500"/>
                      <a:pt x="43118" y="48066"/>
                      <a:pt x="43118" y="49197"/>
                    </a:cubicBezTo>
                    <a:cubicBezTo>
                      <a:pt x="43118" y="50328"/>
                      <a:pt x="42552" y="50893"/>
                      <a:pt x="42552" y="52024"/>
                    </a:cubicBezTo>
                    <a:cubicBezTo>
                      <a:pt x="41987" y="53155"/>
                      <a:pt x="41987" y="53720"/>
                      <a:pt x="41421" y="54286"/>
                    </a:cubicBezTo>
                    <a:cubicBezTo>
                      <a:pt x="41421" y="55417"/>
                      <a:pt x="40856" y="55982"/>
                      <a:pt x="40290" y="57113"/>
                    </a:cubicBezTo>
                    <a:cubicBezTo>
                      <a:pt x="38594" y="58810"/>
                      <a:pt x="35908" y="60506"/>
                      <a:pt x="32515" y="61496"/>
                    </a:cubicBezTo>
                    <a:cubicBezTo>
                      <a:pt x="29122" y="62485"/>
                      <a:pt x="25871" y="63192"/>
                      <a:pt x="22054" y="63192"/>
                    </a:cubicBezTo>
                    <a:cubicBezTo>
                      <a:pt x="17671" y="63192"/>
                      <a:pt x="13713" y="62627"/>
                      <a:pt x="9896" y="60930"/>
                    </a:cubicBezTo>
                    <a:cubicBezTo>
                      <a:pt x="8199" y="60365"/>
                      <a:pt x="6503" y="59234"/>
                      <a:pt x="4948" y="58103"/>
                    </a:cubicBezTo>
                    <a:cubicBezTo>
                      <a:pt x="3251" y="56972"/>
                      <a:pt x="1555" y="55841"/>
                      <a:pt x="0" y="54286"/>
                    </a:cubicBezTo>
                    <a:cubicBezTo>
                      <a:pt x="0" y="50893"/>
                      <a:pt x="565" y="47641"/>
                      <a:pt x="565" y="44814"/>
                    </a:cubicBezTo>
                    <a:cubicBezTo>
                      <a:pt x="1131" y="43118"/>
                      <a:pt x="1696" y="41421"/>
                      <a:pt x="1696" y="39866"/>
                    </a:cubicBezTo>
                    <a:cubicBezTo>
                      <a:pt x="1696" y="38735"/>
                      <a:pt x="2262" y="37604"/>
                      <a:pt x="2827" y="36049"/>
                    </a:cubicBezTo>
                    <a:cubicBezTo>
                      <a:pt x="4524" y="31101"/>
                      <a:pt x="7210" y="26012"/>
                      <a:pt x="11168" y="20499"/>
                    </a:cubicBezTo>
                    <a:lnTo>
                      <a:pt x="6786" y="18802"/>
                    </a:lnTo>
                    <a:lnTo>
                      <a:pt x="12865" y="0"/>
                    </a:lnTo>
                    <a:cubicBezTo>
                      <a:pt x="18378" y="1696"/>
                      <a:pt x="22902" y="3393"/>
                      <a:pt x="26153" y="4382"/>
                    </a:cubicBezTo>
                    <a:cubicBezTo>
                      <a:pt x="31667" y="7210"/>
                      <a:pt x="36191" y="10461"/>
                      <a:pt x="39442" y="14278"/>
                    </a:cubicBezTo>
                    <a:cubicBezTo>
                      <a:pt x="43118" y="19792"/>
                      <a:pt x="45380" y="25871"/>
                      <a:pt x="45380" y="33646"/>
                    </a:cubicBezTo>
                    <a:lnTo>
                      <a:pt x="45380" y="33646"/>
                    </a:lnTo>
                    <a:lnTo>
                      <a:pt x="45380" y="33646"/>
                    </a:lnTo>
                    <a:close/>
                    <a:moveTo>
                      <a:pt x="37604" y="40290"/>
                    </a:moveTo>
                    <a:cubicBezTo>
                      <a:pt x="37604" y="36473"/>
                      <a:pt x="35342" y="32515"/>
                      <a:pt x="30394" y="28698"/>
                    </a:cubicBezTo>
                    <a:cubicBezTo>
                      <a:pt x="27002" y="25871"/>
                      <a:pt x="22619" y="23750"/>
                      <a:pt x="18237" y="22619"/>
                    </a:cubicBezTo>
                    <a:lnTo>
                      <a:pt x="14844" y="28133"/>
                    </a:lnTo>
                    <a:lnTo>
                      <a:pt x="12582" y="32515"/>
                    </a:lnTo>
                    <a:lnTo>
                      <a:pt x="11451" y="34777"/>
                    </a:lnTo>
                    <a:lnTo>
                      <a:pt x="9754" y="39725"/>
                    </a:lnTo>
                    <a:cubicBezTo>
                      <a:pt x="11451" y="41421"/>
                      <a:pt x="13571" y="42552"/>
                      <a:pt x="16399" y="44107"/>
                    </a:cubicBezTo>
                    <a:cubicBezTo>
                      <a:pt x="19792" y="44673"/>
                      <a:pt x="22478" y="45238"/>
                      <a:pt x="24740" y="45238"/>
                    </a:cubicBezTo>
                    <a:cubicBezTo>
                      <a:pt x="27567" y="45238"/>
                      <a:pt x="30253" y="44673"/>
                      <a:pt x="32515" y="44107"/>
                    </a:cubicBezTo>
                    <a:cubicBezTo>
                      <a:pt x="34918" y="43683"/>
                      <a:pt x="36473" y="41987"/>
                      <a:pt x="37604" y="40290"/>
                    </a:cubicBezTo>
                    <a:lnTo>
                      <a:pt x="37604" y="40290"/>
                    </a:lnTo>
                    <a:close/>
                  </a:path>
                </a:pathLst>
              </a:custGeom>
              <a:grpFill/>
              <a:ln w="1411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3440D2E-B67E-6A1F-5209-8F8CB1DBCEB6}"/>
                  </a:ext>
                </a:extLst>
              </p:cNvPr>
              <p:cNvSpPr/>
              <p:nvPr/>
            </p:nvSpPr>
            <p:spPr>
              <a:xfrm>
                <a:off x="3770148" y="4115808"/>
                <a:ext cx="251355" cy="99806"/>
              </a:xfrm>
              <a:custGeom>
                <a:avLst/>
                <a:gdLst>
                  <a:gd name="connsiteX0" fmla="*/ 32656 w 251355"/>
                  <a:gd name="connsiteY0" fmla="*/ 99807 h 99806"/>
                  <a:gd name="connsiteX1" fmla="*/ 28274 w 251355"/>
                  <a:gd name="connsiteY1" fmla="*/ 99807 h 99806"/>
                  <a:gd name="connsiteX2" fmla="*/ 13289 w 251355"/>
                  <a:gd name="connsiteY2" fmla="*/ 94294 h 99806"/>
                  <a:gd name="connsiteX3" fmla="*/ 7210 w 251355"/>
                  <a:gd name="connsiteY3" fmla="*/ 78743 h 99806"/>
                  <a:gd name="connsiteX4" fmla="*/ 5513 w 251355"/>
                  <a:gd name="connsiteY4" fmla="*/ 52165 h 99806"/>
                  <a:gd name="connsiteX5" fmla="*/ 3817 w 251355"/>
                  <a:gd name="connsiteY5" fmla="*/ 28981 h 99806"/>
                  <a:gd name="connsiteX6" fmla="*/ 0 w 251355"/>
                  <a:gd name="connsiteY6" fmla="*/ 14561 h 99806"/>
                  <a:gd name="connsiteX7" fmla="*/ 13289 w 251355"/>
                  <a:gd name="connsiteY7" fmla="*/ 141 h 99806"/>
                  <a:gd name="connsiteX8" fmla="*/ 17106 w 251355"/>
                  <a:gd name="connsiteY8" fmla="*/ 11734 h 99806"/>
                  <a:gd name="connsiteX9" fmla="*/ 18237 w 251355"/>
                  <a:gd name="connsiteY9" fmla="*/ 34494 h 99806"/>
                  <a:gd name="connsiteX10" fmla="*/ 18237 w 251355"/>
                  <a:gd name="connsiteY10" fmla="*/ 56689 h 99806"/>
                  <a:gd name="connsiteX11" fmla="*/ 20499 w 251355"/>
                  <a:gd name="connsiteY11" fmla="*/ 73795 h 99806"/>
                  <a:gd name="connsiteX12" fmla="*/ 29122 w 251355"/>
                  <a:gd name="connsiteY12" fmla="*/ 79308 h 99806"/>
                  <a:gd name="connsiteX13" fmla="*/ 29263 w 251355"/>
                  <a:gd name="connsiteY13" fmla="*/ 79308 h 99806"/>
                  <a:gd name="connsiteX14" fmla="*/ 32656 w 251355"/>
                  <a:gd name="connsiteY14" fmla="*/ 79308 h 99806"/>
                  <a:gd name="connsiteX15" fmla="*/ 35484 w 251355"/>
                  <a:gd name="connsiteY15" fmla="*/ 79308 h 99806"/>
                  <a:gd name="connsiteX16" fmla="*/ 51034 w 251355"/>
                  <a:gd name="connsiteY16" fmla="*/ 77612 h 99806"/>
                  <a:gd name="connsiteX17" fmla="*/ 62061 w 251355"/>
                  <a:gd name="connsiteY17" fmla="*/ 72664 h 99806"/>
                  <a:gd name="connsiteX18" fmla="*/ 50469 w 251355"/>
                  <a:gd name="connsiteY18" fmla="*/ 61072 h 99806"/>
                  <a:gd name="connsiteX19" fmla="*/ 32232 w 251355"/>
                  <a:gd name="connsiteY19" fmla="*/ 53296 h 99806"/>
                  <a:gd name="connsiteX20" fmla="*/ 32798 w 251355"/>
                  <a:gd name="connsiteY20" fmla="*/ 41139 h 99806"/>
                  <a:gd name="connsiteX21" fmla="*/ 33363 w 251355"/>
                  <a:gd name="connsiteY21" fmla="*/ 33363 h 99806"/>
                  <a:gd name="connsiteX22" fmla="*/ 34494 w 251355"/>
                  <a:gd name="connsiteY22" fmla="*/ 25588 h 99806"/>
                  <a:gd name="connsiteX23" fmla="*/ 43400 w 251355"/>
                  <a:gd name="connsiteY23" fmla="*/ 22761 h 99806"/>
                  <a:gd name="connsiteX24" fmla="*/ 52307 w 251355"/>
                  <a:gd name="connsiteY24" fmla="*/ 19933 h 99806"/>
                  <a:gd name="connsiteX25" fmla="*/ 62768 w 251355"/>
                  <a:gd name="connsiteY25" fmla="*/ 17106 h 99806"/>
                  <a:gd name="connsiteX26" fmla="*/ 73229 w 251355"/>
                  <a:gd name="connsiteY26" fmla="*/ 14278 h 99806"/>
                  <a:gd name="connsiteX27" fmla="*/ 83125 w 251355"/>
                  <a:gd name="connsiteY27" fmla="*/ 12582 h 99806"/>
                  <a:gd name="connsiteX28" fmla="*/ 93587 w 251355"/>
                  <a:gd name="connsiteY28" fmla="*/ 10886 h 99806"/>
                  <a:gd name="connsiteX29" fmla="*/ 85811 w 251355"/>
                  <a:gd name="connsiteY29" fmla="*/ 30253 h 99806"/>
                  <a:gd name="connsiteX30" fmla="*/ 62061 w 251355"/>
                  <a:gd name="connsiteY30" fmla="*/ 32515 h 99806"/>
                  <a:gd name="connsiteX31" fmla="*/ 50469 w 251355"/>
                  <a:gd name="connsiteY31" fmla="*/ 35342 h 99806"/>
                  <a:gd name="connsiteX32" fmla="*/ 47217 w 251355"/>
                  <a:gd name="connsiteY32" fmla="*/ 35908 h 99806"/>
                  <a:gd name="connsiteX33" fmla="*/ 44956 w 251355"/>
                  <a:gd name="connsiteY33" fmla="*/ 36473 h 99806"/>
                  <a:gd name="connsiteX34" fmla="*/ 39442 w 251355"/>
                  <a:gd name="connsiteY34" fmla="*/ 38735 h 99806"/>
                  <a:gd name="connsiteX35" fmla="*/ 51600 w 251355"/>
                  <a:gd name="connsiteY35" fmla="*/ 43118 h 99806"/>
                  <a:gd name="connsiteX36" fmla="*/ 66020 w 251355"/>
                  <a:gd name="connsiteY36" fmla="*/ 52024 h 99806"/>
                  <a:gd name="connsiteX37" fmla="*/ 72098 w 251355"/>
                  <a:gd name="connsiteY37" fmla="*/ 56407 h 99806"/>
                  <a:gd name="connsiteX38" fmla="*/ 80439 w 251355"/>
                  <a:gd name="connsiteY38" fmla="*/ 63051 h 99806"/>
                  <a:gd name="connsiteX39" fmla="*/ 93163 w 251355"/>
                  <a:gd name="connsiteY39" fmla="*/ 74078 h 99806"/>
                  <a:gd name="connsiteX40" fmla="*/ 104613 w 251355"/>
                  <a:gd name="connsiteY40" fmla="*/ 79026 h 99806"/>
                  <a:gd name="connsiteX41" fmla="*/ 104755 w 251355"/>
                  <a:gd name="connsiteY41" fmla="*/ 79026 h 99806"/>
                  <a:gd name="connsiteX42" fmla="*/ 108572 w 251355"/>
                  <a:gd name="connsiteY42" fmla="*/ 79026 h 99806"/>
                  <a:gd name="connsiteX43" fmla="*/ 111965 w 251355"/>
                  <a:gd name="connsiteY43" fmla="*/ 79026 h 99806"/>
                  <a:gd name="connsiteX44" fmla="*/ 122426 w 251355"/>
                  <a:gd name="connsiteY44" fmla="*/ 72381 h 99806"/>
                  <a:gd name="connsiteX45" fmla="*/ 126243 w 251355"/>
                  <a:gd name="connsiteY45" fmla="*/ 60223 h 99806"/>
                  <a:gd name="connsiteX46" fmla="*/ 132887 w 251355"/>
                  <a:gd name="connsiteY46" fmla="*/ 60223 h 99806"/>
                  <a:gd name="connsiteX47" fmla="*/ 135149 w 251355"/>
                  <a:gd name="connsiteY47" fmla="*/ 74078 h 99806"/>
                  <a:gd name="connsiteX48" fmla="*/ 145045 w 251355"/>
                  <a:gd name="connsiteY48" fmla="*/ 79026 h 99806"/>
                  <a:gd name="connsiteX49" fmla="*/ 156072 w 251355"/>
                  <a:gd name="connsiteY49" fmla="*/ 71816 h 99806"/>
                  <a:gd name="connsiteX50" fmla="*/ 158899 w 251355"/>
                  <a:gd name="connsiteY50" fmla="*/ 60223 h 99806"/>
                  <a:gd name="connsiteX51" fmla="*/ 165544 w 251355"/>
                  <a:gd name="connsiteY51" fmla="*/ 60223 h 99806"/>
                  <a:gd name="connsiteX52" fmla="*/ 167806 w 251355"/>
                  <a:gd name="connsiteY52" fmla="*/ 74078 h 99806"/>
                  <a:gd name="connsiteX53" fmla="*/ 177277 w 251355"/>
                  <a:gd name="connsiteY53" fmla="*/ 79026 h 99806"/>
                  <a:gd name="connsiteX54" fmla="*/ 189435 w 251355"/>
                  <a:gd name="connsiteY54" fmla="*/ 71816 h 99806"/>
                  <a:gd name="connsiteX55" fmla="*/ 191697 w 251355"/>
                  <a:gd name="connsiteY55" fmla="*/ 66302 h 99806"/>
                  <a:gd name="connsiteX56" fmla="*/ 192263 w 251355"/>
                  <a:gd name="connsiteY56" fmla="*/ 63475 h 99806"/>
                  <a:gd name="connsiteX57" fmla="*/ 192828 w 251355"/>
                  <a:gd name="connsiteY57" fmla="*/ 60082 h 99806"/>
                  <a:gd name="connsiteX58" fmla="*/ 199472 w 251355"/>
                  <a:gd name="connsiteY58" fmla="*/ 60082 h 99806"/>
                  <a:gd name="connsiteX59" fmla="*/ 202300 w 251355"/>
                  <a:gd name="connsiteY59" fmla="*/ 73936 h 99806"/>
                  <a:gd name="connsiteX60" fmla="*/ 212196 w 251355"/>
                  <a:gd name="connsiteY60" fmla="*/ 78884 h 99806"/>
                  <a:gd name="connsiteX61" fmla="*/ 214458 w 251355"/>
                  <a:gd name="connsiteY61" fmla="*/ 78884 h 99806"/>
                  <a:gd name="connsiteX62" fmla="*/ 218840 w 251355"/>
                  <a:gd name="connsiteY62" fmla="*/ 78884 h 99806"/>
                  <a:gd name="connsiteX63" fmla="*/ 222657 w 251355"/>
                  <a:gd name="connsiteY63" fmla="*/ 78884 h 99806"/>
                  <a:gd name="connsiteX64" fmla="*/ 233684 w 251355"/>
                  <a:gd name="connsiteY64" fmla="*/ 77753 h 99806"/>
                  <a:gd name="connsiteX65" fmla="*/ 238632 w 251355"/>
                  <a:gd name="connsiteY65" fmla="*/ 73936 h 99806"/>
                  <a:gd name="connsiteX66" fmla="*/ 234815 w 251355"/>
                  <a:gd name="connsiteY66" fmla="*/ 65030 h 99806"/>
                  <a:gd name="connsiteX67" fmla="*/ 230432 w 251355"/>
                  <a:gd name="connsiteY67" fmla="*/ 58951 h 99806"/>
                  <a:gd name="connsiteX68" fmla="*/ 242025 w 251355"/>
                  <a:gd name="connsiteY68" fmla="*/ 43401 h 99806"/>
                  <a:gd name="connsiteX69" fmla="*/ 248104 w 251355"/>
                  <a:gd name="connsiteY69" fmla="*/ 54427 h 99806"/>
                  <a:gd name="connsiteX70" fmla="*/ 248669 w 251355"/>
                  <a:gd name="connsiteY70" fmla="*/ 57820 h 99806"/>
                  <a:gd name="connsiteX71" fmla="*/ 249800 w 251355"/>
                  <a:gd name="connsiteY71" fmla="*/ 61637 h 99806"/>
                  <a:gd name="connsiteX72" fmla="*/ 250365 w 251355"/>
                  <a:gd name="connsiteY72" fmla="*/ 63899 h 99806"/>
                  <a:gd name="connsiteX73" fmla="*/ 250365 w 251355"/>
                  <a:gd name="connsiteY73" fmla="*/ 67292 h 99806"/>
                  <a:gd name="connsiteX74" fmla="*/ 249234 w 251355"/>
                  <a:gd name="connsiteY74" fmla="*/ 73371 h 99806"/>
                  <a:gd name="connsiteX75" fmla="*/ 247538 w 251355"/>
                  <a:gd name="connsiteY75" fmla="*/ 80015 h 99806"/>
                  <a:gd name="connsiteX76" fmla="*/ 243156 w 251355"/>
                  <a:gd name="connsiteY76" fmla="*/ 88921 h 99806"/>
                  <a:gd name="connsiteX77" fmla="*/ 233684 w 251355"/>
                  <a:gd name="connsiteY77" fmla="*/ 96131 h 99806"/>
                  <a:gd name="connsiteX78" fmla="*/ 219264 w 251355"/>
                  <a:gd name="connsiteY78" fmla="*/ 99524 h 99806"/>
                  <a:gd name="connsiteX79" fmla="*/ 218699 w 251355"/>
                  <a:gd name="connsiteY79" fmla="*/ 99524 h 99806"/>
                  <a:gd name="connsiteX80" fmla="*/ 214316 w 251355"/>
                  <a:gd name="connsiteY80" fmla="*/ 99524 h 99806"/>
                  <a:gd name="connsiteX81" fmla="*/ 212620 w 251355"/>
                  <a:gd name="connsiteY81" fmla="*/ 99524 h 99806"/>
                  <a:gd name="connsiteX82" fmla="*/ 201027 w 251355"/>
                  <a:gd name="connsiteY82" fmla="*/ 94011 h 99806"/>
                  <a:gd name="connsiteX83" fmla="*/ 195514 w 251355"/>
                  <a:gd name="connsiteY83" fmla="*/ 82418 h 99806"/>
                  <a:gd name="connsiteX84" fmla="*/ 189435 w 251355"/>
                  <a:gd name="connsiteY84" fmla="*/ 94011 h 99806"/>
                  <a:gd name="connsiteX85" fmla="*/ 176146 w 251355"/>
                  <a:gd name="connsiteY85" fmla="*/ 99524 h 99806"/>
                  <a:gd name="connsiteX86" fmla="*/ 165120 w 251355"/>
                  <a:gd name="connsiteY86" fmla="*/ 94011 h 99806"/>
                  <a:gd name="connsiteX87" fmla="*/ 161303 w 251355"/>
                  <a:gd name="connsiteY87" fmla="*/ 84539 h 99806"/>
                  <a:gd name="connsiteX88" fmla="*/ 155789 w 251355"/>
                  <a:gd name="connsiteY88" fmla="*/ 94011 h 99806"/>
                  <a:gd name="connsiteX89" fmla="*/ 144197 w 251355"/>
                  <a:gd name="connsiteY89" fmla="*/ 99524 h 99806"/>
                  <a:gd name="connsiteX90" fmla="*/ 133170 w 251355"/>
                  <a:gd name="connsiteY90" fmla="*/ 94576 h 99806"/>
                  <a:gd name="connsiteX91" fmla="*/ 128788 w 251355"/>
                  <a:gd name="connsiteY91" fmla="*/ 85105 h 99806"/>
                  <a:gd name="connsiteX92" fmla="*/ 123274 w 251355"/>
                  <a:gd name="connsiteY92" fmla="*/ 94576 h 99806"/>
                  <a:gd name="connsiteX93" fmla="*/ 111116 w 251355"/>
                  <a:gd name="connsiteY93" fmla="*/ 99524 h 99806"/>
                  <a:gd name="connsiteX94" fmla="*/ 108855 w 251355"/>
                  <a:gd name="connsiteY94" fmla="*/ 99524 h 99806"/>
                  <a:gd name="connsiteX95" fmla="*/ 104472 w 251355"/>
                  <a:gd name="connsiteY95" fmla="*/ 99524 h 99806"/>
                  <a:gd name="connsiteX96" fmla="*/ 91749 w 251355"/>
                  <a:gd name="connsiteY96" fmla="*/ 94011 h 99806"/>
                  <a:gd name="connsiteX97" fmla="*/ 79591 w 251355"/>
                  <a:gd name="connsiteY97" fmla="*/ 81853 h 99806"/>
                  <a:gd name="connsiteX98" fmla="*/ 72381 w 251355"/>
                  <a:gd name="connsiteY98" fmla="*/ 74643 h 99806"/>
                  <a:gd name="connsiteX99" fmla="*/ 68564 w 251355"/>
                  <a:gd name="connsiteY99" fmla="*/ 70826 h 99806"/>
                  <a:gd name="connsiteX100" fmla="*/ 69130 w 251355"/>
                  <a:gd name="connsiteY100" fmla="*/ 74078 h 99806"/>
                  <a:gd name="connsiteX101" fmla="*/ 69130 w 251355"/>
                  <a:gd name="connsiteY101" fmla="*/ 77895 h 99806"/>
                  <a:gd name="connsiteX102" fmla="*/ 68564 w 251355"/>
                  <a:gd name="connsiteY102" fmla="*/ 83974 h 99806"/>
                  <a:gd name="connsiteX103" fmla="*/ 54144 w 251355"/>
                  <a:gd name="connsiteY103" fmla="*/ 95566 h 99806"/>
                  <a:gd name="connsiteX104" fmla="*/ 44673 w 251355"/>
                  <a:gd name="connsiteY104" fmla="*/ 98393 h 99806"/>
                  <a:gd name="connsiteX105" fmla="*/ 33646 w 251355"/>
                  <a:gd name="connsiteY105" fmla="*/ 99524 h 99806"/>
                  <a:gd name="connsiteX106" fmla="*/ 32656 w 251355"/>
                  <a:gd name="connsiteY106" fmla="*/ 99524 h 99806"/>
                  <a:gd name="connsiteX107" fmla="*/ 32656 w 251355"/>
                  <a:gd name="connsiteY107" fmla="*/ 99807 h 99806"/>
                  <a:gd name="connsiteX108" fmla="*/ 251355 w 251355"/>
                  <a:gd name="connsiteY108" fmla="*/ 21771 h 99806"/>
                  <a:gd name="connsiteX109" fmla="*/ 239763 w 251355"/>
                  <a:gd name="connsiteY109" fmla="*/ 9613 h 99806"/>
                  <a:gd name="connsiteX110" fmla="*/ 227605 w 251355"/>
                  <a:gd name="connsiteY110" fmla="*/ 21205 h 99806"/>
                  <a:gd name="connsiteX111" fmla="*/ 239197 w 251355"/>
                  <a:gd name="connsiteY111" fmla="*/ 32798 h 99806"/>
                  <a:gd name="connsiteX112" fmla="*/ 251355 w 251355"/>
                  <a:gd name="connsiteY112" fmla="*/ 21771 h 99806"/>
                  <a:gd name="connsiteX113" fmla="*/ 251355 w 251355"/>
                  <a:gd name="connsiteY113" fmla="*/ 21771 h 99806"/>
                  <a:gd name="connsiteX114" fmla="*/ 136704 w 251355"/>
                  <a:gd name="connsiteY114" fmla="*/ 33929 h 99806"/>
                  <a:gd name="connsiteX115" fmla="*/ 148297 w 251355"/>
                  <a:gd name="connsiteY115" fmla="*/ 45521 h 99806"/>
                  <a:gd name="connsiteX116" fmla="*/ 161020 w 251355"/>
                  <a:gd name="connsiteY116" fmla="*/ 34494 h 99806"/>
                  <a:gd name="connsiteX117" fmla="*/ 148862 w 251355"/>
                  <a:gd name="connsiteY117" fmla="*/ 22336 h 99806"/>
                  <a:gd name="connsiteX118" fmla="*/ 136704 w 251355"/>
                  <a:gd name="connsiteY118" fmla="*/ 33929 h 99806"/>
                  <a:gd name="connsiteX119" fmla="*/ 136704 w 251355"/>
                  <a:gd name="connsiteY119" fmla="*/ 33929 h 99806"/>
                  <a:gd name="connsiteX120" fmla="*/ 163847 w 251355"/>
                  <a:gd name="connsiteY120" fmla="*/ 33929 h 99806"/>
                  <a:gd name="connsiteX121" fmla="*/ 175440 w 251355"/>
                  <a:gd name="connsiteY121" fmla="*/ 45521 h 99806"/>
                  <a:gd name="connsiteX122" fmla="*/ 187597 w 251355"/>
                  <a:gd name="connsiteY122" fmla="*/ 34494 h 99806"/>
                  <a:gd name="connsiteX123" fmla="*/ 176005 w 251355"/>
                  <a:gd name="connsiteY123" fmla="*/ 22902 h 99806"/>
                  <a:gd name="connsiteX124" fmla="*/ 163847 w 251355"/>
                  <a:gd name="connsiteY124" fmla="*/ 33929 h 99806"/>
                  <a:gd name="connsiteX125" fmla="*/ 163847 w 251355"/>
                  <a:gd name="connsiteY125" fmla="*/ 33929 h 99806"/>
                  <a:gd name="connsiteX126" fmla="*/ 150559 w 251355"/>
                  <a:gd name="connsiteY126" fmla="*/ 15692 h 99806"/>
                  <a:gd name="connsiteX127" fmla="*/ 162151 w 251355"/>
                  <a:gd name="connsiteY127" fmla="*/ 27284 h 99806"/>
                  <a:gd name="connsiteX128" fmla="*/ 174309 w 251355"/>
                  <a:gd name="connsiteY128" fmla="*/ 15692 h 99806"/>
                  <a:gd name="connsiteX129" fmla="*/ 162151 w 251355"/>
                  <a:gd name="connsiteY129" fmla="*/ 4100 h 99806"/>
                  <a:gd name="connsiteX130" fmla="*/ 150559 w 251355"/>
                  <a:gd name="connsiteY130" fmla="*/ 15692 h 99806"/>
                  <a:gd name="connsiteX131" fmla="*/ 150559 w 251355"/>
                  <a:gd name="connsiteY131" fmla="*/ 15692 h 99806"/>
                  <a:gd name="connsiteX132" fmla="*/ 91325 w 251355"/>
                  <a:gd name="connsiteY132" fmla="*/ 5089 h 99806"/>
                  <a:gd name="connsiteX133" fmla="*/ 91325 w 251355"/>
                  <a:gd name="connsiteY133" fmla="*/ 5089 h 99806"/>
                  <a:gd name="connsiteX134" fmla="*/ 93587 w 251355"/>
                  <a:gd name="connsiteY134" fmla="*/ 2262 h 99806"/>
                  <a:gd name="connsiteX135" fmla="*/ 95283 w 251355"/>
                  <a:gd name="connsiteY135" fmla="*/ 0 h 99806"/>
                  <a:gd name="connsiteX136" fmla="*/ 73654 w 251355"/>
                  <a:gd name="connsiteY136" fmla="*/ 2827 h 99806"/>
                  <a:gd name="connsiteX137" fmla="*/ 53155 w 251355"/>
                  <a:gd name="connsiteY137" fmla="*/ 7775 h 99806"/>
                  <a:gd name="connsiteX138" fmla="*/ 47642 w 251355"/>
                  <a:gd name="connsiteY138" fmla="*/ 13854 h 99806"/>
                  <a:gd name="connsiteX139" fmla="*/ 68706 w 251355"/>
                  <a:gd name="connsiteY139" fmla="*/ 8906 h 99806"/>
                  <a:gd name="connsiteX140" fmla="*/ 91325 w 251355"/>
                  <a:gd name="connsiteY140" fmla="*/ 5089 h 9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51355" h="99806">
                    <a:moveTo>
                      <a:pt x="32656" y="99807"/>
                    </a:moveTo>
                    <a:lnTo>
                      <a:pt x="28274" y="99807"/>
                    </a:lnTo>
                    <a:cubicBezTo>
                      <a:pt x="21630" y="99807"/>
                      <a:pt x="16682" y="98110"/>
                      <a:pt x="13289" y="94294"/>
                    </a:cubicBezTo>
                    <a:cubicBezTo>
                      <a:pt x="10461" y="91466"/>
                      <a:pt x="8341" y="85953"/>
                      <a:pt x="7210" y="78743"/>
                    </a:cubicBezTo>
                    <a:cubicBezTo>
                      <a:pt x="6079" y="72664"/>
                      <a:pt x="5513" y="63758"/>
                      <a:pt x="5513" y="52165"/>
                    </a:cubicBezTo>
                    <a:cubicBezTo>
                      <a:pt x="5513" y="41704"/>
                      <a:pt x="4948" y="34494"/>
                      <a:pt x="3817" y="28981"/>
                    </a:cubicBezTo>
                    <a:cubicBezTo>
                      <a:pt x="3251" y="25164"/>
                      <a:pt x="2121" y="20075"/>
                      <a:pt x="0" y="14561"/>
                    </a:cubicBezTo>
                    <a:lnTo>
                      <a:pt x="13289" y="141"/>
                    </a:lnTo>
                    <a:cubicBezTo>
                      <a:pt x="15551" y="2969"/>
                      <a:pt x="16682" y="6786"/>
                      <a:pt x="17106" y="11734"/>
                    </a:cubicBezTo>
                    <a:cubicBezTo>
                      <a:pt x="17671" y="16682"/>
                      <a:pt x="18237" y="24457"/>
                      <a:pt x="18237" y="34494"/>
                    </a:cubicBezTo>
                    <a:lnTo>
                      <a:pt x="18237" y="56689"/>
                    </a:lnTo>
                    <a:cubicBezTo>
                      <a:pt x="18237" y="64465"/>
                      <a:pt x="18802" y="69978"/>
                      <a:pt x="20499" y="73795"/>
                    </a:cubicBezTo>
                    <a:cubicBezTo>
                      <a:pt x="22195" y="77046"/>
                      <a:pt x="24881" y="79308"/>
                      <a:pt x="29122" y="79308"/>
                    </a:cubicBezTo>
                    <a:lnTo>
                      <a:pt x="29263" y="79308"/>
                    </a:lnTo>
                    <a:lnTo>
                      <a:pt x="32656" y="79308"/>
                    </a:lnTo>
                    <a:lnTo>
                      <a:pt x="35484" y="79308"/>
                    </a:lnTo>
                    <a:cubicBezTo>
                      <a:pt x="42128" y="79308"/>
                      <a:pt x="47076" y="78743"/>
                      <a:pt x="51034" y="77612"/>
                    </a:cubicBezTo>
                    <a:cubicBezTo>
                      <a:pt x="54427" y="77046"/>
                      <a:pt x="58244" y="75350"/>
                      <a:pt x="62061" y="72664"/>
                    </a:cubicBezTo>
                    <a:cubicBezTo>
                      <a:pt x="59799" y="68847"/>
                      <a:pt x="55982" y="64889"/>
                      <a:pt x="50469" y="61072"/>
                    </a:cubicBezTo>
                    <a:cubicBezTo>
                      <a:pt x="45521" y="57679"/>
                      <a:pt x="38877" y="54993"/>
                      <a:pt x="32232" y="53296"/>
                    </a:cubicBezTo>
                    <a:cubicBezTo>
                      <a:pt x="32232" y="48914"/>
                      <a:pt x="32232" y="44956"/>
                      <a:pt x="32798" y="41139"/>
                    </a:cubicBezTo>
                    <a:lnTo>
                      <a:pt x="33363" y="33363"/>
                    </a:lnTo>
                    <a:cubicBezTo>
                      <a:pt x="33929" y="30536"/>
                      <a:pt x="33929" y="27850"/>
                      <a:pt x="34494" y="25588"/>
                    </a:cubicBezTo>
                    <a:lnTo>
                      <a:pt x="43400" y="22761"/>
                    </a:lnTo>
                    <a:lnTo>
                      <a:pt x="52307" y="19933"/>
                    </a:lnTo>
                    <a:lnTo>
                      <a:pt x="62768" y="17106"/>
                    </a:lnTo>
                    <a:lnTo>
                      <a:pt x="73229" y="14278"/>
                    </a:lnTo>
                    <a:cubicBezTo>
                      <a:pt x="76481" y="13713"/>
                      <a:pt x="79874" y="13147"/>
                      <a:pt x="83125" y="12582"/>
                    </a:cubicBezTo>
                    <a:cubicBezTo>
                      <a:pt x="85953" y="12016"/>
                      <a:pt x="89204" y="11451"/>
                      <a:pt x="93587" y="10886"/>
                    </a:cubicBezTo>
                    <a:lnTo>
                      <a:pt x="85811" y="30253"/>
                    </a:lnTo>
                    <a:cubicBezTo>
                      <a:pt x="79167" y="30253"/>
                      <a:pt x="70826" y="30819"/>
                      <a:pt x="62061" y="32515"/>
                    </a:cubicBezTo>
                    <a:lnTo>
                      <a:pt x="50469" y="35342"/>
                    </a:lnTo>
                    <a:cubicBezTo>
                      <a:pt x="49338" y="35342"/>
                      <a:pt x="48207" y="35908"/>
                      <a:pt x="47217" y="35908"/>
                    </a:cubicBezTo>
                    <a:cubicBezTo>
                      <a:pt x="46086" y="36473"/>
                      <a:pt x="45521" y="36473"/>
                      <a:pt x="44956" y="36473"/>
                    </a:cubicBezTo>
                    <a:lnTo>
                      <a:pt x="39442" y="38735"/>
                    </a:lnTo>
                    <a:cubicBezTo>
                      <a:pt x="44390" y="40432"/>
                      <a:pt x="48914" y="42128"/>
                      <a:pt x="51600" y="43118"/>
                    </a:cubicBezTo>
                    <a:cubicBezTo>
                      <a:pt x="55417" y="45380"/>
                      <a:pt x="60506" y="48066"/>
                      <a:pt x="66020" y="52024"/>
                    </a:cubicBezTo>
                    <a:cubicBezTo>
                      <a:pt x="68281" y="53155"/>
                      <a:pt x="69837" y="54851"/>
                      <a:pt x="72098" y="56407"/>
                    </a:cubicBezTo>
                    <a:cubicBezTo>
                      <a:pt x="74360" y="57537"/>
                      <a:pt x="76481" y="59658"/>
                      <a:pt x="80439" y="63051"/>
                    </a:cubicBezTo>
                    <a:cubicBezTo>
                      <a:pt x="86518" y="67999"/>
                      <a:pt x="90335" y="71957"/>
                      <a:pt x="93163" y="74078"/>
                    </a:cubicBezTo>
                    <a:cubicBezTo>
                      <a:pt x="97545" y="77329"/>
                      <a:pt x="101362" y="79026"/>
                      <a:pt x="104613" y="79026"/>
                    </a:cubicBezTo>
                    <a:lnTo>
                      <a:pt x="104755" y="79026"/>
                    </a:lnTo>
                    <a:lnTo>
                      <a:pt x="108572" y="79026"/>
                    </a:lnTo>
                    <a:lnTo>
                      <a:pt x="111965" y="79026"/>
                    </a:lnTo>
                    <a:cubicBezTo>
                      <a:pt x="116347" y="79026"/>
                      <a:pt x="119740" y="76764"/>
                      <a:pt x="122426" y="72381"/>
                    </a:cubicBezTo>
                    <a:cubicBezTo>
                      <a:pt x="125253" y="68988"/>
                      <a:pt x="126243" y="64606"/>
                      <a:pt x="126243" y="60223"/>
                    </a:cubicBezTo>
                    <a:lnTo>
                      <a:pt x="132887" y="60223"/>
                    </a:lnTo>
                    <a:cubicBezTo>
                      <a:pt x="132887" y="66302"/>
                      <a:pt x="133453" y="70685"/>
                      <a:pt x="135149" y="74078"/>
                    </a:cubicBezTo>
                    <a:cubicBezTo>
                      <a:pt x="137411" y="77471"/>
                      <a:pt x="140097" y="79026"/>
                      <a:pt x="145045" y="79026"/>
                    </a:cubicBezTo>
                    <a:cubicBezTo>
                      <a:pt x="149993" y="79026"/>
                      <a:pt x="153386" y="76198"/>
                      <a:pt x="156072" y="71816"/>
                    </a:cubicBezTo>
                    <a:cubicBezTo>
                      <a:pt x="157768" y="67999"/>
                      <a:pt x="158899" y="64606"/>
                      <a:pt x="158899" y="60223"/>
                    </a:cubicBezTo>
                    <a:lnTo>
                      <a:pt x="165544" y="60223"/>
                    </a:lnTo>
                    <a:cubicBezTo>
                      <a:pt x="165544" y="66868"/>
                      <a:pt x="166109" y="71250"/>
                      <a:pt x="167806" y="74078"/>
                    </a:cubicBezTo>
                    <a:cubicBezTo>
                      <a:pt x="169502" y="77471"/>
                      <a:pt x="172754" y="79026"/>
                      <a:pt x="177277" y="79026"/>
                    </a:cubicBezTo>
                    <a:cubicBezTo>
                      <a:pt x="182225" y="79026"/>
                      <a:pt x="186749" y="76764"/>
                      <a:pt x="189435" y="71816"/>
                    </a:cubicBezTo>
                    <a:cubicBezTo>
                      <a:pt x="190566" y="69554"/>
                      <a:pt x="191132" y="67999"/>
                      <a:pt x="191697" y="66302"/>
                    </a:cubicBezTo>
                    <a:lnTo>
                      <a:pt x="192263" y="63475"/>
                    </a:lnTo>
                    <a:lnTo>
                      <a:pt x="192828" y="60082"/>
                    </a:lnTo>
                    <a:lnTo>
                      <a:pt x="199472" y="60082"/>
                    </a:lnTo>
                    <a:cubicBezTo>
                      <a:pt x="199472" y="66161"/>
                      <a:pt x="200603" y="70543"/>
                      <a:pt x="202300" y="73936"/>
                    </a:cubicBezTo>
                    <a:cubicBezTo>
                      <a:pt x="204562" y="77329"/>
                      <a:pt x="207813" y="78884"/>
                      <a:pt x="212196" y="78884"/>
                    </a:cubicBezTo>
                    <a:lnTo>
                      <a:pt x="214458" y="78884"/>
                    </a:lnTo>
                    <a:lnTo>
                      <a:pt x="218840" y="78884"/>
                    </a:lnTo>
                    <a:lnTo>
                      <a:pt x="222657" y="78884"/>
                    </a:lnTo>
                    <a:cubicBezTo>
                      <a:pt x="227605" y="78884"/>
                      <a:pt x="231563" y="78319"/>
                      <a:pt x="233684" y="77753"/>
                    </a:cubicBezTo>
                    <a:cubicBezTo>
                      <a:pt x="236935" y="76622"/>
                      <a:pt x="238632" y="75491"/>
                      <a:pt x="238632" y="73936"/>
                    </a:cubicBezTo>
                    <a:cubicBezTo>
                      <a:pt x="238632" y="72240"/>
                      <a:pt x="237501" y="68988"/>
                      <a:pt x="234815" y="65030"/>
                    </a:cubicBezTo>
                    <a:lnTo>
                      <a:pt x="230432" y="58951"/>
                    </a:lnTo>
                    <a:lnTo>
                      <a:pt x="242025" y="43401"/>
                    </a:lnTo>
                    <a:cubicBezTo>
                      <a:pt x="244287" y="46228"/>
                      <a:pt x="246407" y="50045"/>
                      <a:pt x="248104" y="54427"/>
                    </a:cubicBezTo>
                    <a:lnTo>
                      <a:pt x="248669" y="57820"/>
                    </a:lnTo>
                    <a:lnTo>
                      <a:pt x="249800" y="61637"/>
                    </a:lnTo>
                    <a:cubicBezTo>
                      <a:pt x="249800" y="62203"/>
                      <a:pt x="250365" y="63334"/>
                      <a:pt x="250365" y="63899"/>
                    </a:cubicBezTo>
                    <a:cubicBezTo>
                      <a:pt x="250365" y="65030"/>
                      <a:pt x="250365" y="66161"/>
                      <a:pt x="250365" y="67292"/>
                    </a:cubicBezTo>
                    <a:cubicBezTo>
                      <a:pt x="250365" y="68988"/>
                      <a:pt x="249800" y="71109"/>
                      <a:pt x="249234" y="73371"/>
                    </a:cubicBezTo>
                    <a:cubicBezTo>
                      <a:pt x="248669" y="75633"/>
                      <a:pt x="248104" y="77753"/>
                      <a:pt x="247538" y="80015"/>
                    </a:cubicBezTo>
                    <a:cubicBezTo>
                      <a:pt x="245842" y="84398"/>
                      <a:pt x="244711" y="87225"/>
                      <a:pt x="243156" y="88921"/>
                    </a:cubicBezTo>
                    <a:cubicBezTo>
                      <a:pt x="240894" y="91749"/>
                      <a:pt x="237642" y="94435"/>
                      <a:pt x="233684" y="96131"/>
                    </a:cubicBezTo>
                    <a:cubicBezTo>
                      <a:pt x="229301" y="98393"/>
                      <a:pt x="224212" y="99524"/>
                      <a:pt x="219264" y="99524"/>
                    </a:cubicBezTo>
                    <a:lnTo>
                      <a:pt x="218699" y="99524"/>
                    </a:lnTo>
                    <a:lnTo>
                      <a:pt x="214316" y="99524"/>
                    </a:lnTo>
                    <a:lnTo>
                      <a:pt x="212620" y="99524"/>
                    </a:lnTo>
                    <a:cubicBezTo>
                      <a:pt x="208237" y="99524"/>
                      <a:pt x="204279" y="97828"/>
                      <a:pt x="201027" y="94011"/>
                    </a:cubicBezTo>
                    <a:cubicBezTo>
                      <a:pt x="197635" y="90618"/>
                      <a:pt x="196080" y="86801"/>
                      <a:pt x="195514" y="82418"/>
                    </a:cubicBezTo>
                    <a:cubicBezTo>
                      <a:pt x="194383" y="86801"/>
                      <a:pt x="192687" y="90759"/>
                      <a:pt x="189435" y="94011"/>
                    </a:cubicBezTo>
                    <a:cubicBezTo>
                      <a:pt x="185618" y="97828"/>
                      <a:pt x="181094" y="99524"/>
                      <a:pt x="176146" y="99524"/>
                    </a:cubicBezTo>
                    <a:cubicBezTo>
                      <a:pt x="171764" y="99524"/>
                      <a:pt x="167806" y="97828"/>
                      <a:pt x="165120" y="94011"/>
                    </a:cubicBezTo>
                    <a:cubicBezTo>
                      <a:pt x="163423" y="91749"/>
                      <a:pt x="162292" y="88497"/>
                      <a:pt x="161303" y="84539"/>
                    </a:cubicBezTo>
                    <a:cubicBezTo>
                      <a:pt x="159606" y="88356"/>
                      <a:pt x="157486" y="91749"/>
                      <a:pt x="155789" y="94011"/>
                    </a:cubicBezTo>
                    <a:cubicBezTo>
                      <a:pt x="152962" y="97404"/>
                      <a:pt x="149145" y="99524"/>
                      <a:pt x="144197" y="99524"/>
                    </a:cubicBezTo>
                    <a:cubicBezTo>
                      <a:pt x="140380" y="99524"/>
                      <a:pt x="136422" y="97828"/>
                      <a:pt x="133170" y="94576"/>
                    </a:cubicBezTo>
                    <a:cubicBezTo>
                      <a:pt x="131474" y="91749"/>
                      <a:pt x="129777" y="88497"/>
                      <a:pt x="128788" y="85105"/>
                    </a:cubicBezTo>
                    <a:cubicBezTo>
                      <a:pt x="127091" y="88921"/>
                      <a:pt x="124971" y="91749"/>
                      <a:pt x="123274" y="94576"/>
                    </a:cubicBezTo>
                    <a:cubicBezTo>
                      <a:pt x="119881" y="97969"/>
                      <a:pt x="116064" y="99524"/>
                      <a:pt x="111116" y="99524"/>
                    </a:cubicBezTo>
                    <a:lnTo>
                      <a:pt x="108855" y="99524"/>
                    </a:lnTo>
                    <a:lnTo>
                      <a:pt x="104472" y="99524"/>
                    </a:lnTo>
                    <a:cubicBezTo>
                      <a:pt x="100655" y="99524"/>
                      <a:pt x="96697" y="97828"/>
                      <a:pt x="91749" y="94011"/>
                    </a:cubicBezTo>
                    <a:cubicBezTo>
                      <a:pt x="88921" y="91749"/>
                      <a:pt x="85104" y="87366"/>
                      <a:pt x="79591" y="81853"/>
                    </a:cubicBezTo>
                    <a:lnTo>
                      <a:pt x="72381" y="74643"/>
                    </a:lnTo>
                    <a:lnTo>
                      <a:pt x="68564" y="70826"/>
                    </a:lnTo>
                    <a:lnTo>
                      <a:pt x="69130" y="74078"/>
                    </a:lnTo>
                    <a:lnTo>
                      <a:pt x="69130" y="77895"/>
                    </a:lnTo>
                    <a:cubicBezTo>
                      <a:pt x="69130" y="80722"/>
                      <a:pt x="69130" y="82843"/>
                      <a:pt x="68564" y="83974"/>
                    </a:cubicBezTo>
                    <a:cubicBezTo>
                      <a:pt x="64747" y="88921"/>
                      <a:pt x="60223" y="92880"/>
                      <a:pt x="54144" y="95566"/>
                    </a:cubicBezTo>
                    <a:cubicBezTo>
                      <a:pt x="51317" y="96697"/>
                      <a:pt x="48066" y="97828"/>
                      <a:pt x="44673" y="98393"/>
                    </a:cubicBezTo>
                    <a:cubicBezTo>
                      <a:pt x="40856" y="98959"/>
                      <a:pt x="36897" y="99524"/>
                      <a:pt x="33646" y="99524"/>
                    </a:cubicBezTo>
                    <a:lnTo>
                      <a:pt x="32656" y="99524"/>
                    </a:lnTo>
                    <a:lnTo>
                      <a:pt x="32656" y="99807"/>
                    </a:lnTo>
                    <a:close/>
                    <a:moveTo>
                      <a:pt x="251355" y="21771"/>
                    </a:moveTo>
                    <a:lnTo>
                      <a:pt x="239763" y="9613"/>
                    </a:lnTo>
                    <a:lnTo>
                      <a:pt x="227605" y="21205"/>
                    </a:lnTo>
                    <a:lnTo>
                      <a:pt x="239197" y="32798"/>
                    </a:lnTo>
                    <a:lnTo>
                      <a:pt x="251355" y="21771"/>
                    </a:lnTo>
                    <a:lnTo>
                      <a:pt x="251355" y="21771"/>
                    </a:lnTo>
                    <a:close/>
                    <a:moveTo>
                      <a:pt x="136704" y="33929"/>
                    </a:moveTo>
                    <a:lnTo>
                      <a:pt x="148297" y="45521"/>
                    </a:lnTo>
                    <a:lnTo>
                      <a:pt x="161020" y="34494"/>
                    </a:lnTo>
                    <a:lnTo>
                      <a:pt x="148862" y="22336"/>
                    </a:lnTo>
                    <a:lnTo>
                      <a:pt x="136704" y="33929"/>
                    </a:lnTo>
                    <a:lnTo>
                      <a:pt x="136704" y="33929"/>
                    </a:lnTo>
                    <a:close/>
                    <a:moveTo>
                      <a:pt x="163847" y="33929"/>
                    </a:moveTo>
                    <a:lnTo>
                      <a:pt x="175440" y="45521"/>
                    </a:lnTo>
                    <a:lnTo>
                      <a:pt x="187597" y="34494"/>
                    </a:lnTo>
                    <a:lnTo>
                      <a:pt x="176005" y="22902"/>
                    </a:lnTo>
                    <a:lnTo>
                      <a:pt x="163847" y="33929"/>
                    </a:lnTo>
                    <a:lnTo>
                      <a:pt x="163847" y="33929"/>
                    </a:lnTo>
                    <a:close/>
                    <a:moveTo>
                      <a:pt x="150559" y="15692"/>
                    </a:moveTo>
                    <a:lnTo>
                      <a:pt x="162151" y="27284"/>
                    </a:lnTo>
                    <a:lnTo>
                      <a:pt x="174309" y="15692"/>
                    </a:lnTo>
                    <a:lnTo>
                      <a:pt x="162151" y="4100"/>
                    </a:lnTo>
                    <a:lnTo>
                      <a:pt x="150559" y="15692"/>
                    </a:lnTo>
                    <a:lnTo>
                      <a:pt x="150559" y="15692"/>
                    </a:lnTo>
                    <a:close/>
                    <a:moveTo>
                      <a:pt x="91325" y="5089"/>
                    </a:moveTo>
                    <a:lnTo>
                      <a:pt x="91325" y="5089"/>
                    </a:lnTo>
                    <a:cubicBezTo>
                      <a:pt x="91890" y="4524"/>
                      <a:pt x="92456" y="3958"/>
                      <a:pt x="93587" y="2262"/>
                    </a:cubicBezTo>
                    <a:cubicBezTo>
                      <a:pt x="94152" y="1131"/>
                      <a:pt x="94718" y="565"/>
                      <a:pt x="95283" y="0"/>
                    </a:cubicBezTo>
                    <a:cubicBezTo>
                      <a:pt x="88639" y="565"/>
                      <a:pt x="81429" y="1131"/>
                      <a:pt x="73654" y="2827"/>
                    </a:cubicBezTo>
                    <a:cubicBezTo>
                      <a:pt x="66444" y="5089"/>
                      <a:pt x="59799" y="6220"/>
                      <a:pt x="53155" y="7775"/>
                    </a:cubicBezTo>
                    <a:lnTo>
                      <a:pt x="47642" y="13854"/>
                    </a:lnTo>
                    <a:cubicBezTo>
                      <a:pt x="53720" y="12158"/>
                      <a:pt x="60930" y="10461"/>
                      <a:pt x="68706" y="8906"/>
                    </a:cubicBezTo>
                    <a:cubicBezTo>
                      <a:pt x="76340" y="7351"/>
                      <a:pt x="84115" y="6220"/>
                      <a:pt x="91325" y="5089"/>
                    </a:cubicBezTo>
                    <a:close/>
                  </a:path>
                </a:pathLst>
              </a:custGeom>
              <a:grpFill/>
              <a:ln w="1411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3A59011-D144-14DC-93B7-6D3772A0D2F8}"/>
                  </a:ext>
                </a:extLst>
              </p:cNvPr>
              <p:cNvSpPr/>
              <p:nvPr/>
            </p:nvSpPr>
            <p:spPr>
              <a:xfrm>
                <a:off x="4032105" y="4115949"/>
                <a:ext cx="19739" cy="100796"/>
              </a:xfrm>
              <a:custGeom>
                <a:avLst/>
                <a:gdLst>
                  <a:gd name="connsiteX0" fmla="*/ 17671 w 19739"/>
                  <a:gd name="connsiteY0" fmla="*/ 0 h 100796"/>
                  <a:gd name="connsiteX1" fmla="*/ 18802 w 19739"/>
                  <a:gd name="connsiteY1" fmla="*/ 5513 h 100796"/>
                  <a:gd name="connsiteX2" fmla="*/ 19368 w 19739"/>
                  <a:gd name="connsiteY2" fmla="*/ 48207 h 100796"/>
                  <a:gd name="connsiteX3" fmla="*/ 14420 w 19739"/>
                  <a:gd name="connsiteY3" fmla="*/ 89770 h 100796"/>
                  <a:gd name="connsiteX4" fmla="*/ 6644 w 19739"/>
                  <a:gd name="connsiteY4" fmla="*/ 100797 h 100796"/>
                  <a:gd name="connsiteX5" fmla="*/ 3817 w 19739"/>
                  <a:gd name="connsiteY5" fmla="*/ 42694 h 100796"/>
                  <a:gd name="connsiteX6" fmla="*/ 0 w 19739"/>
                  <a:gd name="connsiteY6" fmla="*/ 15551 h 100796"/>
                  <a:gd name="connsiteX7" fmla="*/ 17671 w 19739"/>
                  <a:gd name="connsiteY7" fmla="*/ 0 h 10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39" h="100796">
                    <a:moveTo>
                      <a:pt x="17671" y="0"/>
                    </a:moveTo>
                    <a:lnTo>
                      <a:pt x="18802" y="5513"/>
                    </a:lnTo>
                    <a:cubicBezTo>
                      <a:pt x="19933" y="19368"/>
                      <a:pt x="19933" y="33222"/>
                      <a:pt x="19368" y="48207"/>
                    </a:cubicBezTo>
                    <a:cubicBezTo>
                      <a:pt x="18802" y="62627"/>
                      <a:pt x="17106" y="76481"/>
                      <a:pt x="14420" y="89770"/>
                    </a:cubicBezTo>
                    <a:lnTo>
                      <a:pt x="6644" y="100797"/>
                    </a:lnTo>
                    <a:cubicBezTo>
                      <a:pt x="5513" y="72523"/>
                      <a:pt x="4382" y="53155"/>
                      <a:pt x="3817" y="42694"/>
                    </a:cubicBezTo>
                    <a:cubicBezTo>
                      <a:pt x="2686" y="31667"/>
                      <a:pt x="1555" y="22761"/>
                      <a:pt x="0" y="15551"/>
                    </a:cubicBezTo>
                    <a:lnTo>
                      <a:pt x="17671" y="0"/>
                    </a:lnTo>
                    <a:close/>
                  </a:path>
                </a:pathLst>
              </a:custGeom>
              <a:grpFill/>
              <a:ln w="1411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743497F-599F-E07E-43B1-0D488986DD59}"/>
                  </a:ext>
                </a:extLst>
              </p:cNvPr>
              <p:cNvSpPr/>
              <p:nvPr/>
            </p:nvSpPr>
            <p:spPr>
              <a:xfrm>
                <a:off x="4069851" y="4145496"/>
                <a:ext cx="48489" cy="71957"/>
              </a:xfrm>
              <a:custGeom>
                <a:avLst/>
                <a:gdLst>
                  <a:gd name="connsiteX0" fmla="*/ 48490 w 48489"/>
                  <a:gd name="connsiteY0" fmla="*/ 37463 h 71957"/>
                  <a:gd name="connsiteX1" fmla="*/ 46793 w 48489"/>
                  <a:gd name="connsiteY1" fmla="*/ 54144 h 71957"/>
                  <a:gd name="connsiteX2" fmla="*/ 43966 w 48489"/>
                  <a:gd name="connsiteY2" fmla="*/ 63616 h 71957"/>
                  <a:gd name="connsiteX3" fmla="*/ 32374 w 48489"/>
                  <a:gd name="connsiteY3" fmla="*/ 69130 h 71957"/>
                  <a:gd name="connsiteX4" fmla="*/ 23467 w 48489"/>
                  <a:gd name="connsiteY4" fmla="*/ 70826 h 71957"/>
                  <a:gd name="connsiteX5" fmla="*/ 14561 w 48489"/>
                  <a:gd name="connsiteY5" fmla="*/ 71957 h 71957"/>
                  <a:gd name="connsiteX6" fmla="*/ 10744 w 48489"/>
                  <a:gd name="connsiteY6" fmla="*/ 71392 h 71957"/>
                  <a:gd name="connsiteX7" fmla="*/ 8482 w 48489"/>
                  <a:gd name="connsiteY7" fmla="*/ 71392 h 71957"/>
                  <a:gd name="connsiteX8" fmla="*/ 6220 w 48489"/>
                  <a:gd name="connsiteY8" fmla="*/ 70826 h 71957"/>
                  <a:gd name="connsiteX9" fmla="*/ 2827 w 48489"/>
                  <a:gd name="connsiteY9" fmla="*/ 69695 h 71957"/>
                  <a:gd name="connsiteX10" fmla="*/ 1696 w 48489"/>
                  <a:gd name="connsiteY10" fmla="*/ 68564 h 71957"/>
                  <a:gd name="connsiteX11" fmla="*/ 0 w 48489"/>
                  <a:gd name="connsiteY11" fmla="*/ 67433 h 71957"/>
                  <a:gd name="connsiteX12" fmla="*/ 1131 w 48489"/>
                  <a:gd name="connsiteY12" fmla="*/ 55841 h 71957"/>
                  <a:gd name="connsiteX13" fmla="*/ 2827 w 48489"/>
                  <a:gd name="connsiteY13" fmla="*/ 44249 h 71957"/>
                  <a:gd name="connsiteX14" fmla="*/ 6220 w 48489"/>
                  <a:gd name="connsiteY14" fmla="*/ 44249 h 71957"/>
                  <a:gd name="connsiteX15" fmla="*/ 9613 w 48489"/>
                  <a:gd name="connsiteY15" fmla="*/ 50328 h 71957"/>
                  <a:gd name="connsiteX16" fmla="*/ 17388 w 48489"/>
                  <a:gd name="connsiteY16" fmla="*/ 52024 h 71957"/>
                  <a:gd name="connsiteX17" fmla="*/ 23467 w 48489"/>
                  <a:gd name="connsiteY17" fmla="*/ 52024 h 71957"/>
                  <a:gd name="connsiteX18" fmla="*/ 26295 w 48489"/>
                  <a:gd name="connsiteY18" fmla="*/ 51458 h 71957"/>
                  <a:gd name="connsiteX19" fmla="*/ 29122 w 48489"/>
                  <a:gd name="connsiteY19" fmla="*/ 50893 h 71957"/>
                  <a:gd name="connsiteX20" fmla="*/ 39018 w 48489"/>
                  <a:gd name="connsiteY20" fmla="*/ 47076 h 71957"/>
                  <a:gd name="connsiteX21" fmla="*/ 31243 w 48489"/>
                  <a:gd name="connsiteY21" fmla="*/ 32656 h 71957"/>
                  <a:gd name="connsiteX22" fmla="*/ 9048 w 48489"/>
                  <a:gd name="connsiteY22" fmla="*/ 23185 h 71957"/>
                  <a:gd name="connsiteX23" fmla="*/ 12865 w 48489"/>
                  <a:gd name="connsiteY23" fmla="*/ 0 h 71957"/>
                  <a:gd name="connsiteX24" fmla="*/ 36615 w 48489"/>
                  <a:gd name="connsiteY24" fmla="*/ 13289 h 71957"/>
                  <a:gd name="connsiteX25" fmla="*/ 48490 w 48489"/>
                  <a:gd name="connsiteY25" fmla="*/ 37463 h 71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8489" h="71957">
                    <a:moveTo>
                      <a:pt x="48490" y="37463"/>
                    </a:moveTo>
                    <a:cubicBezTo>
                      <a:pt x="48490" y="43542"/>
                      <a:pt x="47924" y="49055"/>
                      <a:pt x="46793" y="54144"/>
                    </a:cubicBezTo>
                    <a:cubicBezTo>
                      <a:pt x="46228" y="57961"/>
                      <a:pt x="45097" y="61354"/>
                      <a:pt x="43966" y="63616"/>
                    </a:cubicBezTo>
                    <a:cubicBezTo>
                      <a:pt x="42269" y="65313"/>
                      <a:pt x="38453" y="67433"/>
                      <a:pt x="32374" y="69130"/>
                    </a:cubicBezTo>
                    <a:cubicBezTo>
                      <a:pt x="29546" y="69695"/>
                      <a:pt x="26860" y="70261"/>
                      <a:pt x="23467" y="70826"/>
                    </a:cubicBezTo>
                    <a:cubicBezTo>
                      <a:pt x="20640" y="71392"/>
                      <a:pt x="17388" y="71957"/>
                      <a:pt x="14561" y="71957"/>
                    </a:cubicBezTo>
                    <a:lnTo>
                      <a:pt x="10744" y="71392"/>
                    </a:lnTo>
                    <a:cubicBezTo>
                      <a:pt x="10179" y="71392"/>
                      <a:pt x="9048" y="71392"/>
                      <a:pt x="8482" y="71392"/>
                    </a:cubicBezTo>
                    <a:lnTo>
                      <a:pt x="6220" y="70826"/>
                    </a:lnTo>
                    <a:cubicBezTo>
                      <a:pt x="5089" y="70261"/>
                      <a:pt x="3958" y="69695"/>
                      <a:pt x="2827" y="69695"/>
                    </a:cubicBezTo>
                    <a:cubicBezTo>
                      <a:pt x="2262" y="69130"/>
                      <a:pt x="1696" y="69130"/>
                      <a:pt x="1696" y="68564"/>
                    </a:cubicBezTo>
                    <a:cubicBezTo>
                      <a:pt x="1131" y="68564"/>
                      <a:pt x="565" y="67999"/>
                      <a:pt x="0" y="67433"/>
                    </a:cubicBezTo>
                    <a:cubicBezTo>
                      <a:pt x="0" y="65171"/>
                      <a:pt x="0" y="61354"/>
                      <a:pt x="1131" y="55841"/>
                    </a:cubicBezTo>
                    <a:cubicBezTo>
                      <a:pt x="1696" y="49762"/>
                      <a:pt x="2262" y="46369"/>
                      <a:pt x="2827" y="44249"/>
                    </a:cubicBezTo>
                    <a:lnTo>
                      <a:pt x="6220" y="44249"/>
                    </a:lnTo>
                    <a:cubicBezTo>
                      <a:pt x="7351" y="47076"/>
                      <a:pt x="8482" y="48631"/>
                      <a:pt x="9613" y="50328"/>
                    </a:cubicBezTo>
                    <a:cubicBezTo>
                      <a:pt x="11875" y="51458"/>
                      <a:pt x="13996" y="52024"/>
                      <a:pt x="17388" y="52024"/>
                    </a:cubicBezTo>
                    <a:cubicBezTo>
                      <a:pt x="19650" y="52024"/>
                      <a:pt x="21771" y="52024"/>
                      <a:pt x="23467" y="52024"/>
                    </a:cubicBezTo>
                    <a:lnTo>
                      <a:pt x="26295" y="51458"/>
                    </a:lnTo>
                    <a:lnTo>
                      <a:pt x="29122" y="50893"/>
                    </a:lnTo>
                    <a:cubicBezTo>
                      <a:pt x="33505" y="49762"/>
                      <a:pt x="36897" y="48631"/>
                      <a:pt x="39018" y="47076"/>
                    </a:cubicBezTo>
                    <a:cubicBezTo>
                      <a:pt x="37887" y="41563"/>
                      <a:pt x="35201" y="36615"/>
                      <a:pt x="31243" y="32656"/>
                    </a:cubicBezTo>
                    <a:cubicBezTo>
                      <a:pt x="26295" y="28274"/>
                      <a:pt x="19085" y="24881"/>
                      <a:pt x="9048" y="23185"/>
                    </a:cubicBezTo>
                    <a:lnTo>
                      <a:pt x="12865" y="0"/>
                    </a:lnTo>
                    <a:cubicBezTo>
                      <a:pt x="21771" y="2262"/>
                      <a:pt x="29970" y="7210"/>
                      <a:pt x="36615" y="13289"/>
                    </a:cubicBezTo>
                    <a:cubicBezTo>
                      <a:pt x="44673" y="20781"/>
                      <a:pt x="48490" y="28557"/>
                      <a:pt x="48490" y="37463"/>
                    </a:cubicBezTo>
                    <a:close/>
                  </a:path>
                </a:pathLst>
              </a:custGeom>
              <a:grpFill/>
              <a:ln w="1411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778556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2CA35735-F567-B21A-5923-013A02985BC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6327" b="26327"/>
          <a:stretch>
            <a:fillRect/>
          </a:stretch>
        </p:blipFill>
        <p:spPr/>
      </p:pic>
      <p:sp>
        <p:nvSpPr>
          <p:cNvPr id="3" name="Rectangle 2">
            <a:extLst>
              <a:ext uri="{FF2B5EF4-FFF2-40B4-BE49-F238E27FC236}">
                <a16:creationId xmlns:a16="http://schemas.microsoft.com/office/drawing/2014/main" id="{D5EEB85A-5EDE-C10D-8B8D-1467C21FDFFD}"/>
              </a:ext>
            </a:extLst>
          </p:cNvPr>
          <p:cNvSpPr/>
          <p:nvPr/>
        </p:nvSpPr>
        <p:spPr>
          <a:xfrm>
            <a:off x="362881" y="2622797"/>
            <a:ext cx="11485092" cy="4108817"/>
          </a:xfrm>
          <a:prstGeom prst="rect">
            <a:avLst/>
          </a:prstGeom>
        </p:spPr>
        <p:txBody>
          <a:bodyPr wrap="square">
            <a:spAutoFit/>
          </a:bodyPr>
          <a:lstStyle/>
          <a:p>
            <a:pPr algn="justLow" rtl="1">
              <a:lnSpc>
                <a:spcPct val="300000"/>
              </a:lnSpc>
            </a:pPr>
            <a:r>
              <a:rPr lang="fa-IR" dirty="0">
                <a:cs typeface="B Nazanin" panose="00000400000000000000" pitchFamily="2" charset="-78"/>
              </a:rPr>
              <a:t>فکر تشکیل فدراسیون بین‌المللی وزنه‌برداری در سال 1913 که ژول روسه جای دبوفه یا دبوف رئیس فدراسیون وزنه‌برداری فرانسه را گرفت بوجود آمد. روسه در سال 1914 فدراسیون وزنه‌برداری فرانسه را پایه‌گذاری کرد. در همین سال کمیته بین‌المللی المپیک کنگره خود را در دانشگاه سوربن فرانسه تشکیل داد تا مقررات و برنامه‌های مربوط به المپیک 1916 برلین را بررسی نماید. در ساعات آخر اولین روز تشکیل کنگره مزبور، ژول روسه دریافت که مسابقات وزنه‌برداری را از برنامه‌ بازیهای برلین حذف نموده‌اند. روسه با ناراحتی فراوان فرانتز راشل دبیر کمیته ملی المپیک فرانسه را ملاقات و توانست با منطق و صراحتی که خاص خودش بود وی را وادار نماید انجام مسابقات وزنه‌برداری را در بازیهای المپیک پیشنهاد کند. صبح روز بعد روسه با کمک فرانتز در کار خود توفیق حاصل نمود.</a:t>
            </a:r>
            <a:endParaRPr lang="en-US" dirty="0">
              <a:cs typeface="B Nazanin" panose="00000400000000000000" pitchFamily="2" charset="-78"/>
            </a:endParaRPr>
          </a:p>
        </p:txBody>
      </p:sp>
      <p:sp>
        <p:nvSpPr>
          <p:cNvPr id="4" name="Rectangle: Rounded Corners 3">
            <a:extLst>
              <a:ext uri="{FF2B5EF4-FFF2-40B4-BE49-F238E27FC236}">
                <a16:creationId xmlns:a16="http://schemas.microsoft.com/office/drawing/2014/main" id="{CE4945EC-6A82-E8AC-9A06-7A13C8969511}"/>
              </a:ext>
            </a:extLst>
          </p:cNvPr>
          <p:cNvSpPr/>
          <p:nvPr/>
        </p:nvSpPr>
        <p:spPr>
          <a:xfrm>
            <a:off x="11039014" y="172026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CDF1724B-A7F0-B2FD-0761-3F48BF27B1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097658" y="1797596"/>
            <a:ext cx="791453" cy="741419"/>
          </a:xfrm>
          <a:prstGeom prst="rect">
            <a:avLst/>
          </a:prstGeom>
        </p:spPr>
      </p:pic>
      <p:sp>
        <p:nvSpPr>
          <p:cNvPr id="7" name="Rectangle 6">
            <a:extLst>
              <a:ext uri="{FF2B5EF4-FFF2-40B4-BE49-F238E27FC236}">
                <a16:creationId xmlns:a16="http://schemas.microsoft.com/office/drawing/2014/main" id="{62501C04-7F4C-9924-D6D1-8BB17187E60A}"/>
              </a:ext>
            </a:extLst>
          </p:cNvPr>
          <p:cNvSpPr/>
          <p:nvPr/>
        </p:nvSpPr>
        <p:spPr>
          <a:xfrm>
            <a:off x="9109933" y="187165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8" name="Shape">
            <a:extLst>
              <a:ext uri="{FF2B5EF4-FFF2-40B4-BE49-F238E27FC236}">
                <a16:creationId xmlns:a16="http://schemas.microsoft.com/office/drawing/2014/main" id="{6E71B190-4286-BA25-8D6A-F78F14D79EA9}"/>
              </a:ext>
            </a:extLst>
          </p:cNvPr>
          <p:cNvSpPr/>
          <p:nvPr/>
        </p:nvSpPr>
        <p:spPr>
          <a:xfrm>
            <a:off x="3377012" y="-19981"/>
            <a:ext cx="8823595" cy="2852736"/>
          </a:xfrm>
          <a:custGeom>
            <a:avLst/>
            <a:gdLst/>
            <a:ahLst/>
            <a:cxnLst>
              <a:cxn ang="0">
                <a:pos x="wd2" y="hd2"/>
              </a:cxn>
              <a:cxn ang="5400000">
                <a:pos x="wd2" y="hd2"/>
              </a:cxn>
              <a:cxn ang="10800000">
                <a:pos x="wd2" y="hd2"/>
              </a:cxn>
              <a:cxn ang="16200000">
                <a:pos x="wd2" y="hd2"/>
              </a:cxn>
            </a:cxnLst>
            <a:rect l="0" t="0" r="r" b="b"/>
            <a:pathLst>
              <a:path w="21597" h="21580" extrusionOk="0">
                <a:moveTo>
                  <a:pt x="42" y="12254"/>
                </a:moveTo>
                <a:cubicBezTo>
                  <a:pt x="59" y="12609"/>
                  <a:pt x="73" y="12963"/>
                  <a:pt x="95" y="13310"/>
                </a:cubicBezTo>
                <a:cubicBezTo>
                  <a:pt x="150" y="14196"/>
                  <a:pt x="238" y="15059"/>
                  <a:pt x="353" y="15894"/>
                </a:cubicBezTo>
                <a:cubicBezTo>
                  <a:pt x="561" y="17407"/>
                  <a:pt x="895" y="18758"/>
                  <a:pt x="1323" y="19732"/>
                </a:cubicBezTo>
                <a:cubicBezTo>
                  <a:pt x="1519" y="20183"/>
                  <a:pt x="1736" y="20537"/>
                  <a:pt x="1960" y="20825"/>
                </a:cubicBezTo>
                <a:cubicBezTo>
                  <a:pt x="2221" y="21164"/>
                  <a:pt x="2500" y="21349"/>
                  <a:pt x="2780" y="21467"/>
                </a:cubicBezTo>
                <a:cubicBezTo>
                  <a:pt x="3030" y="21578"/>
                  <a:pt x="3286" y="21600"/>
                  <a:pt x="3539" y="21563"/>
                </a:cubicBezTo>
                <a:cubicBezTo>
                  <a:pt x="3823" y="21519"/>
                  <a:pt x="4105" y="21356"/>
                  <a:pt x="4382" y="21150"/>
                </a:cubicBezTo>
                <a:cubicBezTo>
                  <a:pt x="4841" y="20810"/>
                  <a:pt x="5297" y="20286"/>
                  <a:pt x="5715" y="19614"/>
                </a:cubicBezTo>
                <a:cubicBezTo>
                  <a:pt x="5897" y="19326"/>
                  <a:pt x="6078" y="19038"/>
                  <a:pt x="6253" y="18721"/>
                </a:cubicBezTo>
                <a:cubicBezTo>
                  <a:pt x="6348" y="18544"/>
                  <a:pt x="6444" y="18367"/>
                  <a:pt x="6539" y="18189"/>
                </a:cubicBezTo>
                <a:cubicBezTo>
                  <a:pt x="6642" y="17998"/>
                  <a:pt x="6740" y="17776"/>
                  <a:pt x="6838" y="17562"/>
                </a:cubicBezTo>
                <a:cubicBezTo>
                  <a:pt x="7175" y="16853"/>
                  <a:pt x="7500" y="16093"/>
                  <a:pt x="7820" y="15318"/>
                </a:cubicBezTo>
                <a:cubicBezTo>
                  <a:pt x="8438" y="13819"/>
                  <a:pt x="9016" y="12158"/>
                  <a:pt x="9611" y="10571"/>
                </a:cubicBezTo>
                <a:cubicBezTo>
                  <a:pt x="9785" y="10106"/>
                  <a:pt x="9965" y="9641"/>
                  <a:pt x="10141" y="9183"/>
                </a:cubicBezTo>
                <a:cubicBezTo>
                  <a:pt x="10292" y="8814"/>
                  <a:pt x="10440" y="8445"/>
                  <a:pt x="10595" y="8098"/>
                </a:cubicBezTo>
                <a:cubicBezTo>
                  <a:pt x="10765" y="7707"/>
                  <a:pt x="10939" y="7330"/>
                  <a:pt x="11113" y="6954"/>
                </a:cubicBezTo>
                <a:cubicBezTo>
                  <a:pt x="11209" y="6762"/>
                  <a:pt x="11302" y="6570"/>
                  <a:pt x="11398" y="6378"/>
                </a:cubicBezTo>
                <a:cubicBezTo>
                  <a:pt x="11505" y="6164"/>
                  <a:pt x="11617" y="5965"/>
                  <a:pt x="11727" y="5765"/>
                </a:cubicBezTo>
                <a:cubicBezTo>
                  <a:pt x="11918" y="5411"/>
                  <a:pt x="12124" y="5123"/>
                  <a:pt x="12327" y="4835"/>
                </a:cubicBezTo>
                <a:cubicBezTo>
                  <a:pt x="12430" y="4710"/>
                  <a:pt x="12535" y="4584"/>
                  <a:pt x="12637" y="4466"/>
                </a:cubicBezTo>
                <a:cubicBezTo>
                  <a:pt x="12740" y="4341"/>
                  <a:pt x="12850" y="4252"/>
                  <a:pt x="12957" y="4149"/>
                </a:cubicBezTo>
                <a:cubicBezTo>
                  <a:pt x="13180" y="3927"/>
                  <a:pt x="13411" y="3787"/>
                  <a:pt x="13641" y="3639"/>
                </a:cubicBezTo>
                <a:cubicBezTo>
                  <a:pt x="13753" y="3566"/>
                  <a:pt x="13868" y="3536"/>
                  <a:pt x="13982" y="3484"/>
                </a:cubicBezTo>
                <a:cubicBezTo>
                  <a:pt x="14094" y="3433"/>
                  <a:pt x="14211" y="3425"/>
                  <a:pt x="14324" y="3396"/>
                </a:cubicBezTo>
                <a:cubicBezTo>
                  <a:pt x="14398" y="3374"/>
                  <a:pt x="14474" y="3381"/>
                  <a:pt x="14551" y="3381"/>
                </a:cubicBezTo>
                <a:cubicBezTo>
                  <a:pt x="14589" y="3381"/>
                  <a:pt x="14627" y="3381"/>
                  <a:pt x="14663" y="3381"/>
                </a:cubicBezTo>
                <a:cubicBezTo>
                  <a:pt x="14773" y="3374"/>
                  <a:pt x="14887" y="3411"/>
                  <a:pt x="14997" y="3433"/>
                </a:cubicBezTo>
                <a:cubicBezTo>
                  <a:pt x="15083" y="3462"/>
                  <a:pt x="15167" y="3492"/>
                  <a:pt x="15251" y="3521"/>
                </a:cubicBezTo>
                <a:cubicBezTo>
                  <a:pt x="15344" y="3551"/>
                  <a:pt x="15434" y="3617"/>
                  <a:pt x="15525" y="3662"/>
                </a:cubicBezTo>
                <a:cubicBezTo>
                  <a:pt x="15702" y="3757"/>
                  <a:pt x="15879" y="3890"/>
                  <a:pt x="16051" y="4045"/>
                </a:cubicBezTo>
                <a:cubicBezTo>
                  <a:pt x="16426" y="4385"/>
                  <a:pt x="16789" y="4813"/>
                  <a:pt x="17149" y="5278"/>
                </a:cubicBezTo>
                <a:cubicBezTo>
                  <a:pt x="17505" y="5736"/>
                  <a:pt x="17849" y="6290"/>
                  <a:pt x="18191" y="6836"/>
                </a:cubicBezTo>
                <a:cubicBezTo>
                  <a:pt x="18520" y="7367"/>
                  <a:pt x="18848" y="7914"/>
                  <a:pt x="19182" y="8416"/>
                </a:cubicBezTo>
                <a:cubicBezTo>
                  <a:pt x="19376" y="8703"/>
                  <a:pt x="19571" y="8977"/>
                  <a:pt x="19767" y="9250"/>
                </a:cubicBezTo>
                <a:cubicBezTo>
                  <a:pt x="19954" y="9501"/>
                  <a:pt x="20147" y="9693"/>
                  <a:pt x="20341" y="9885"/>
                </a:cubicBezTo>
                <a:cubicBezTo>
                  <a:pt x="20424" y="9966"/>
                  <a:pt x="20503" y="10032"/>
                  <a:pt x="20589" y="10091"/>
                </a:cubicBezTo>
                <a:cubicBezTo>
                  <a:pt x="20689" y="10158"/>
                  <a:pt x="20792" y="10261"/>
                  <a:pt x="20892" y="10305"/>
                </a:cubicBezTo>
                <a:cubicBezTo>
                  <a:pt x="21017" y="10357"/>
                  <a:pt x="21143" y="10416"/>
                  <a:pt x="21267" y="10468"/>
                </a:cubicBezTo>
                <a:cubicBezTo>
                  <a:pt x="21377" y="10512"/>
                  <a:pt x="21487" y="10549"/>
                  <a:pt x="21597" y="10571"/>
                </a:cubicBezTo>
                <a:lnTo>
                  <a:pt x="21597" y="7589"/>
                </a:lnTo>
                <a:cubicBezTo>
                  <a:pt x="21487" y="7478"/>
                  <a:pt x="21377" y="7360"/>
                  <a:pt x="21272" y="7227"/>
                </a:cubicBezTo>
                <a:cubicBezTo>
                  <a:pt x="21177" y="7109"/>
                  <a:pt x="21081" y="6991"/>
                  <a:pt x="20986" y="6873"/>
                </a:cubicBezTo>
                <a:cubicBezTo>
                  <a:pt x="20888" y="6747"/>
                  <a:pt x="20790" y="6592"/>
                  <a:pt x="20694" y="6459"/>
                </a:cubicBezTo>
                <a:cubicBezTo>
                  <a:pt x="20529" y="6223"/>
                  <a:pt x="20367" y="5965"/>
                  <a:pt x="20204" y="5706"/>
                </a:cubicBezTo>
                <a:cubicBezTo>
                  <a:pt x="19875" y="5175"/>
                  <a:pt x="19550" y="4614"/>
                  <a:pt x="19218" y="4104"/>
                </a:cubicBezTo>
                <a:cubicBezTo>
                  <a:pt x="18855" y="3551"/>
                  <a:pt x="18487" y="3027"/>
                  <a:pt x="18112" y="2554"/>
                </a:cubicBezTo>
                <a:cubicBezTo>
                  <a:pt x="17768" y="2119"/>
                  <a:pt x="17412" y="1727"/>
                  <a:pt x="17049" y="1462"/>
                </a:cubicBezTo>
                <a:cubicBezTo>
                  <a:pt x="16851" y="1314"/>
                  <a:pt x="16653" y="1159"/>
                  <a:pt x="16452" y="1078"/>
                </a:cubicBezTo>
                <a:cubicBezTo>
                  <a:pt x="16239" y="997"/>
                  <a:pt x="16029" y="923"/>
                  <a:pt x="15817" y="871"/>
                </a:cubicBezTo>
                <a:cubicBezTo>
                  <a:pt x="15642" y="834"/>
                  <a:pt x="15465" y="827"/>
                  <a:pt x="15291" y="849"/>
                </a:cubicBezTo>
                <a:cubicBezTo>
                  <a:pt x="15200" y="864"/>
                  <a:pt x="15107" y="864"/>
                  <a:pt x="15016" y="893"/>
                </a:cubicBezTo>
                <a:cubicBezTo>
                  <a:pt x="14904" y="930"/>
                  <a:pt x="14794" y="967"/>
                  <a:pt x="14684" y="1004"/>
                </a:cubicBezTo>
                <a:cubicBezTo>
                  <a:pt x="14579" y="1041"/>
                  <a:pt x="14474" y="1115"/>
                  <a:pt x="14372" y="1166"/>
                </a:cubicBezTo>
                <a:cubicBezTo>
                  <a:pt x="14274" y="1218"/>
                  <a:pt x="14176" y="1307"/>
                  <a:pt x="14078" y="1373"/>
                </a:cubicBezTo>
                <a:cubicBezTo>
                  <a:pt x="13903" y="1499"/>
                  <a:pt x="13729" y="1661"/>
                  <a:pt x="13559" y="1846"/>
                </a:cubicBezTo>
                <a:cubicBezTo>
                  <a:pt x="13469" y="1949"/>
                  <a:pt x="13378" y="2030"/>
                  <a:pt x="13289" y="2148"/>
                </a:cubicBezTo>
                <a:cubicBezTo>
                  <a:pt x="13182" y="2296"/>
                  <a:pt x="13072" y="2436"/>
                  <a:pt x="12965" y="2584"/>
                </a:cubicBezTo>
                <a:cubicBezTo>
                  <a:pt x="12783" y="2827"/>
                  <a:pt x="12606" y="3115"/>
                  <a:pt x="12432" y="3418"/>
                </a:cubicBezTo>
                <a:cubicBezTo>
                  <a:pt x="12071" y="4053"/>
                  <a:pt x="11718" y="4739"/>
                  <a:pt x="11379" y="5492"/>
                </a:cubicBezTo>
                <a:cubicBezTo>
                  <a:pt x="11204" y="5876"/>
                  <a:pt x="11030" y="6260"/>
                  <a:pt x="10860" y="6666"/>
                </a:cubicBezTo>
                <a:cubicBezTo>
                  <a:pt x="10695" y="7057"/>
                  <a:pt x="10535" y="7456"/>
                  <a:pt x="10375" y="7862"/>
                </a:cubicBezTo>
                <a:cubicBezTo>
                  <a:pt x="10065" y="8644"/>
                  <a:pt x="9762" y="9471"/>
                  <a:pt x="9461" y="10291"/>
                </a:cubicBezTo>
                <a:cubicBezTo>
                  <a:pt x="9012" y="11516"/>
                  <a:pt x="8560" y="12727"/>
                  <a:pt x="8099" y="13908"/>
                </a:cubicBezTo>
                <a:cubicBezTo>
                  <a:pt x="7975" y="14211"/>
                  <a:pt x="7848" y="14513"/>
                  <a:pt x="7724" y="14816"/>
                </a:cubicBezTo>
                <a:cubicBezTo>
                  <a:pt x="7593" y="15133"/>
                  <a:pt x="7454" y="15421"/>
                  <a:pt x="7318" y="15724"/>
                </a:cubicBezTo>
                <a:cubicBezTo>
                  <a:pt x="7225" y="15916"/>
                  <a:pt x="7132" y="16108"/>
                  <a:pt x="7041" y="16292"/>
                </a:cubicBezTo>
                <a:cubicBezTo>
                  <a:pt x="6943" y="16499"/>
                  <a:pt x="6838" y="16676"/>
                  <a:pt x="6735" y="16861"/>
                </a:cubicBezTo>
                <a:cubicBezTo>
                  <a:pt x="6508" y="17274"/>
                  <a:pt x="6274" y="17651"/>
                  <a:pt x="6035" y="17983"/>
                </a:cubicBezTo>
                <a:cubicBezTo>
                  <a:pt x="5297" y="18965"/>
                  <a:pt x="4480" y="19555"/>
                  <a:pt x="3675" y="19326"/>
                </a:cubicBezTo>
                <a:cubicBezTo>
                  <a:pt x="3465" y="19245"/>
                  <a:pt x="3260" y="19112"/>
                  <a:pt x="3054" y="18935"/>
                </a:cubicBezTo>
                <a:cubicBezTo>
                  <a:pt x="2854" y="18758"/>
                  <a:pt x="2665" y="18500"/>
                  <a:pt x="2481" y="18197"/>
                </a:cubicBezTo>
                <a:cubicBezTo>
                  <a:pt x="2106" y="17577"/>
                  <a:pt x="1784" y="16713"/>
                  <a:pt x="1526" y="15672"/>
                </a:cubicBezTo>
                <a:cubicBezTo>
                  <a:pt x="1253" y="14572"/>
                  <a:pt x="1062" y="13295"/>
                  <a:pt x="938" y="11966"/>
                </a:cubicBezTo>
                <a:cubicBezTo>
                  <a:pt x="869" y="11250"/>
                  <a:pt x="838" y="10519"/>
                  <a:pt x="804" y="9774"/>
                </a:cubicBezTo>
                <a:cubicBezTo>
                  <a:pt x="797" y="9486"/>
                  <a:pt x="792" y="9198"/>
                  <a:pt x="785" y="8910"/>
                </a:cubicBezTo>
                <a:cubicBezTo>
                  <a:pt x="778" y="8630"/>
                  <a:pt x="783" y="8349"/>
                  <a:pt x="783" y="8069"/>
                </a:cubicBezTo>
                <a:cubicBezTo>
                  <a:pt x="783" y="7500"/>
                  <a:pt x="797" y="6924"/>
                  <a:pt x="823" y="6356"/>
                </a:cubicBezTo>
                <a:cubicBezTo>
                  <a:pt x="850" y="5788"/>
                  <a:pt x="876" y="5212"/>
                  <a:pt x="929" y="4665"/>
                </a:cubicBezTo>
                <a:cubicBezTo>
                  <a:pt x="955" y="4385"/>
                  <a:pt x="976" y="4090"/>
                  <a:pt x="1010" y="3809"/>
                </a:cubicBezTo>
                <a:cubicBezTo>
                  <a:pt x="1043" y="3521"/>
                  <a:pt x="1079" y="3233"/>
                  <a:pt x="1112" y="2945"/>
                </a:cubicBezTo>
                <a:cubicBezTo>
                  <a:pt x="1170" y="2562"/>
                  <a:pt x="1227" y="2178"/>
                  <a:pt x="1294" y="1801"/>
                </a:cubicBezTo>
                <a:cubicBezTo>
                  <a:pt x="1356" y="1454"/>
                  <a:pt x="1423" y="1122"/>
                  <a:pt x="1492" y="797"/>
                </a:cubicBezTo>
                <a:cubicBezTo>
                  <a:pt x="1523" y="664"/>
                  <a:pt x="1554" y="532"/>
                  <a:pt x="1585" y="406"/>
                </a:cubicBezTo>
                <a:cubicBezTo>
                  <a:pt x="1609" y="317"/>
                  <a:pt x="1633" y="229"/>
                  <a:pt x="1657" y="148"/>
                </a:cubicBezTo>
                <a:cubicBezTo>
                  <a:pt x="1669" y="111"/>
                  <a:pt x="1679" y="74"/>
                  <a:pt x="1690" y="44"/>
                </a:cubicBezTo>
                <a:cubicBezTo>
                  <a:pt x="1695" y="30"/>
                  <a:pt x="1702" y="15"/>
                  <a:pt x="1707" y="0"/>
                </a:cubicBezTo>
                <a:lnTo>
                  <a:pt x="1409" y="0"/>
                </a:lnTo>
                <a:cubicBezTo>
                  <a:pt x="1258" y="502"/>
                  <a:pt x="1117" y="1019"/>
                  <a:pt x="983" y="1565"/>
                </a:cubicBezTo>
                <a:cubicBezTo>
                  <a:pt x="833" y="2170"/>
                  <a:pt x="702" y="2835"/>
                  <a:pt x="582" y="3506"/>
                </a:cubicBezTo>
                <a:cubicBezTo>
                  <a:pt x="487" y="4038"/>
                  <a:pt x="401" y="4592"/>
                  <a:pt x="329" y="5167"/>
                </a:cubicBezTo>
                <a:cubicBezTo>
                  <a:pt x="296" y="5433"/>
                  <a:pt x="257" y="5699"/>
                  <a:pt x="231" y="5972"/>
                </a:cubicBezTo>
                <a:cubicBezTo>
                  <a:pt x="200" y="6282"/>
                  <a:pt x="162" y="6585"/>
                  <a:pt x="140" y="6902"/>
                </a:cubicBezTo>
                <a:cubicBezTo>
                  <a:pt x="116" y="7220"/>
                  <a:pt x="93" y="7545"/>
                  <a:pt x="69" y="7862"/>
                </a:cubicBezTo>
                <a:cubicBezTo>
                  <a:pt x="45" y="8172"/>
                  <a:pt x="38" y="8504"/>
                  <a:pt x="23" y="8822"/>
                </a:cubicBezTo>
                <a:cubicBezTo>
                  <a:pt x="9" y="9110"/>
                  <a:pt x="9" y="9405"/>
                  <a:pt x="4" y="9693"/>
                </a:cubicBezTo>
                <a:cubicBezTo>
                  <a:pt x="-3" y="10003"/>
                  <a:pt x="2" y="10313"/>
                  <a:pt x="2" y="10615"/>
                </a:cubicBezTo>
                <a:cubicBezTo>
                  <a:pt x="2" y="11162"/>
                  <a:pt x="16" y="11715"/>
                  <a:pt x="42" y="12254"/>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3658612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2BD0101D-AAFF-3F47-0CF2-D34D5F2FC13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854" r="3854"/>
          <a:stretch>
            <a:fillRect/>
          </a:stretch>
        </p:blipFill>
        <p:spPr/>
      </p:pic>
      <p:sp>
        <p:nvSpPr>
          <p:cNvPr id="2" name="Rectangle: Rounded Corners 1">
            <a:extLst>
              <a:ext uri="{FF2B5EF4-FFF2-40B4-BE49-F238E27FC236}">
                <a16:creationId xmlns:a16="http://schemas.microsoft.com/office/drawing/2014/main" id="{3C95FFD3-70C1-3DD8-C69C-312B07E91B52}"/>
              </a:ext>
            </a:extLst>
          </p:cNvPr>
          <p:cNvSpPr/>
          <p:nvPr/>
        </p:nvSpPr>
        <p:spPr>
          <a:xfrm>
            <a:off x="5387118" y="21197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996A88EC-FBBF-02A2-EA75-E6B78E89A9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45762" y="289306"/>
            <a:ext cx="791453" cy="741419"/>
          </a:xfrm>
          <a:prstGeom prst="rect">
            <a:avLst/>
          </a:prstGeom>
        </p:spPr>
      </p:pic>
      <p:sp>
        <p:nvSpPr>
          <p:cNvPr id="5" name="Rectangle 4">
            <a:extLst>
              <a:ext uri="{FF2B5EF4-FFF2-40B4-BE49-F238E27FC236}">
                <a16:creationId xmlns:a16="http://schemas.microsoft.com/office/drawing/2014/main" id="{72B142CC-8730-77A7-FCC8-D2A178F85784}"/>
              </a:ext>
            </a:extLst>
          </p:cNvPr>
          <p:cNvSpPr/>
          <p:nvPr/>
        </p:nvSpPr>
        <p:spPr>
          <a:xfrm>
            <a:off x="3458037" y="36336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6" name="Rectangle 5">
            <a:extLst>
              <a:ext uri="{FF2B5EF4-FFF2-40B4-BE49-F238E27FC236}">
                <a16:creationId xmlns:a16="http://schemas.microsoft.com/office/drawing/2014/main" id="{E790A7FC-FF2F-01D3-1660-C52DFC690510}"/>
              </a:ext>
            </a:extLst>
          </p:cNvPr>
          <p:cNvSpPr/>
          <p:nvPr/>
        </p:nvSpPr>
        <p:spPr>
          <a:xfrm>
            <a:off x="105200" y="962003"/>
            <a:ext cx="6387768" cy="5770811"/>
          </a:xfrm>
          <a:prstGeom prst="rect">
            <a:avLst/>
          </a:prstGeom>
        </p:spPr>
        <p:txBody>
          <a:bodyPr wrap="square">
            <a:spAutoFit/>
          </a:bodyPr>
          <a:lstStyle/>
          <a:p>
            <a:pPr algn="justLow" rtl="1">
              <a:lnSpc>
                <a:spcPct val="300000"/>
              </a:lnSpc>
            </a:pPr>
            <a:r>
              <a:rPr lang="fa-IR" dirty="0">
                <a:cs typeface="B Nazanin" panose="00000400000000000000" pitchFamily="2" charset="-78"/>
              </a:rPr>
              <a:t>با پیش آمدن جنگ جهانی اول بازیهای سال 1916 انجام نیافت ولی در بازیهای المپیک 1920 آنتورپ چهارده کشور در رشته وزنه‌برداری شرکت نمودند. در کنگره بین‌المللی المپیک که در سال 1921 در شهر لوزان تشکیل شد با گنجانیدن این روش در برنامه بازیهای سال 1924 مخالفت شد و آقای روسه مجبور شد فعالیتهای زیادی را برای باقی ماندن وزنه‌برداری در بازیهای المپیک انجام دهد. در سال 1925 که کنگره بین‌المللی المپیک در براگ تشکیل گردید موافقت شد که وزنه‌برداری به طور دایم در برنامه بازیهای</a:t>
            </a:r>
          </a:p>
          <a:p>
            <a:pPr algn="justLow" rtl="1">
              <a:lnSpc>
                <a:spcPct val="300000"/>
              </a:lnSpc>
            </a:pPr>
            <a:r>
              <a:rPr lang="fa-IR" dirty="0">
                <a:cs typeface="B Nazanin" panose="00000400000000000000" pitchFamily="2" charset="-78"/>
              </a:rPr>
              <a:t> المپیک گنجانیده شود.</a:t>
            </a:r>
            <a:endParaRPr lang="en-US" dirty="0">
              <a:cs typeface="B Nazanin" panose="00000400000000000000" pitchFamily="2" charset="-78"/>
            </a:endParaRPr>
          </a:p>
        </p:txBody>
      </p:sp>
      <p:sp>
        <p:nvSpPr>
          <p:cNvPr id="7" name="Shape">
            <a:extLst>
              <a:ext uri="{FF2B5EF4-FFF2-40B4-BE49-F238E27FC236}">
                <a16:creationId xmlns:a16="http://schemas.microsoft.com/office/drawing/2014/main" id="{8591D38D-01D1-5614-8A49-6139EADD660E}"/>
              </a:ext>
            </a:extLst>
          </p:cNvPr>
          <p:cNvSpPr/>
          <p:nvPr/>
        </p:nvSpPr>
        <p:spPr>
          <a:xfrm>
            <a:off x="6515100" y="1"/>
            <a:ext cx="5161492" cy="3738721"/>
          </a:xfrm>
          <a:custGeom>
            <a:avLst/>
            <a:gdLst/>
            <a:ahLst/>
            <a:cxnLst>
              <a:cxn ang="0">
                <a:pos x="wd2" y="hd2"/>
              </a:cxn>
              <a:cxn ang="5400000">
                <a:pos x="wd2" y="hd2"/>
              </a:cxn>
              <a:cxn ang="10800000">
                <a:pos x="wd2" y="hd2"/>
              </a:cxn>
              <a:cxn ang="16200000">
                <a:pos x="wd2" y="hd2"/>
              </a:cxn>
            </a:cxnLst>
            <a:rect l="0" t="0" r="r" b="b"/>
            <a:pathLst>
              <a:path w="21521" h="21584" extrusionOk="0">
                <a:moveTo>
                  <a:pt x="1601" y="2061"/>
                </a:moveTo>
                <a:cubicBezTo>
                  <a:pt x="1770" y="2623"/>
                  <a:pt x="1869" y="3209"/>
                  <a:pt x="1922" y="3808"/>
                </a:cubicBezTo>
                <a:cubicBezTo>
                  <a:pt x="1989" y="4882"/>
                  <a:pt x="1873" y="5943"/>
                  <a:pt x="1619" y="6955"/>
                </a:cubicBezTo>
                <a:cubicBezTo>
                  <a:pt x="1512" y="7381"/>
                  <a:pt x="1401" y="7807"/>
                  <a:pt x="1276" y="8227"/>
                </a:cubicBezTo>
                <a:cubicBezTo>
                  <a:pt x="1031" y="9047"/>
                  <a:pt x="772" y="9856"/>
                  <a:pt x="549" y="10689"/>
                </a:cubicBezTo>
                <a:cubicBezTo>
                  <a:pt x="415" y="11189"/>
                  <a:pt x="291" y="11689"/>
                  <a:pt x="188" y="12201"/>
                </a:cubicBezTo>
                <a:cubicBezTo>
                  <a:pt x="72" y="12781"/>
                  <a:pt x="-8" y="13386"/>
                  <a:pt x="1" y="13991"/>
                </a:cubicBezTo>
                <a:cubicBezTo>
                  <a:pt x="5" y="14268"/>
                  <a:pt x="54" y="14552"/>
                  <a:pt x="108" y="14818"/>
                </a:cubicBezTo>
                <a:cubicBezTo>
                  <a:pt x="179" y="15157"/>
                  <a:pt x="300" y="15472"/>
                  <a:pt x="447" y="15762"/>
                </a:cubicBezTo>
                <a:cubicBezTo>
                  <a:pt x="683" y="16212"/>
                  <a:pt x="1004" y="16583"/>
                  <a:pt x="1338" y="16879"/>
                </a:cubicBezTo>
                <a:cubicBezTo>
                  <a:pt x="1726" y="17224"/>
                  <a:pt x="2163" y="17434"/>
                  <a:pt x="2608" y="17601"/>
                </a:cubicBezTo>
                <a:cubicBezTo>
                  <a:pt x="3197" y="17817"/>
                  <a:pt x="3799" y="17909"/>
                  <a:pt x="4400" y="17996"/>
                </a:cubicBezTo>
                <a:cubicBezTo>
                  <a:pt x="4828" y="18058"/>
                  <a:pt x="5256" y="18119"/>
                  <a:pt x="5684" y="18132"/>
                </a:cubicBezTo>
                <a:cubicBezTo>
                  <a:pt x="5920" y="18138"/>
                  <a:pt x="6161" y="18150"/>
                  <a:pt x="6397" y="18156"/>
                </a:cubicBezTo>
                <a:cubicBezTo>
                  <a:pt x="6620" y="18163"/>
                  <a:pt x="6838" y="18150"/>
                  <a:pt x="7061" y="18150"/>
                </a:cubicBezTo>
                <a:cubicBezTo>
                  <a:pt x="7485" y="18150"/>
                  <a:pt x="7908" y="18113"/>
                  <a:pt x="8327" y="18113"/>
                </a:cubicBezTo>
                <a:cubicBezTo>
                  <a:pt x="8559" y="18113"/>
                  <a:pt x="8791" y="18113"/>
                  <a:pt x="9022" y="18119"/>
                </a:cubicBezTo>
                <a:cubicBezTo>
                  <a:pt x="9232" y="18132"/>
                  <a:pt x="9437" y="18150"/>
                  <a:pt x="9642" y="18175"/>
                </a:cubicBezTo>
                <a:cubicBezTo>
                  <a:pt x="9776" y="18200"/>
                  <a:pt x="9914" y="18230"/>
                  <a:pt x="10048" y="18255"/>
                </a:cubicBezTo>
                <a:cubicBezTo>
                  <a:pt x="10480" y="18341"/>
                  <a:pt x="10899" y="18557"/>
                  <a:pt x="11300" y="18798"/>
                </a:cubicBezTo>
                <a:cubicBezTo>
                  <a:pt x="11643" y="18996"/>
                  <a:pt x="11964" y="19261"/>
                  <a:pt x="12285" y="19520"/>
                </a:cubicBezTo>
                <a:cubicBezTo>
                  <a:pt x="12548" y="19730"/>
                  <a:pt x="12802" y="19958"/>
                  <a:pt x="13065" y="20162"/>
                </a:cubicBezTo>
                <a:cubicBezTo>
                  <a:pt x="13368" y="20390"/>
                  <a:pt x="13676" y="20606"/>
                  <a:pt x="13992" y="20798"/>
                </a:cubicBezTo>
                <a:cubicBezTo>
                  <a:pt x="14763" y="21267"/>
                  <a:pt x="15593" y="21538"/>
                  <a:pt x="16430" y="21581"/>
                </a:cubicBezTo>
                <a:cubicBezTo>
                  <a:pt x="16867" y="21600"/>
                  <a:pt x="17309" y="21514"/>
                  <a:pt x="17728" y="21341"/>
                </a:cubicBezTo>
                <a:cubicBezTo>
                  <a:pt x="18236" y="21137"/>
                  <a:pt x="18699" y="20761"/>
                  <a:pt x="19123" y="20335"/>
                </a:cubicBezTo>
                <a:cubicBezTo>
                  <a:pt x="19698" y="19755"/>
                  <a:pt x="20197" y="19014"/>
                  <a:pt x="20634" y="18237"/>
                </a:cubicBezTo>
                <a:cubicBezTo>
                  <a:pt x="20955" y="17669"/>
                  <a:pt x="21191" y="17002"/>
                  <a:pt x="21342" y="16317"/>
                </a:cubicBezTo>
                <a:cubicBezTo>
                  <a:pt x="21592" y="15200"/>
                  <a:pt x="21543" y="13991"/>
                  <a:pt x="21423" y="12849"/>
                </a:cubicBezTo>
                <a:cubicBezTo>
                  <a:pt x="21378" y="12423"/>
                  <a:pt x="21311" y="11997"/>
                  <a:pt x="21244" y="11584"/>
                </a:cubicBezTo>
                <a:cubicBezTo>
                  <a:pt x="21102" y="10726"/>
                  <a:pt x="20932" y="9880"/>
                  <a:pt x="20741" y="9041"/>
                </a:cubicBezTo>
                <a:cubicBezTo>
                  <a:pt x="20545" y="8177"/>
                  <a:pt x="20335" y="7319"/>
                  <a:pt x="20143" y="6455"/>
                </a:cubicBezTo>
                <a:cubicBezTo>
                  <a:pt x="20041" y="5999"/>
                  <a:pt x="19938" y="5542"/>
                  <a:pt x="19845" y="5085"/>
                </a:cubicBezTo>
                <a:cubicBezTo>
                  <a:pt x="19751" y="4629"/>
                  <a:pt x="19671" y="4172"/>
                  <a:pt x="19586" y="3715"/>
                </a:cubicBezTo>
                <a:cubicBezTo>
                  <a:pt x="19510" y="3283"/>
                  <a:pt x="19453" y="2845"/>
                  <a:pt x="19399" y="2401"/>
                </a:cubicBezTo>
                <a:cubicBezTo>
                  <a:pt x="19372" y="2179"/>
                  <a:pt x="19341" y="1956"/>
                  <a:pt x="19323" y="1734"/>
                </a:cubicBezTo>
                <a:cubicBezTo>
                  <a:pt x="19301" y="1463"/>
                  <a:pt x="19283" y="1197"/>
                  <a:pt x="19256" y="926"/>
                </a:cubicBezTo>
                <a:cubicBezTo>
                  <a:pt x="19239" y="642"/>
                  <a:pt x="19225" y="352"/>
                  <a:pt x="19203" y="68"/>
                </a:cubicBezTo>
                <a:cubicBezTo>
                  <a:pt x="19203" y="43"/>
                  <a:pt x="19198" y="19"/>
                  <a:pt x="19198" y="0"/>
                </a:cubicBezTo>
                <a:lnTo>
                  <a:pt x="18307" y="0"/>
                </a:lnTo>
                <a:cubicBezTo>
                  <a:pt x="18285" y="37"/>
                  <a:pt x="18262" y="68"/>
                  <a:pt x="18240" y="105"/>
                </a:cubicBezTo>
                <a:cubicBezTo>
                  <a:pt x="18191" y="191"/>
                  <a:pt x="18138" y="278"/>
                  <a:pt x="18089" y="364"/>
                </a:cubicBezTo>
                <a:cubicBezTo>
                  <a:pt x="18022" y="481"/>
                  <a:pt x="17968" y="611"/>
                  <a:pt x="17928" y="753"/>
                </a:cubicBezTo>
                <a:cubicBezTo>
                  <a:pt x="17915" y="1154"/>
                  <a:pt x="17897" y="1555"/>
                  <a:pt x="17910" y="1956"/>
                </a:cubicBezTo>
                <a:cubicBezTo>
                  <a:pt x="17919" y="2216"/>
                  <a:pt x="17915" y="2475"/>
                  <a:pt x="17941" y="2728"/>
                </a:cubicBezTo>
                <a:cubicBezTo>
                  <a:pt x="17986" y="3197"/>
                  <a:pt x="18031" y="3660"/>
                  <a:pt x="18093" y="4123"/>
                </a:cubicBezTo>
                <a:cubicBezTo>
                  <a:pt x="18204" y="4962"/>
                  <a:pt x="18360" y="5789"/>
                  <a:pt x="18548" y="6603"/>
                </a:cubicBezTo>
                <a:cubicBezTo>
                  <a:pt x="18739" y="7455"/>
                  <a:pt x="18949" y="8307"/>
                  <a:pt x="19140" y="9158"/>
                </a:cubicBezTo>
                <a:cubicBezTo>
                  <a:pt x="19350" y="10078"/>
                  <a:pt x="19542" y="11004"/>
                  <a:pt x="19724" y="11936"/>
                </a:cubicBezTo>
                <a:cubicBezTo>
                  <a:pt x="19898" y="12837"/>
                  <a:pt x="19992" y="13756"/>
                  <a:pt x="20077" y="14676"/>
                </a:cubicBezTo>
                <a:cubicBezTo>
                  <a:pt x="20121" y="15367"/>
                  <a:pt x="20130" y="16058"/>
                  <a:pt x="20072" y="16749"/>
                </a:cubicBezTo>
                <a:cubicBezTo>
                  <a:pt x="20023" y="17366"/>
                  <a:pt x="19907" y="17971"/>
                  <a:pt x="19738" y="18545"/>
                </a:cubicBezTo>
                <a:cubicBezTo>
                  <a:pt x="19698" y="18656"/>
                  <a:pt x="19658" y="18767"/>
                  <a:pt x="19613" y="18878"/>
                </a:cubicBezTo>
                <a:cubicBezTo>
                  <a:pt x="19546" y="18928"/>
                  <a:pt x="19484" y="18977"/>
                  <a:pt x="19417" y="19020"/>
                </a:cubicBezTo>
                <a:cubicBezTo>
                  <a:pt x="18766" y="19384"/>
                  <a:pt x="18075" y="19483"/>
                  <a:pt x="17375" y="19403"/>
                </a:cubicBezTo>
                <a:cubicBezTo>
                  <a:pt x="17135" y="19360"/>
                  <a:pt x="16903" y="19292"/>
                  <a:pt x="16667" y="19218"/>
                </a:cubicBezTo>
                <a:cubicBezTo>
                  <a:pt x="16506" y="19168"/>
                  <a:pt x="16350" y="19088"/>
                  <a:pt x="16194" y="19020"/>
                </a:cubicBezTo>
                <a:cubicBezTo>
                  <a:pt x="15896" y="18891"/>
                  <a:pt x="15615" y="18693"/>
                  <a:pt x="15334" y="18508"/>
                </a:cubicBezTo>
                <a:cubicBezTo>
                  <a:pt x="15062" y="18329"/>
                  <a:pt x="14799" y="18113"/>
                  <a:pt x="14545" y="17903"/>
                </a:cubicBezTo>
                <a:cubicBezTo>
                  <a:pt x="14269" y="17675"/>
                  <a:pt x="13992" y="17440"/>
                  <a:pt x="13712" y="17212"/>
                </a:cubicBezTo>
                <a:cubicBezTo>
                  <a:pt x="13578" y="17107"/>
                  <a:pt x="13444" y="17002"/>
                  <a:pt x="13310" y="16904"/>
                </a:cubicBezTo>
                <a:cubicBezTo>
                  <a:pt x="13021" y="16688"/>
                  <a:pt x="12718" y="16521"/>
                  <a:pt x="12401" y="16391"/>
                </a:cubicBezTo>
                <a:cubicBezTo>
                  <a:pt x="12076" y="16262"/>
                  <a:pt x="11728" y="16200"/>
                  <a:pt x="11389" y="16175"/>
                </a:cubicBezTo>
                <a:cubicBezTo>
                  <a:pt x="11215" y="16163"/>
                  <a:pt x="11042" y="16144"/>
                  <a:pt x="10868" y="16144"/>
                </a:cubicBezTo>
                <a:cubicBezTo>
                  <a:pt x="10186" y="16144"/>
                  <a:pt x="9513" y="16219"/>
                  <a:pt x="8835" y="16286"/>
                </a:cubicBezTo>
                <a:cubicBezTo>
                  <a:pt x="8394" y="16330"/>
                  <a:pt x="7939" y="16367"/>
                  <a:pt x="7498" y="16354"/>
                </a:cubicBezTo>
                <a:cubicBezTo>
                  <a:pt x="7266" y="16348"/>
                  <a:pt x="7030" y="16354"/>
                  <a:pt x="6798" y="16330"/>
                </a:cubicBezTo>
                <a:cubicBezTo>
                  <a:pt x="6535" y="16305"/>
                  <a:pt x="6272" y="16280"/>
                  <a:pt x="6009" y="16256"/>
                </a:cubicBezTo>
                <a:cubicBezTo>
                  <a:pt x="5309" y="16144"/>
                  <a:pt x="4619" y="16033"/>
                  <a:pt x="3937" y="15768"/>
                </a:cubicBezTo>
                <a:cubicBezTo>
                  <a:pt x="3335" y="15533"/>
                  <a:pt x="2782" y="15151"/>
                  <a:pt x="2310" y="14577"/>
                </a:cubicBezTo>
                <a:cubicBezTo>
                  <a:pt x="2082" y="14299"/>
                  <a:pt x="1877" y="13966"/>
                  <a:pt x="1712" y="13608"/>
                </a:cubicBezTo>
                <a:cubicBezTo>
                  <a:pt x="1534" y="13213"/>
                  <a:pt x="1432" y="12732"/>
                  <a:pt x="1383" y="12269"/>
                </a:cubicBezTo>
                <a:cubicBezTo>
                  <a:pt x="1338" y="11411"/>
                  <a:pt x="1490" y="10572"/>
                  <a:pt x="1650" y="9751"/>
                </a:cubicBezTo>
                <a:cubicBezTo>
                  <a:pt x="1726" y="9368"/>
                  <a:pt x="1828" y="8998"/>
                  <a:pt x="1931" y="8628"/>
                </a:cubicBezTo>
                <a:cubicBezTo>
                  <a:pt x="2163" y="7782"/>
                  <a:pt x="2421" y="6943"/>
                  <a:pt x="2666" y="6104"/>
                </a:cubicBezTo>
                <a:cubicBezTo>
                  <a:pt x="2854" y="5462"/>
                  <a:pt x="3014" y="4795"/>
                  <a:pt x="3116" y="4116"/>
                </a:cubicBezTo>
                <a:cubicBezTo>
                  <a:pt x="3206" y="3524"/>
                  <a:pt x="3219" y="2907"/>
                  <a:pt x="3166" y="2308"/>
                </a:cubicBezTo>
                <a:cubicBezTo>
                  <a:pt x="3108" y="1660"/>
                  <a:pt x="2965" y="1049"/>
                  <a:pt x="2764" y="457"/>
                </a:cubicBezTo>
                <a:cubicBezTo>
                  <a:pt x="2711" y="302"/>
                  <a:pt x="2653" y="154"/>
                  <a:pt x="2591" y="6"/>
                </a:cubicBezTo>
                <a:lnTo>
                  <a:pt x="727" y="6"/>
                </a:lnTo>
                <a:cubicBezTo>
                  <a:pt x="901" y="339"/>
                  <a:pt x="1071" y="667"/>
                  <a:pt x="1222" y="1018"/>
                </a:cubicBezTo>
                <a:cubicBezTo>
                  <a:pt x="1360" y="1358"/>
                  <a:pt x="1494" y="1697"/>
                  <a:pt x="1601" y="2061"/>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1084627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ABD0912-28F0-20E8-F822-D821839114F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9991" r="19991"/>
          <a:stretch>
            <a:fillRect/>
          </a:stretch>
        </p:blipFill>
        <p:spPr>
          <a:xfrm>
            <a:off x="-266004" y="0"/>
            <a:ext cx="6181601" cy="6858000"/>
          </a:xfrm>
        </p:spPr>
      </p:pic>
      <p:sp>
        <p:nvSpPr>
          <p:cNvPr id="2" name="Rectangle: Rounded Corners 1">
            <a:extLst>
              <a:ext uri="{FF2B5EF4-FFF2-40B4-BE49-F238E27FC236}">
                <a16:creationId xmlns:a16="http://schemas.microsoft.com/office/drawing/2014/main" id="{09040E2D-2223-839E-3FFA-E30825B37BE1}"/>
              </a:ext>
            </a:extLst>
          </p:cNvPr>
          <p:cNvSpPr/>
          <p:nvPr/>
        </p:nvSpPr>
        <p:spPr>
          <a:xfrm>
            <a:off x="11043200" y="24968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355EAA04-EA10-B2E0-424F-718C9BF47C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327014"/>
            <a:ext cx="791453" cy="741419"/>
          </a:xfrm>
          <a:prstGeom prst="rect">
            <a:avLst/>
          </a:prstGeom>
        </p:spPr>
      </p:pic>
      <p:sp>
        <p:nvSpPr>
          <p:cNvPr id="5" name="Rectangle 4">
            <a:extLst>
              <a:ext uri="{FF2B5EF4-FFF2-40B4-BE49-F238E27FC236}">
                <a16:creationId xmlns:a16="http://schemas.microsoft.com/office/drawing/2014/main" id="{CE2F744D-5E61-C2FE-1315-B3C7DA77EE61}"/>
              </a:ext>
            </a:extLst>
          </p:cNvPr>
          <p:cNvSpPr/>
          <p:nvPr/>
        </p:nvSpPr>
        <p:spPr>
          <a:xfrm>
            <a:off x="8114875" y="401075"/>
            <a:ext cx="2904962" cy="523220"/>
          </a:xfrm>
          <a:prstGeom prst="rect">
            <a:avLst/>
          </a:prstGeom>
        </p:spPr>
        <p:txBody>
          <a:bodyPr wrap="none">
            <a:spAutoFit/>
          </a:bodyPr>
          <a:lstStyle/>
          <a:p>
            <a:r>
              <a:rPr lang="fa-IR" sz="2800" dirty="0">
                <a:cs typeface="B Titr" panose="00000700000000000000" pitchFamily="2" charset="-78"/>
              </a:rPr>
              <a:t>وزنه برداری در ایران</a:t>
            </a:r>
            <a:endParaRPr lang="en-US" sz="2800" dirty="0">
              <a:cs typeface="B Titr" panose="00000700000000000000" pitchFamily="2" charset="-78"/>
            </a:endParaRPr>
          </a:p>
        </p:txBody>
      </p:sp>
      <p:sp>
        <p:nvSpPr>
          <p:cNvPr id="6" name="Shape">
            <a:extLst>
              <a:ext uri="{FF2B5EF4-FFF2-40B4-BE49-F238E27FC236}">
                <a16:creationId xmlns:a16="http://schemas.microsoft.com/office/drawing/2014/main" id="{09EF01FC-8A40-398B-B0D8-4D62927D372A}"/>
              </a:ext>
            </a:extLst>
          </p:cNvPr>
          <p:cNvSpPr/>
          <p:nvPr/>
        </p:nvSpPr>
        <p:spPr>
          <a:xfrm>
            <a:off x="3484091" y="0"/>
            <a:ext cx="2637757" cy="6857999"/>
          </a:xfrm>
          <a:custGeom>
            <a:avLst/>
            <a:gdLst/>
            <a:ahLst/>
            <a:cxnLst>
              <a:cxn ang="0">
                <a:pos x="wd2" y="hd2"/>
              </a:cxn>
              <a:cxn ang="5400000">
                <a:pos x="wd2" y="hd2"/>
              </a:cxn>
              <a:cxn ang="10800000">
                <a:pos x="wd2" y="hd2"/>
              </a:cxn>
              <a:cxn ang="16200000">
                <a:pos x="wd2" y="hd2"/>
              </a:cxn>
            </a:cxnLst>
            <a:rect l="0" t="0" r="r" b="b"/>
            <a:pathLst>
              <a:path w="21325" h="21600" extrusionOk="0">
                <a:moveTo>
                  <a:pt x="5871" y="19662"/>
                </a:moveTo>
                <a:cubicBezTo>
                  <a:pt x="7228" y="19142"/>
                  <a:pt x="8602" y="18628"/>
                  <a:pt x="9952" y="18105"/>
                </a:cubicBezTo>
                <a:cubicBezTo>
                  <a:pt x="11448" y="17525"/>
                  <a:pt x="12968" y="16951"/>
                  <a:pt x="14395" y="16347"/>
                </a:cubicBezTo>
                <a:cubicBezTo>
                  <a:pt x="15128" y="16037"/>
                  <a:pt x="15853" y="15724"/>
                  <a:pt x="16539" y="15397"/>
                </a:cubicBezTo>
                <a:cubicBezTo>
                  <a:pt x="16948" y="15201"/>
                  <a:pt x="17349" y="15003"/>
                  <a:pt x="17743" y="14802"/>
                </a:cubicBezTo>
                <a:cubicBezTo>
                  <a:pt x="17859" y="14745"/>
                  <a:pt x="17959" y="14685"/>
                  <a:pt x="18067" y="14624"/>
                </a:cubicBezTo>
                <a:cubicBezTo>
                  <a:pt x="18283" y="14501"/>
                  <a:pt x="18522" y="14381"/>
                  <a:pt x="18723" y="14252"/>
                </a:cubicBezTo>
                <a:cubicBezTo>
                  <a:pt x="18977" y="14089"/>
                  <a:pt x="19247" y="13930"/>
                  <a:pt x="19479" y="13759"/>
                </a:cubicBezTo>
                <a:cubicBezTo>
                  <a:pt x="19610" y="13663"/>
                  <a:pt x="19741" y="13566"/>
                  <a:pt x="19872" y="13467"/>
                </a:cubicBezTo>
                <a:cubicBezTo>
                  <a:pt x="19941" y="13416"/>
                  <a:pt x="19995" y="13359"/>
                  <a:pt x="20057" y="13305"/>
                </a:cubicBezTo>
                <a:cubicBezTo>
                  <a:pt x="20142" y="13233"/>
                  <a:pt x="20227" y="13161"/>
                  <a:pt x="20304" y="13086"/>
                </a:cubicBezTo>
                <a:cubicBezTo>
                  <a:pt x="21353" y="12160"/>
                  <a:pt x="21600" y="11105"/>
                  <a:pt x="21014" y="10119"/>
                </a:cubicBezTo>
                <a:cubicBezTo>
                  <a:pt x="20744" y="9659"/>
                  <a:pt x="20273" y="9221"/>
                  <a:pt x="19756" y="8797"/>
                </a:cubicBezTo>
                <a:cubicBezTo>
                  <a:pt x="19347" y="8463"/>
                  <a:pt x="18862" y="8139"/>
                  <a:pt x="18337" y="7832"/>
                </a:cubicBezTo>
                <a:cubicBezTo>
                  <a:pt x="18028" y="7649"/>
                  <a:pt x="17712" y="7471"/>
                  <a:pt x="17380" y="7294"/>
                </a:cubicBezTo>
                <a:cubicBezTo>
                  <a:pt x="17072" y="7129"/>
                  <a:pt x="16748" y="6967"/>
                  <a:pt x="16424" y="6804"/>
                </a:cubicBezTo>
                <a:cubicBezTo>
                  <a:pt x="15814" y="6498"/>
                  <a:pt x="15166" y="6203"/>
                  <a:pt x="14526" y="5903"/>
                </a:cubicBezTo>
                <a:cubicBezTo>
                  <a:pt x="13253" y="5308"/>
                  <a:pt x="11988" y="4710"/>
                  <a:pt x="10746" y="4105"/>
                </a:cubicBezTo>
                <a:cubicBezTo>
                  <a:pt x="9450" y="3474"/>
                  <a:pt x="8177" y="2837"/>
                  <a:pt x="6897" y="2200"/>
                </a:cubicBezTo>
                <a:cubicBezTo>
                  <a:pt x="5423" y="1470"/>
                  <a:pt x="3957" y="736"/>
                  <a:pt x="2499" y="0"/>
                </a:cubicBezTo>
                <a:lnTo>
                  <a:pt x="0" y="0"/>
                </a:lnTo>
                <a:cubicBezTo>
                  <a:pt x="517" y="316"/>
                  <a:pt x="1049" y="628"/>
                  <a:pt x="1597" y="938"/>
                </a:cubicBezTo>
                <a:cubicBezTo>
                  <a:pt x="2260" y="1307"/>
                  <a:pt x="2916" y="1677"/>
                  <a:pt x="3579" y="2047"/>
                </a:cubicBezTo>
                <a:cubicBezTo>
                  <a:pt x="4744" y="2696"/>
                  <a:pt x="5917" y="3345"/>
                  <a:pt x="7089" y="3994"/>
                </a:cubicBezTo>
                <a:cubicBezTo>
                  <a:pt x="8200" y="4607"/>
                  <a:pt x="9303" y="5226"/>
                  <a:pt x="10445" y="5831"/>
                </a:cubicBezTo>
                <a:cubicBezTo>
                  <a:pt x="11047" y="6149"/>
                  <a:pt x="11649" y="6471"/>
                  <a:pt x="12266" y="6789"/>
                </a:cubicBezTo>
                <a:cubicBezTo>
                  <a:pt x="12867" y="7102"/>
                  <a:pt x="13477" y="7411"/>
                  <a:pt x="14071" y="7724"/>
                </a:cubicBezTo>
                <a:cubicBezTo>
                  <a:pt x="14541" y="7976"/>
                  <a:pt x="15027" y="8226"/>
                  <a:pt x="15467" y="8484"/>
                </a:cubicBezTo>
                <a:cubicBezTo>
                  <a:pt x="15907" y="8743"/>
                  <a:pt x="16362" y="9001"/>
                  <a:pt x="16740" y="9272"/>
                </a:cubicBezTo>
                <a:cubicBezTo>
                  <a:pt x="16940" y="9413"/>
                  <a:pt x="17141" y="9551"/>
                  <a:pt x="17319" y="9699"/>
                </a:cubicBezTo>
                <a:cubicBezTo>
                  <a:pt x="17504" y="9849"/>
                  <a:pt x="17681" y="9996"/>
                  <a:pt x="17843" y="10149"/>
                </a:cubicBezTo>
                <a:cubicBezTo>
                  <a:pt x="17913" y="10218"/>
                  <a:pt x="18005" y="10288"/>
                  <a:pt x="18059" y="10360"/>
                </a:cubicBezTo>
                <a:cubicBezTo>
                  <a:pt x="18136" y="10450"/>
                  <a:pt x="18213" y="10540"/>
                  <a:pt x="18290" y="10630"/>
                </a:cubicBezTo>
                <a:cubicBezTo>
                  <a:pt x="18560" y="10946"/>
                  <a:pt x="18730" y="11273"/>
                  <a:pt x="18830" y="11604"/>
                </a:cubicBezTo>
                <a:cubicBezTo>
                  <a:pt x="18962" y="12160"/>
                  <a:pt x="18854" y="12716"/>
                  <a:pt x="18514" y="13260"/>
                </a:cubicBezTo>
                <a:cubicBezTo>
                  <a:pt x="18329" y="13551"/>
                  <a:pt x="18051" y="13825"/>
                  <a:pt x="17758" y="14098"/>
                </a:cubicBezTo>
                <a:cubicBezTo>
                  <a:pt x="17635" y="14198"/>
                  <a:pt x="17504" y="14297"/>
                  <a:pt x="17380" y="14396"/>
                </a:cubicBezTo>
                <a:cubicBezTo>
                  <a:pt x="17272" y="14480"/>
                  <a:pt x="17149" y="14561"/>
                  <a:pt x="17033" y="14642"/>
                </a:cubicBezTo>
                <a:cubicBezTo>
                  <a:pt x="16802" y="14802"/>
                  <a:pt x="16547" y="14958"/>
                  <a:pt x="16293" y="15114"/>
                </a:cubicBezTo>
                <a:cubicBezTo>
                  <a:pt x="16100" y="15222"/>
                  <a:pt x="15899" y="15331"/>
                  <a:pt x="15706" y="15436"/>
                </a:cubicBezTo>
                <a:cubicBezTo>
                  <a:pt x="15498" y="15550"/>
                  <a:pt x="15274" y="15658"/>
                  <a:pt x="15051" y="15766"/>
                </a:cubicBezTo>
                <a:cubicBezTo>
                  <a:pt x="14680" y="15941"/>
                  <a:pt x="14302" y="16115"/>
                  <a:pt x="13917" y="16286"/>
                </a:cubicBezTo>
                <a:cubicBezTo>
                  <a:pt x="13531" y="16458"/>
                  <a:pt x="13137" y="16623"/>
                  <a:pt x="12736" y="16791"/>
                </a:cubicBezTo>
                <a:cubicBezTo>
                  <a:pt x="9998" y="17900"/>
                  <a:pt x="7151" y="18964"/>
                  <a:pt x="4297" y="20025"/>
                </a:cubicBezTo>
                <a:cubicBezTo>
                  <a:pt x="3016" y="20503"/>
                  <a:pt x="1736" y="20981"/>
                  <a:pt x="455" y="21459"/>
                </a:cubicBezTo>
                <a:cubicBezTo>
                  <a:pt x="332" y="21504"/>
                  <a:pt x="208" y="21552"/>
                  <a:pt x="85" y="21600"/>
                </a:cubicBezTo>
                <a:lnTo>
                  <a:pt x="810" y="21600"/>
                </a:lnTo>
                <a:cubicBezTo>
                  <a:pt x="1018" y="21522"/>
                  <a:pt x="1219" y="21444"/>
                  <a:pt x="1427" y="21366"/>
                </a:cubicBezTo>
                <a:cubicBezTo>
                  <a:pt x="2901" y="20801"/>
                  <a:pt x="4382" y="20230"/>
                  <a:pt x="5871" y="19662"/>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7" name="Rectangle 6">
            <a:extLst>
              <a:ext uri="{FF2B5EF4-FFF2-40B4-BE49-F238E27FC236}">
                <a16:creationId xmlns:a16="http://schemas.microsoft.com/office/drawing/2014/main" id="{AA24C947-1C99-5AE0-0B3E-64FA55739525}"/>
              </a:ext>
            </a:extLst>
          </p:cNvPr>
          <p:cNvSpPr/>
          <p:nvPr/>
        </p:nvSpPr>
        <p:spPr>
          <a:xfrm>
            <a:off x="6276405" y="1145762"/>
            <a:ext cx="5673357" cy="5563061"/>
          </a:xfrm>
          <a:prstGeom prst="rect">
            <a:avLst/>
          </a:prstGeom>
        </p:spPr>
        <p:txBody>
          <a:bodyPr wrap="square">
            <a:spAutoFit/>
          </a:bodyPr>
          <a:lstStyle/>
          <a:p>
            <a:pPr algn="justLow" rtl="1">
              <a:lnSpc>
                <a:spcPct val="200000"/>
              </a:lnSpc>
            </a:pPr>
            <a:r>
              <a:rPr lang="fa-IR" dirty="0">
                <a:cs typeface="B Nazanin" panose="00000400000000000000" pitchFamily="2" charset="-78"/>
              </a:rPr>
              <a:t>تا سال ها به همراه کشتی آزاد جزء مدال آورترین ورزش ایران به حساب می آید. وزنه برداری با 16 مدال المپیک بعد از کشتی آزاد 38 مدال در رده بندی مدال آوری ورزش کشورمان قرار دارد.</a:t>
            </a:r>
          </a:p>
          <a:p>
            <a:pPr algn="justLow" rtl="1">
              <a:lnSpc>
                <a:spcPct val="200000"/>
              </a:lnSpc>
            </a:pPr>
            <a:r>
              <a:rPr lang="fa-IR" dirty="0">
                <a:cs typeface="B Nazanin" panose="00000400000000000000" pitchFamily="2" charset="-78"/>
              </a:rPr>
              <a:t>در سال 1948 جعفر سلماسی اولین مدال المپیک را در لندن به دست آورد. بعد از وی محمود نامجو وزنه بردار نامی کشورمان در سال 1349 در مسابقات لاهه موفق به کسب مدال شد.</a:t>
            </a:r>
          </a:p>
          <a:p>
            <a:pPr algn="justLow" rtl="1">
              <a:lnSpc>
                <a:spcPct val="200000"/>
              </a:lnSpc>
            </a:pPr>
            <a:r>
              <a:rPr lang="fa-IR" dirty="0">
                <a:cs typeface="B Nazanin" panose="00000400000000000000" pitchFamily="2" charset="-78"/>
              </a:rPr>
              <a:t>در المپیک 1956 ملبورن، محمد نصیری که هم اکنون مشاور عالی فدراسیون</a:t>
            </a:r>
          </a:p>
          <a:p>
            <a:pPr algn="justLow" rtl="1">
              <a:lnSpc>
                <a:spcPct val="200000"/>
              </a:lnSpc>
            </a:pPr>
            <a:r>
              <a:rPr lang="fa-IR" dirty="0">
                <a:cs typeface="B Nazanin" panose="00000400000000000000" pitchFamily="2" charset="-78"/>
              </a:rPr>
              <a:t> وزنه برداری را دارد، خروس طلایی ایران خروس وزن المپیک شد و تا سال</a:t>
            </a:r>
          </a:p>
          <a:p>
            <a:pPr algn="justLow" rtl="1">
              <a:lnSpc>
                <a:spcPct val="200000"/>
              </a:lnSpc>
            </a:pPr>
            <a:r>
              <a:rPr lang="fa-IR" dirty="0">
                <a:cs typeface="B Nazanin" panose="00000400000000000000" pitchFamily="2" charset="-78"/>
              </a:rPr>
              <a:t> 2000 المپیک سیدنی نخستین و تنها طلایی ایران در وزنه برداری المپیک </a:t>
            </a:r>
          </a:p>
          <a:p>
            <a:pPr algn="justLow" rtl="1">
              <a:lnSpc>
                <a:spcPct val="200000"/>
              </a:lnSpc>
            </a:pPr>
            <a:r>
              <a:rPr lang="fa-IR" dirty="0">
                <a:cs typeface="B Nazanin" panose="00000400000000000000" pitchFamily="2" charset="-78"/>
              </a:rPr>
              <a:t>است</a:t>
            </a:r>
            <a:endParaRPr lang="en-US" dirty="0">
              <a:cs typeface="B Nazanin" panose="00000400000000000000" pitchFamily="2" charset="-78"/>
            </a:endParaRPr>
          </a:p>
        </p:txBody>
      </p:sp>
    </p:spTree>
    <p:extLst>
      <p:ext uri="{BB962C8B-B14F-4D97-AF65-F5344CB8AC3E}">
        <p14:creationId xmlns:p14="http://schemas.microsoft.com/office/powerpoint/2010/main" val="4040475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2BAE4CF-FF28-13AA-B08E-A17F1E1FA86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184" b="13184"/>
          <a:stretch>
            <a:fillRect/>
          </a:stretch>
        </p:blipFill>
        <p:spPr/>
      </p:pic>
      <p:sp>
        <p:nvSpPr>
          <p:cNvPr id="2" name="Shape">
            <a:extLst>
              <a:ext uri="{FF2B5EF4-FFF2-40B4-BE49-F238E27FC236}">
                <a16:creationId xmlns:a16="http://schemas.microsoft.com/office/drawing/2014/main" id="{BC81E68E-20CC-7689-8F62-B7172C3832FF}"/>
              </a:ext>
            </a:extLst>
          </p:cNvPr>
          <p:cNvSpPr/>
          <p:nvPr/>
        </p:nvSpPr>
        <p:spPr>
          <a:xfrm>
            <a:off x="1" y="1"/>
            <a:ext cx="8153399" cy="4490648"/>
          </a:xfrm>
          <a:custGeom>
            <a:avLst/>
            <a:gdLst/>
            <a:ahLst/>
            <a:cxnLst>
              <a:cxn ang="0">
                <a:pos x="wd2" y="hd2"/>
              </a:cxn>
              <a:cxn ang="5400000">
                <a:pos x="wd2" y="hd2"/>
              </a:cxn>
              <a:cxn ang="10800000">
                <a:pos x="wd2" y="hd2"/>
              </a:cxn>
              <a:cxn ang="16200000">
                <a:pos x="wd2" y="hd2"/>
              </a:cxn>
            </a:cxnLst>
            <a:rect l="0" t="0" r="r" b="b"/>
            <a:pathLst>
              <a:path w="21600" h="21600" extrusionOk="0">
                <a:moveTo>
                  <a:pt x="3" y="21600"/>
                </a:moveTo>
                <a:cubicBezTo>
                  <a:pt x="354" y="21421"/>
                  <a:pt x="697" y="21216"/>
                  <a:pt x="1040" y="20977"/>
                </a:cubicBezTo>
                <a:cubicBezTo>
                  <a:pt x="1743" y="20484"/>
                  <a:pt x="2427" y="19831"/>
                  <a:pt x="3047" y="19058"/>
                </a:cubicBezTo>
                <a:cubicBezTo>
                  <a:pt x="3747" y="18186"/>
                  <a:pt x="4395" y="17194"/>
                  <a:pt x="4988" y="16093"/>
                </a:cubicBezTo>
                <a:cubicBezTo>
                  <a:pt x="5515" y="15111"/>
                  <a:pt x="6017" y="14089"/>
                  <a:pt x="6527" y="13083"/>
                </a:cubicBezTo>
                <a:cubicBezTo>
                  <a:pt x="6569" y="12998"/>
                  <a:pt x="6613" y="12918"/>
                  <a:pt x="6654" y="12833"/>
                </a:cubicBezTo>
                <a:cubicBezTo>
                  <a:pt x="6805" y="12549"/>
                  <a:pt x="6958" y="12265"/>
                  <a:pt x="7115" y="11986"/>
                </a:cubicBezTo>
                <a:cubicBezTo>
                  <a:pt x="7238" y="11787"/>
                  <a:pt x="7362" y="11592"/>
                  <a:pt x="7488" y="11398"/>
                </a:cubicBezTo>
                <a:cubicBezTo>
                  <a:pt x="7568" y="11293"/>
                  <a:pt x="7647" y="11184"/>
                  <a:pt x="7727" y="11079"/>
                </a:cubicBezTo>
                <a:cubicBezTo>
                  <a:pt x="7966" y="10805"/>
                  <a:pt x="8210" y="10546"/>
                  <a:pt x="8465" y="10327"/>
                </a:cubicBezTo>
                <a:cubicBezTo>
                  <a:pt x="8959" y="9968"/>
                  <a:pt x="9489" y="9753"/>
                  <a:pt x="10022" y="9684"/>
                </a:cubicBezTo>
                <a:cubicBezTo>
                  <a:pt x="10379" y="9639"/>
                  <a:pt x="10733" y="9614"/>
                  <a:pt x="11092" y="9604"/>
                </a:cubicBezTo>
                <a:cubicBezTo>
                  <a:pt x="11419" y="9594"/>
                  <a:pt x="11743" y="9594"/>
                  <a:pt x="12070" y="9589"/>
                </a:cubicBezTo>
                <a:cubicBezTo>
                  <a:pt x="12418" y="9579"/>
                  <a:pt x="12767" y="9524"/>
                  <a:pt x="13113" y="9474"/>
                </a:cubicBezTo>
                <a:cubicBezTo>
                  <a:pt x="13453" y="9424"/>
                  <a:pt x="13788" y="9305"/>
                  <a:pt x="14120" y="9180"/>
                </a:cubicBezTo>
                <a:cubicBezTo>
                  <a:pt x="14482" y="9046"/>
                  <a:pt x="14842" y="8871"/>
                  <a:pt x="15193" y="8662"/>
                </a:cubicBezTo>
                <a:cubicBezTo>
                  <a:pt x="16168" y="8084"/>
                  <a:pt x="17098" y="7232"/>
                  <a:pt x="17952" y="6215"/>
                </a:cubicBezTo>
                <a:cubicBezTo>
                  <a:pt x="18402" y="5682"/>
                  <a:pt x="18825" y="5093"/>
                  <a:pt x="19242" y="4475"/>
                </a:cubicBezTo>
                <a:cubicBezTo>
                  <a:pt x="19412" y="4221"/>
                  <a:pt x="19574" y="3957"/>
                  <a:pt x="19733" y="3688"/>
                </a:cubicBezTo>
                <a:cubicBezTo>
                  <a:pt x="19879" y="3444"/>
                  <a:pt x="20030" y="3200"/>
                  <a:pt x="20167" y="2935"/>
                </a:cubicBezTo>
                <a:cubicBezTo>
                  <a:pt x="20324" y="2641"/>
                  <a:pt x="20480" y="2342"/>
                  <a:pt x="20634" y="2048"/>
                </a:cubicBezTo>
                <a:cubicBezTo>
                  <a:pt x="20763" y="1804"/>
                  <a:pt x="20892" y="1565"/>
                  <a:pt x="21010" y="1311"/>
                </a:cubicBezTo>
                <a:cubicBezTo>
                  <a:pt x="21164" y="977"/>
                  <a:pt x="21317" y="638"/>
                  <a:pt x="21468" y="299"/>
                </a:cubicBezTo>
                <a:cubicBezTo>
                  <a:pt x="21512" y="199"/>
                  <a:pt x="21556" y="100"/>
                  <a:pt x="21600" y="0"/>
                </a:cubicBezTo>
                <a:lnTo>
                  <a:pt x="21312" y="0"/>
                </a:lnTo>
                <a:cubicBezTo>
                  <a:pt x="21207" y="224"/>
                  <a:pt x="21100" y="449"/>
                  <a:pt x="20991" y="668"/>
                </a:cubicBezTo>
                <a:cubicBezTo>
                  <a:pt x="20859" y="932"/>
                  <a:pt x="20727" y="1191"/>
                  <a:pt x="20598" y="1455"/>
                </a:cubicBezTo>
                <a:cubicBezTo>
                  <a:pt x="20414" y="1774"/>
                  <a:pt x="20230" y="2098"/>
                  <a:pt x="20046" y="2417"/>
                </a:cubicBezTo>
                <a:cubicBezTo>
                  <a:pt x="19937" y="2592"/>
                  <a:pt x="19827" y="2766"/>
                  <a:pt x="19714" y="2935"/>
                </a:cubicBezTo>
                <a:cubicBezTo>
                  <a:pt x="19528" y="3205"/>
                  <a:pt x="19335" y="3459"/>
                  <a:pt x="19141" y="3703"/>
                </a:cubicBezTo>
                <a:cubicBezTo>
                  <a:pt x="18789" y="4112"/>
                  <a:pt x="18424" y="4475"/>
                  <a:pt x="18043" y="4789"/>
                </a:cubicBezTo>
                <a:cubicBezTo>
                  <a:pt x="17691" y="5064"/>
                  <a:pt x="17334" y="5298"/>
                  <a:pt x="16967" y="5492"/>
                </a:cubicBezTo>
                <a:cubicBezTo>
                  <a:pt x="16714" y="5622"/>
                  <a:pt x="16461" y="5711"/>
                  <a:pt x="16203" y="5796"/>
                </a:cubicBezTo>
                <a:cubicBezTo>
                  <a:pt x="16080" y="5836"/>
                  <a:pt x="15954" y="5881"/>
                  <a:pt x="15830" y="5906"/>
                </a:cubicBezTo>
                <a:cubicBezTo>
                  <a:pt x="15660" y="5941"/>
                  <a:pt x="15490" y="6001"/>
                  <a:pt x="15317" y="6011"/>
                </a:cubicBezTo>
                <a:cubicBezTo>
                  <a:pt x="14974" y="6040"/>
                  <a:pt x="14633" y="6050"/>
                  <a:pt x="14290" y="6050"/>
                </a:cubicBezTo>
                <a:cubicBezTo>
                  <a:pt x="13972" y="6045"/>
                  <a:pt x="13653" y="6025"/>
                  <a:pt x="13335" y="6016"/>
                </a:cubicBezTo>
                <a:cubicBezTo>
                  <a:pt x="13028" y="6006"/>
                  <a:pt x="12715" y="6001"/>
                  <a:pt x="12407" y="6030"/>
                </a:cubicBezTo>
                <a:cubicBezTo>
                  <a:pt x="12234" y="6045"/>
                  <a:pt x="12061" y="6065"/>
                  <a:pt x="11891" y="6095"/>
                </a:cubicBezTo>
                <a:cubicBezTo>
                  <a:pt x="11702" y="6130"/>
                  <a:pt x="11521" y="6180"/>
                  <a:pt x="11334" y="6235"/>
                </a:cubicBezTo>
                <a:cubicBezTo>
                  <a:pt x="10974" y="6344"/>
                  <a:pt x="10620" y="6569"/>
                  <a:pt x="10285" y="6828"/>
                </a:cubicBezTo>
                <a:cubicBezTo>
                  <a:pt x="9937" y="7097"/>
                  <a:pt x="9607" y="7406"/>
                  <a:pt x="9286" y="7760"/>
                </a:cubicBezTo>
                <a:cubicBezTo>
                  <a:pt x="8938" y="8144"/>
                  <a:pt x="8600" y="8567"/>
                  <a:pt x="8276" y="9016"/>
                </a:cubicBezTo>
                <a:cubicBezTo>
                  <a:pt x="7068" y="10685"/>
                  <a:pt x="6047" y="12729"/>
                  <a:pt x="5023" y="14752"/>
                </a:cubicBezTo>
                <a:cubicBezTo>
                  <a:pt x="4809" y="15161"/>
                  <a:pt x="4592" y="15565"/>
                  <a:pt x="4370" y="15958"/>
                </a:cubicBezTo>
                <a:cubicBezTo>
                  <a:pt x="4318" y="16043"/>
                  <a:pt x="4266" y="16128"/>
                  <a:pt x="4213" y="16212"/>
                </a:cubicBezTo>
                <a:cubicBezTo>
                  <a:pt x="4071" y="16417"/>
                  <a:pt x="3925" y="16616"/>
                  <a:pt x="3780" y="16811"/>
                </a:cubicBezTo>
                <a:cubicBezTo>
                  <a:pt x="3654" y="16955"/>
                  <a:pt x="3527" y="17100"/>
                  <a:pt x="3398" y="17229"/>
                </a:cubicBezTo>
                <a:cubicBezTo>
                  <a:pt x="3231" y="17399"/>
                  <a:pt x="3061" y="17553"/>
                  <a:pt x="2888" y="17703"/>
                </a:cubicBezTo>
                <a:cubicBezTo>
                  <a:pt x="2723" y="17822"/>
                  <a:pt x="2556" y="17937"/>
                  <a:pt x="2385" y="18037"/>
                </a:cubicBezTo>
                <a:cubicBezTo>
                  <a:pt x="2190" y="18151"/>
                  <a:pt x="1987" y="18266"/>
                  <a:pt x="1784" y="18321"/>
                </a:cubicBezTo>
                <a:cubicBezTo>
                  <a:pt x="1674" y="18351"/>
                  <a:pt x="1562" y="18380"/>
                  <a:pt x="1452" y="18405"/>
                </a:cubicBezTo>
                <a:cubicBezTo>
                  <a:pt x="1211" y="18470"/>
                  <a:pt x="966" y="18435"/>
                  <a:pt x="722" y="18435"/>
                </a:cubicBezTo>
                <a:cubicBezTo>
                  <a:pt x="576" y="18435"/>
                  <a:pt x="431" y="18425"/>
                  <a:pt x="288" y="18415"/>
                </a:cubicBezTo>
                <a:cubicBezTo>
                  <a:pt x="214" y="18430"/>
                  <a:pt x="137" y="18440"/>
                  <a:pt x="60" y="18445"/>
                </a:cubicBezTo>
                <a:cubicBezTo>
                  <a:pt x="41" y="18455"/>
                  <a:pt x="19" y="18465"/>
                  <a:pt x="0" y="18470"/>
                </a:cubicBezTo>
                <a:lnTo>
                  <a:pt x="0" y="2160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7" name="Rectangle: Rounded Corners 6">
            <a:extLst>
              <a:ext uri="{FF2B5EF4-FFF2-40B4-BE49-F238E27FC236}">
                <a16:creationId xmlns:a16="http://schemas.microsoft.com/office/drawing/2014/main" id="{0A62EB6D-E604-8C8B-A885-F5BF139ECEF7}"/>
              </a:ext>
            </a:extLst>
          </p:cNvPr>
          <p:cNvSpPr/>
          <p:nvPr/>
        </p:nvSpPr>
        <p:spPr>
          <a:xfrm>
            <a:off x="11043200" y="24968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3EFE04EB-8258-36E5-2567-DA6380DF8B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327014"/>
            <a:ext cx="791453" cy="741419"/>
          </a:xfrm>
          <a:prstGeom prst="rect">
            <a:avLst/>
          </a:prstGeom>
        </p:spPr>
      </p:pic>
      <p:sp>
        <p:nvSpPr>
          <p:cNvPr id="9" name="Rectangle 8">
            <a:extLst>
              <a:ext uri="{FF2B5EF4-FFF2-40B4-BE49-F238E27FC236}">
                <a16:creationId xmlns:a16="http://schemas.microsoft.com/office/drawing/2014/main" id="{A840EE91-6503-7CC5-C121-332ADC998771}"/>
              </a:ext>
            </a:extLst>
          </p:cNvPr>
          <p:cNvSpPr/>
          <p:nvPr/>
        </p:nvSpPr>
        <p:spPr>
          <a:xfrm>
            <a:off x="8114875" y="401075"/>
            <a:ext cx="2904962" cy="523220"/>
          </a:xfrm>
          <a:prstGeom prst="rect">
            <a:avLst/>
          </a:prstGeom>
        </p:spPr>
        <p:txBody>
          <a:bodyPr wrap="none">
            <a:spAutoFit/>
          </a:bodyPr>
          <a:lstStyle/>
          <a:p>
            <a:r>
              <a:rPr lang="fa-IR" sz="2800" dirty="0">
                <a:cs typeface="B Titr" panose="00000700000000000000" pitchFamily="2" charset="-78"/>
              </a:rPr>
              <a:t>وزنه برداری در ایران</a:t>
            </a:r>
            <a:endParaRPr lang="en-US" sz="2800" dirty="0">
              <a:cs typeface="B Titr" panose="00000700000000000000" pitchFamily="2" charset="-78"/>
            </a:endParaRPr>
          </a:p>
        </p:txBody>
      </p:sp>
      <p:sp>
        <p:nvSpPr>
          <p:cNvPr id="10" name="Rectangle 9">
            <a:extLst>
              <a:ext uri="{FF2B5EF4-FFF2-40B4-BE49-F238E27FC236}">
                <a16:creationId xmlns:a16="http://schemas.microsoft.com/office/drawing/2014/main" id="{C2FCCC19-75BB-6958-2044-2C08D2210456}"/>
              </a:ext>
            </a:extLst>
          </p:cNvPr>
          <p:cNvSpPr/>
          <p:nvPr/>
        </p:nvSpPr>
        <p:spPr>
          <a:xfrm>
            <a:off x="806245" y="1447861"/>
            <a:ext cx="11087052" cy="5009064"/>
          </a:xfrm>
          <a:prstGeom prst="rect">
            <a:avLst/>
          </a:prstGeom>
        </p:spPr>
        <p:txBody>
          <a:bodyPr wrap="square">
            <a:spAutoFit/>
          </a:bodyPr>
          <a:lstStyle/>
          <a:p>
            <a:pPr algn="justLow" rtl="1">
              <a:lnSpc>
                <a:spcPct val="200000"/>
              </a:lnSpc>
            </a:pPr>
            <a:r>
              <a:rPr lang="fa-IR" dirty="0">
                <a:cs typeface="B Nazanin" panose="00000400000000000000" pitchFamily="2" charset="-78"/>
              </a:rPr>
              <a:t>زنه برداری ایران در دوره های مختلف صاحب قهرمانان بزرگی بوده است </a:t>
            </a:r>
          </a:p>
          <a:p>
            <a:pPr algn="justLow" rtl="1">
              <a:lnSpc>
                <a:spcPct val="200000"/>
              </a:lnSpc>
            </a:pPr>
            <a:r>
              <a:rPr lang="fa-IR" dirty="0">
                <a:cs typeface="B Nazanin" panose="00000400000000000000" pitchFamily="2" charset="-78"/>
              </a:rPr>
              <a:t>که صاحب عناوین جهانی و المپیک شده اند. شادروان محمود نامجوی، </a:t>
            </a:r>
          </a:p>
          <a:p>
            <a:pPr algn="justLow" rtl="1">
              <a:lnSpc>
                <a:spcPct val="200000"/>
              </a:lnSpc>
            </a:pPr>
            <a:r>
              <a:rPr lang="fa-IR" dirty="0">
                <a:cs typeface="B Nazanin" panose="00000400000000000000" pitchFamily="2" charset="-78"/>
              </a:rPr>
              <a:t>که شاید استثنایی ترین ورزشکار تاریخ ایران باشد ، سه بار پیاپی قهرمان جهان شد و مدالهای نقره و برنز را در دو المپیک بدست آورد. </a:t>
            </a:r>
          </a:p>
          <a:p>
            <a:pPr algn="justLow" rtl="1">
              <a:lnSpc>
                <a:spcPct val="200000"/>
              </a:lnSpc>
            </a:pPr>
            <a:r>
              <a:rPr lang="fa-IR" dirty="0">
                <a:cs typeface="B Nazanin" panose="00000400000000000000" pitchFamily="2" charset="-78"/>
              </a:rPr>
              <a:t>محمد نصیری که در میان 10 وزنه بردار برتر تاریخ وزنه برداری جهان قرار دارد، سالها بر سکوی جهانی ایستاد و در سه المپیک</a:t>
            </a:r>
          </a:p>
          <a:p>
            <a:pPr algn="justLow" rtl="1">
              <a:lnSpc>
                <a:spcPct val="200000"/>
              </a:lnSpc>
            </a:pPr>
            <a:r>
              <a:rPr lang="fa-IR" dirty="0">
                <a:cs typeface="B Nazanin" panose="00000400000000000000" pitchFamily="2" charset="-78"/>
              </a:rPr>
              <a:t> به سه مدال طلا ، نقره و برنز رسید. هر چند وزنه برداری ایران سالها دوران رکود را سپری کرد ولی در زمان ریاست علی مرادی ، با برنامه ریزی </a:t>
            </a:r>
          </a:p>
          <a:p>
            <a:pPr algn="justLow" rtl="1">
              <a:lnSpc>
                <a:spcPct val="200000"/>
              </a:lnSpc>
            </a:pPr>
            <a:r>
              <a:rPr lang="fa-IR" dirty="0">
                <a:cs typeface="B Nazanin" panose="00000400000000000000" pitchFamily="2" charset="-78"/>
              </a:rPr>
              <a:t>و استخدام مربی درجه اول (ایوانف) ، باز هم وزنه برداران ایران برسکوی قهرمانی جهان و المپیک قرار گرفتند. حسین توکلی و حسین رضازاده در المپیک سیدنی به مدال طلا رسیدند.</a:t>
            </a:r>
          </a:p>
          <a:p>
            <a:pPr algn="justLow" rtl="1">
              <a:lnSpc>
                <a:spcPct val="200000"/>
              </a:lnSpc>
            </a:pPr>
            <a:r>
              <a:rPr lang="fa-IR" dirty="0">
                <a:cs typeface="B Nazanin" panose="00000400000000000000" pitchFamily="2" charset="-78"/>
              </a:rPr>
              <a:t> رضازاده قویترین مرد جهان در قرن بیست و یکم ، یک طلای  دیگر هم در آتن کسب کرد تا نسل گذشته وزنه برداران بزرگ  ایران، جانشین شایسته دیگری داشته باشد. </a:t>
            </a:r>
            <a:endParaRPr lang="en-US" dirty="0">
              <a:cs typeface="B Nazanin" panose="00000400000000000000" pitchFamily="2" charset="-78"/>
            </a:endParaRPr>
          </a:p>
        </p:txBody>
      </p:sp>
    </p:spTree>
    <p:extLst>
      <p:ext uri="{BB962C8B-B14F-4D97-AF65-F5344CB8AC3E}">
        <p14:creationId xmlns:p14="http://schemas.microsoft.com/office/powerpoint/2010/main" val="2675372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98A49DD-431E-9B6A-DC00-11049E5BC86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830" r="10830"/>
          <a:stretch>
            <a:fillRect/>
          </a:stretch>
        </p:blipFill>
        <p:spPr/>
      </p:pic>
      <p:sp>
        <p:nvSpPr>
          <p:cNvPr id="2" name="Rectangle: Rounded Corners 1">
            <a:extLst>
              <a:ext uri="{FF2B5EF4-FFF2-40B4-BE49-F238E27FC236}">
                <a16:creationId xmlns:a16="http://schemas.microsoft.com/office/drawing/2014/main" id="{47D70729-9362-F478-C235-38A5FDE08B96}"/>
              </a:ext>
            </a:extLst>
          </p:cNvPr>
          <p:cNvSpPr/>
          <p:nvPr/>
        </p:nvSpPr>
        <p:spPr>
          <a:xfrm>
            <a:off x="11043200" y="2354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BF251F54-A33D-8B84-283F-FCF6901E75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100871"/>
            <a:ext cx="791453" cy="741419"/>
          </a:xfrm>
          <a:prstGeom prst="rect">
            <a:avLst/>
          </a:prstGeom>
        </p:spPr>
      </p:pic>
      <p:sp>
        <p:nvSpPr>
          <p:cNvPr id="5" name="Rectangle 4">
            <a:extLst>
              <a:ext uri="{FF2B5EF4-FFF2-40B4-BE49-F238E27FC236}">
                <a16:creationId xmlns:a16="http://schemas.microsoft.com/office/drawing/2014/main" id="{CDAC28FA-BE9D-2289-8928-CFC0E5D6E051}"/>
              </a:ext>
            </a:extLst>
          </p:cNvPr>
          <p:cNvSpPr/>
          <p:nvPr/>
        </p:nvSpPr>
        <p:spPr>
          <a:xfrm>
            <a:off x="8085379" y="174932"/>
            <a:ext cx="2925843" cy="523220"/>
          </a:xfrm>
          <a:prstGeom prst="rect">
            <a:avLst/>
          </a:prstGeom>
        </p:spPr>
        <p:txBody>
          <a:bodyPr wrap="square">
            <a:spAutoFit/>
          </a:bodyPr>
          <a:lstStyle/>
          <a:p>
            <a:pPr algn="justLow" rtl="1"/>
            <a:r>
              <a:rPr lang="fa-IR" sz="2800" dirty="0">
                <a:cs typeface="B Titr" panose="00000700000000000000" pitchFamily="2" charset="-78"/>
              </a:rPr>
              <a:t>شیوه ی مسابقه</a:t>
            </a:r>
            <a:endParaRPr lang="en-US" sz="2800" dirty="0">
              <a:cs typeface="B Titr" panose="00000700000000000000" pitchFamily="2" charset="-78"/>
            </a:endParaRPr>
          </a:p>
        </p:txBody>
      </p:sp>
      <p:sp>
        <p:nvSpPr>
          <p:cNvPr id="6" name="Rectangle 5">
            <a:extLst>
              <a:ext uri="{FF2B5EF4-FFF2-40B4-BE49-F238E27FC236}">
                <a16:creationId xmlns:a16="http://schemas.microsoft.com/office/drawing/2014/main" id="{35B29DB4-F090-9C1C-F304-FDD17D263630}"/>
              </a:ext>
            </a:extLst>
          </p:cNvPr>
          <p:cNvSpPr/>
          <p:nvPr/>
        </p:nvSpPr>
        <p:spPr>
          <a:xfrm>
            <a:off x="43466" y="815710"/>
            <a:ext cx="8935454" cy="2239074"/>
          </a:xfrm>
          <a:prstGeom prst="rect">
            <a:avLst/>
          </a:prstGeom>
        </p:spPr>
        <p:txBody>
          <a:bodyPr wrap="square">
            <a:spAutoFit/>
          </a:bodyPr>
          <a:lstStyle/>
          <a:p>
            <a:pPr algn="r" rtl="1">
              <a:lnSpc>
                <a:spcPct val="200000"/>
              </a:lnSpc>
            </a:pPr>
            <a:r>
              <a:rPr lang="fa-IR" dirty="0">
                <a:cs typeface="B Nazanin" panose="00000400000000000000" pitchFamily="2" charset="-78"/>
              </a:rPr>
              <a:t>رقابت های وزنه برداری شامل دو مسابقه ی « یک ضرب» و « دو ضرب» است. در ابتدا شرکت کنندگان در حرکت « یک ضرب »مسابقه می دهند و شروع به بالا بردن وزنه می کنند.نخست ورزشکارانی که سبک ترین وزنه ها را انتخاب کردند ، آن ها را بالای سر می برند و سرانجام ، کار با بلند کردن سنگین ترن وزنه خاتمه می یابد. هر ورزشکار سه بار فرصت دارد که وزنه های درخواستی خود را بالای سر ببرد.</a:t>
            </a:r>
          </a:p>
        </p:txBody>
      </p:sp>
      <p:sp>
        <p:nvSpPr>
          <p:cNvPr id="8" name="TextBox 7">
            <a:extLst>
              <a:ext uri="{FF2B5EF4-FFF2-40B4-BE49-F238E27FC236}">
                <a16:creationId xmlns:a16="http://schemas.microsoft.com/office/drawing/2014/main" id="{2423D4EF-7E1E-C3F6-BAEC-AD271E5F54F3}"/>
              </a:ext>
            </a:extLst>
          </p:cNvPr>
          <p:cNvSpPr txBox="1"/>
          <p:nvPr/>
        </p:nvSpPr>
        <p:spPr>
          <a:xfrm>
            <a:off x="432618" y="3101487"/>
            <a:ext cx="5132439" cy="2239074"/>
          </a:xfrm>
          <a:prstGeom prst="rect">
            <a:avLst/>
          </a:prstGeom>
          <a:noFill/>
        </p:spPr>
        <p:txBody>
          <a:bodyPr wrap="square">
            <a:spAutoFit/>
          </a:bodyPr>
          <a:lstStyle/>
          <a:p>
            <a:pPr algn="r" rtl="1">
              <a:lnSpc>
                <a:spcPct val="200000"/>
              </a:lnSpc>
            </a:pPr>
            <a:r>
              <a:rPr lang="fa-IR" dirty="0">
                <a:cs typeface="B Nazanin" panose="00000400000000000000" pitchFamily="2" charset="-78"/>
              </a:rPr>
              <a:t>هر وزنه بردار برای بلند کردن وزنه یک دقیقه فرصت دارد. آغاز این زمان از لحظه ای است که صفحه گذار از روی تخته ، خارج می شود ، یعنی به محض اینکه وزنه ها در هالتر قرار گرفتند و وزنه ی مورد نظر وزنه بردار آماده شد ،  او یک ذقیقه فرصت دارد که آن را بالای سر ببرد.</a:t>
            </a:r>
            <a:endParaRPr lang="en-US" dirty="0">
              <a:cs typeface="B Nazanin" panose="00000400000000000000" pitchFamily="2" charset="-78"/>
            </a:endParaRPr>
          </a:p>
        </p:txBody>
      </p:sp>
      <p:sp>
        <p:nvSpPr>
          <p:cNvPr id="9" name="Shape">
            <a:extLst>
              <a:ext uri="{FF2B5EF4-FFF2-40B4-BE49-F238E27FC236}">
                <a16:creationId xmlns:a16="http://schemas.microsoft.com/office/drawing/2014/main" id="{884C336A-17EF-2070-C205-10DCA2A1D1A2}"/>
              </a:ext>
            </a:extLst>
          </p:cNvPr>
          <p:cNvSpPr/>
          <p:nvPr/>
        </p:nvSpPr>
        <p:spPr>
          <a:xfrm>
            <a:off x="5641980" y="1152144"/>
            <a:ext cx="6546972" cy="5702464"/>
          </a:xfrm>
          <a:custGeom>
            <a:avLst/>
            <a:gdLst/>
            <a:ahLst/>
            <a:cxnLst>
              <a:cxn ang="0">
                <a:pos x="wd2" y="hd2"/>
              </a:cxn>
              <a:cxn ang="5400000">
                <a:pos x="wd2" y="hd2"/>
              </a:cxn>
              <a:cxn ang="10800000">
                <a:pos x="wd2" y="hd2"/>
              </a:cxn>
              <a:cxn ang="16200000">
                <a:pos x="wd2" y="hd2"/>
              </a:cxn>
            </a:cxnLst>
            <a:rect l="0" t="0" r="r" b="b"/>
            <a:pathLst>
              <a:path w="21600" h="21600" extrusionOk="0">
                <a:moveTo>
                  <a:pt x="21600" y="2821"/>
                </a:moveTo>
                <a:cubicBezTo>
                  <a:pt x="21222" y="2427"/>
                  <a:pt x="20831" y="2049"/>
                  <a:pt x="20418" y="1699"/>
                </a:cubicBezTo>
                <a:cubicBezTo>
                  <a:pt x="20231" y="1540"/>
                  <a:pt x="20037" y="1400"/>
                  <a:pt x="19840" y="1257"/>
                </a:cubicBezTo>
                <a:cubicBezTo>
                  <a:pt x="19652" y="1118"/>
                  <a:pt x="19458" y="987"/>
                  <a:pt x="19261" y="871"/>
                </a:cubicBezTo>
                <a:cubicBezTo>
                  <a:pt x="19049" y="744"/>
                  <a:pt x="18835" y="617"/>
                  <a:pt x="18616" y="497"/>
                </a:cubicBezTo>
                <a:cubicBezTo>
                  <a:pt x="18408" y="386"/>
                  <a:pt x="18197" y="286"/>
                  <a:pt x="17982" y="195"/>
                </a:cubicBezTo>
                <a:cubicBezTo>
                  <a:pt x="17757" y="99"/>
                  <a:pt x="17518" y="56"/>
                  <a:pt x="17279" y="24"/>
                </a:cubicBezTo>
                <a:cubicBezTo>
                  <a:pt x="17168" y="8"/>
                  <a:pt x="17053" y="0"/>
                  <a:pt x="16939" y="0"/>
                </a:cubicBezTo>
                <a:cubicBezTo>
                  <a:pt x="16821" y="0"/>
                  <a:pt x="16707" y="8"/>
                  <a:pt x="16589" y="20"/>
                </a:cubicBezTo>
                <a:cubicBezTo>
                  <a:pt x="16360" y="48"/>
                  <a:pt x="16132" y="92"/>
                  <a:pt x="15913" y="171"/>
                </a:cubicBezTo>
                <a:cubicBezTo>
                  <a:pt x="15667" y="263"/>
                  <a:pt x="15432" y="366"/>
                  <a:pt x="15196" y="481"/>
                </a:cubicBezTo>
                <a:cubicBezTo>
                  <a:pt x="14693" y="728"/>
                  <a:pt x="14229" y="1058"/>
                  <a:pt x="13779" y="1412"/>
                </a:cubicBezTo>
                <a:cubicBezTo>
                  <a:pt x="13688" y="1484"/>
                  <a:pt x="13598" y="1564"/>
                  <a:pt x="13512" y="1643"/>
                </a:cubicBezTo>
                <a:cubicBezTo>
                  <a:pt x="13383" y="1755"/>
                  <a:pt x="13248" y="1878"/>
                  <a:pt x="13127" y="2005"/>
                </a:cubicBezTo>
                <a:cubicBezTo>
                  <a:pt x="12857" y="2292"/>
                  <a:pt x="12586" y="2578"/>
                  <a:pt x="12347" y="2900"/>
                </a:cubicBezTo>
                <a:cubicBezTo>
                  <a:pt x="12216" y="3079"/>
                  <a:pt x="12087" y="3262"/>
                  <a:pt x="11963" y="3449"/>
                </a:cubicBezTo>
                <a:cubicBezTo>
                  <a:pt x="11724" y="3812"/>
                  <a:pt x="11540" y="4205"/>
                  <a:pt x="11394" y="4627"/>
                </a:cubicBezTo>
                <a:cubicBezTo>
                  <a:pt x="11277" y="4969"/>
                  <a:pt x="11211" y="5339"/>
                  <a:pt x="11200" y="5705"/>
                </a:cubicBezTo>
                <a:cubicBezTo>
                  <a:pt x="11193" y="5861"/>
                  <a:pt x="11190" y="6016"/>
                  <a:pt x="11200" y="6167"/>
                </a:cubicBezTo>
                <a:cubicBezTo>
                  <a:pt x="11238" y="6768"/>
                  <a:pt x="11346" y="7360"/>
                  <a:pt x="11408" y="7961"/>
                </a:cubicBezTo>
                <a:cubicBezTo>
                  <a:pt x="11419" y="8132"/>
                  <a:pt x="11422" y="8303"/>
                  <a:pt x="11422" y="8474"/>
                </a:cubicBezTo>
                <a:cubicBezTo>
                  <a:pt x="11422" y="8876"/>
                  <a:pt x="11328" y="9278"/>
                  <a:pt x="11193" y="9644"/>
                </a:cubicBezTo>
                <a:cubicBezTo>
                  <a:pt x="11114" y="9835"/>
                  <a:pt x="11020" y="10018"/>
                  <a:pt x="10920" y="10197"/>
                </a:cubicBezTo>
                <a:cubicBezTo>
                  <a:pt x="10878" y="10261"/>
                  <a:pt x="10833" y="10329"/>
                  <a:pt x="10791" y="10392"/>
                </a:cubicBezTo>
                <a:cubicBezTo>
                  <a:pt x="10746" y="10452"/>
                  <a:pt x="10701" y="10512"/>
                  <a:pt x="10660" y="10571"/>
                </a:cubicBezTo>
                <a:cubicBezTo>
                  <a:pt x="10608" y="10631"/>
                  <a:pt x="10559" y="10691"/>
                  <a:pt x="10507" y="10750"/>
                </a:cubicBezTo>
                <a:cubicBezTo>
                  <a:pt x="10421" y="10854"/>
                  <a:pt x="10320" y="10953"/>
                  <a:pt x="10226" y="11053"/>
                </a:cubicBezTo>
                <a:cubicBezTo>
                  <a:pt x="10272" y="11005"/>
                  <a:pt x="10313" y="10957"/>
                  <a:pt x="10358" y="10909"/>
                </a:cubicBezTo>
                <a:cubicBezTo>
                  <a:pt x="10275" y="10989"/>
                  <a:pt x="10195" y="11069"/>
                  <a:pt x="10112" y="11148"/>
                </a:cubicBezTo>
                <a:cubicBezTo>
                  <a:pt x="10025" y="11228"/>
                  <a:pt x="9935" y="11303"/>
                  <a:pt x="9849" y="11383"/>
                </a:cubicBezTo>
                <a:cubicBezTo>
                  <a:pt x="9759" y="11462"/>
                  <a:pt x="9662" y="11538"/>
                  <a:pt x="9565" y="11614"/>
                </a:cubicBezTo>
                <a:cubicBezTo>
                  <a:pt x="9277" y="11821"/>
                  <a:pt x="8993" y="12023"/>
                  <a:pt x="8691" y="12206"/>
                </a:cubicBezTo>
                <a:cubicBezTo>
                  <a:pt x="8376" y="12401"/>
                  <a:pt x="8054" y="12572"/>
                  <a:pt x="7728" y="12740"/>
                </a:cubicBezTo>
                <a:cubicBezTo>
                  <a:pt x="7281" y="12954"/>
                  <a:pt x="6830" y="13153"/>
                  <a:pt x="6376" y="13356"/>
                </a:cubicBezTo>
                <a:cubicBezTo>
                  <a:pt x="6165" y="13448"/>
                  <a:pt x="5954" y="13543"/>
                  <a:pt x="5742" y="13643"/>
                </a:cubicBezTo>
                <a:cubicBezTo>
                  <a:pt x="5496" y="13758"/>
                  <a:pt x="5247" y="13873"/>
                  <a:pt x="5008" y="14013"/>
                </a:cubicBezTo>
                <a:cubicBezTo>
                  <a:pt x="4893" y="14080"/>
                  <a:pt x="4775" y="14144"/>
                  <a:pt x="4661" y="14212"/>
                </a:cubicBezTo>
                <a:cubicBezTo>
                  <a:pt x="4543" y="14279"/>
                  <a:pt x="4429" y="14359"/>
                  <a:pt x="4314" y="14434"/>
                </a:cubicBezTo>
                <a:cubicBezTo>
                  <a:pt x="4204" y="14506"/>
                  <a:pt x="4100" y="14590"/>
                  <a:pt x="3992" y="14665"/>
                </a:cubicBezTo>
                <a:cubicBezTo>
                  <a:pt x="3864" y="14757"/>
                  <a:pt x="3743" y="14860"/>
                  <a:pt x="3621" y="14960"/>
                </a:cubicBezTo>
                <a:cubicBezTo>
                  <a:pt x="3410" y="15131"/>
                  <a:pt x="3209" y="15326"/>
                  <a:pt x="3018" y="15521"/>
                </a:cubicBezTo>
                <a:cubicBezTo>
                  <a:pt x="2786" y="15763"/>
                  <a:pt x="2554" y="16010"/>
                  <a:pt x="2343" y="16277"/>
                </a:cubicBezTo>
                <a:cubicBezTo>
                  <a:pt x="2259" y="16384"/>
                  <a:pt x="2180" y="16491"/>
                  <a:pt x="2097" y="16595"/>
                </a:cubicBezTo>
                <a:cubicBezTo>
                  <a:pt x="2010" y="16706"/>
                  <a:pt x="1930" y="16830"/>
                  <a:pt x="1847" y="16945"/>
                </a:cubicBezTo>
                <a:cubicBezTo>
                  <a:pt x="1788" y="17033"/>
                  <a:pt x="1726" y="17120"/>
                  <a:pt x="1674" y="17208"/>
                </a:cubicBezTo>
                <a:cubicBezTo>
                  <a:pt x="1587" y="17351"/>
                  <a:pt x="1494" y="17494"/>
                  <a:pt x="1414" y="17641"/>
                </a:cubicBezTo>
                <a:cubicBezTo>
                  <a:pt x="1286" y="17884"/>
                  <a:pt x="1157" y="18127"/>
                  <a:pt x="1036" y="18373"/>
                </a:cubicBezTo>
                <a:cubicBezTo>
                  <a:pt x="915" y="18628"/>
                  <a:pt x="804" y="18887"/>
                  <a:pt x="693" y="19145"/>
                </a:cubicBezTo>
                <a:cubicBezTo>
                  <a:pt x="638" y="19276"/>
                  <a:pt x="593" y="19416"/>
                  <a:pt x="541" y="19551"/>
                </a:cubicBezTo>
                <a:cubicBezTo>
                  <a:pt x="496" y="19666"/>
                  <a:pt x="454" y="19782"/>
                  <a:pt x="416" y="19901"/>
                </a:cubicBezTo>
                <a:cubicBezTo>
                  <a:pt x="367" y="20056"/>
                  <a:pt x="315" y="20211"/>
                  <a:pt x="267" y="20367"/>
                </a:cubicBezTo>
                <a:cubicBezTo>
                  <a:pt x="218" y="20518"/>
                  <a:pt x="184" y="20677"/>
                  <a:pt x="146" y="20832"/>
                </a:cubicBezTo>
                <a:cubicBezTo>
                  <a:pt x="80" y="21083"/>
                  <a:pt x="35" y="21341"/>
                  <a:pt x="0" y="21600"/>
                </a:cubicBezTo>
                <a:lnTo>
                  <a:pt x="776" y="21600"/>
                </a:lnTo>
                <a:cubicBezTo>
                  <a:pt x="773" y="21560"/>
                  <a:pt x="769" y="21516"/>
                  <a:pt x="766" y="21477"/>
                </a:cubicBezTo>
                <a:cubicBezTo>
                  <a:pt x="766" y="21493"/>
                  <a:pt x="769" y="21512"/>
                  <a:pt x="773" y="21528"/>
                </a:cubicBezTo>
                <a:cubicBezTo>
                  <a:pt x="762" y="21325"/>
                  <a:pt x="755" y="21119"/>
                  <a:pt x="766" y="20916"/>
                </a:cubicBezTo>
                <a:cubicBezTo>
                  <a:pt x="769" y="20808"/>
                  <a:pt x="773" y="20701"/>
                  <a:pt x="783" y="20593"/>
                </a:cubicBezTo>
                <a:cubicBezTo>
                  <a:pt x="797" y="20466"/>
                  <a:pt x="814" y="20339"/>
                  <a:pt x="828" y="20215"/>
                </a:cubicBezTo>
                <a:cubicBezTo>
                  <a:pt x="842" y="20100"/>
                  <a:pt x="873" y="19985"/>
                  <a:pt x="894" y="19869"/>
                </a:cubicBezTo>
                <a:cubicBezTo>
                  <a:pt x="974" y="19452"/>
                  <a:pt x="1105" y="19054"/>
                  <a:pt x="1237" y="18652"/>
                </a:cubicBezTo>
                <a:cubicBezTo>
                  <a:pt x="1324" y="18433"/>
                  <a:pt x="1407" y="18218"/>
                  <a:pt x="1504" y="18007"/>
                </a:cubicBezTo>
                <a:cubicBezTo>
                  <a:pt x="1556" y="17888"/>
                  <a:pt x="1608" y="17769"/>
                  <a:pt x="1670" y="17657"/>
                </a:cubicBezTo>
                <a:cubicBezTo>
                  <a:pt x="1740" y="17530"/>
                  <a:pt x="1805" y="17403"/>
                  <a:pt x="1875" y="17275"/>
                </a:cubicBezTo>
                <a:cubicBezTo>
                  <a:pt x="1954" y="17148"/>
                  <a:pt x="2031" y="17017"/>
                  <a:pt x="2110" y="16889"/>
                </a:cubicBezTo>
                <a:cubicBezTo>
                  <a:pt x="2190" y="16758"/>
                  <a:pt x="2284" y="16639"/>
                  <a:pt x="2374" y="16515"/>
                </a:cubicBezTo>
                <a:cubicBezTo>
                  <a:pt x="2360" y="16535"/>
                  <a:pt x="2343" y="16559"/>
                  <a:pt x="2329" y="16579"/>
                </a:cubicBezTo>
                <a:cubicBezTo>
                  <a:pt x="2408" y="16480"/>
                  <a:pt x="2485" y="16380"/>
                  <a:pt x="2564" y="16285"/>
                </a:cubicBezTo>
                <a:cubicBezTo>
                  <a:pt x="2641" y="16197"/>
                  <a:pt x="2720" y="16109"/>
                  <a:pt x="2797" y="16022"/>
                </a:cubicBezTo>
                <a:cubicBezTo>
                  <a:pt x="2873" y="15946"/>
                  <a:pt x="2946" y="15871"/>
                  <a:pt x="3022" y="15795"/>
                </a:cubicBezTo>
                <a:cubicBezTo>
                  <a:pt x="3105" y="15720"/>
                  <a:pt x="3192" y="15648"/>
                  <a:pt x="3275" y="15572"/>
                </a:cubicBezTo>
                <a:cubicBezTo>
                  <a:pt x="3351" y="15513"/>
                  <a:pt x="3427" y="15457"/>
                  <a:pt x="3504" y="15397"/>
                </a:cubicBezTo>
                <a:cubicBezTo>
                  <a:pt x="3604" y="15318"/>
                  <a:pt x="3718" y="15254"/>
                  <a:pt x="3822" y="15182"/>
                </a:cubicBezTo>
                <a:cubicBezTo>
                  <a:pt x="4023" y="15047"/>
                  <a:pt x="4238" y="14940"/>
                  <a:pt x="4446" y="14832"/>
                </a:cubicBezTo>
                <a:cubicBezTo>
                  <a:pt x="4872" y="14629"/>
                  <a:pt x="5306" y="14446"/>
                  <a:pt x="5739" y="14263"/>
                </a:cubicBezTo>
                <a:cubicBezTo>
                  <a:pt x="6196" y="14068"/>
                  <a:pt x="6657" y="13874"/>
                  <a:pt x="7101" y="13643"/>
                </a:cubicBezTo>
                <a:cubicBezTo>
                  <a:pt x="7541" y="13416"/>
                  <a:pt x="7977" y="13177"/>
                  <a:pt x="8393" y="12895"/>
                </a:cubicBezTo>
                <a:cubicBezTo>
                  <a:pt x="8844" y="12584"/>
                  <a:pt x="9284" y="12258"/>
                  <a:pt x="9703" y="11892"/>
                </a:cubicBezTo>
                <a:cubicBezTo>
                  <a:pt x="10126" y="11522"/>
                  <a:pt x="10518" y="11116"/>
                  <a:pt x="10895" y="10687"/>
                </a:cubicBezTo>
                <a:cubicBezTo>
                  <a:pt x="11079" y="10480"/>
                  <a:pt x="11252" y="10253"/>
                  <a:pt x="11419" y="10026"/>
                </a:cubicBezTo>
                <a:cubicBezTo>
                  <a:pt x="11620" y="9748"/>
                  <a:pt x="11810" y="9461"/>
                  <a:pt x="11976" y="9155"/>
                </a:cubicBezTo>
                <a:cubicBezTo>
                  <a:pt x="12070" y="8984"/>
                  <a:pt x="12157" y="8813"/>
                  <a:pt x="12236" y="8630"/>
                </a:cubicBezTo>
                <a:cubicBezTo>
                  <a:pt x="12375" y="8307"/>
                  <a:pt x="12472" y="7977"/>
                  <a:pt x="12527" y="7623"/>
                </a:cubicBezTo>
                <a:cubicBezTo>
                  <a:pt x="12576" y="7305"/>
                  <a:pt x="12576" y="6979"/>
                  <a:pt x="12555" y="6656"/>
                </a:cubicBezTo>
                <a:cubicBezTo>
                  <a:pt x="12524" y="6159"/>
                  <a:pt x="12451" y="5666"/>
                  <a:pt x="12396" y="5172"/>
                </a:cubicBezTo>
                <a:cubicBezTo>
                  <a:pt x="12378" y="4989"/>
                  <a:pt x="12365" y="4810"/>
                  <a:pt x="12365" y="4627"/>
                </a:cubicBezTo>
                <a:cubicBezTo>
                  <a:pt x="12365" y="4452"/>
                  <a:pt x="12372" y="4277"/>
                  <a:pt x="12389" y="4102"/>
                </a:cubicBezTo>
                <a:cubicBezTo>
                  <a:pt x="12420" y="3827"/>
                  <a:pt x="12489" y="3561"/>
                  <a:pt x="12576" y="3306"/>
                </a:cubicBezTo>
                <a:cubicBezTo>
                  <a:pt x="12628" y="3179"/>
                  <a:pt x="12687" y="3060"/>
                  <a:pt x="12749" y="2940"/>
                </a:cubicBezTo>
                <a:cubicBezTo>
                  <a:pt x="12784" y="2885"/>
                  <a:pt x="12819" y="2833"/>
                  <a:pt x="12853" y="2777"/>
                </a:cubicBezTo>
                <a:cubicBezTo>
                  <a:pt x="12871" y="2753"/>
                  <a:pt x="12888" y="2733"/>
                  <a:pt x="12902" y="2709"/>
                </a:cubicBezTo>
                <a:cubicBezTo>
                  <a:pt x="12909" y="2702"/>
                  <a:pt x="12919" y="2690"/>
                  <a:pt x="12926" y="2682"/>
                </a:cubicBezTo>
                <a:cubicBezTo>
                  <a:pt x="12985" y="2618"/>
                  <a:pt x="13047" y="2558"/>
                  <a:pt x="13110" y="2499"/>
                </a:cubicBezTo>
                <a:cubicBezTo>
                  <a:pt x="13207" y="2415"/>
                  <a:pt x="13307" y="2332"/>
                  <a:pt x="13404" y="2252"/>
                </a:cubicBezTo>
                <a:cubicBezTo>
                  <a:pt x="13550" y="2148"/>
                  <a:pt x="13695" y="2053"/>
                  <a:pt x="13844" y="1958"/>
                </a:cubicBezTo>
                <a:cubicBezTo>
                  <a:pt x="13976" y="1874"/>
                  <a:pt x="14111" y="1802"/>
                  <a:pt x="14246" y="1735"/>
                </a:cubicBezTo>
                <a:cubicBezTo>
                  <a:pt x="14589" y="1576"/>
                  <a:pt x="14936" y="1436"/>
                  <a:pt x="15303" y="1365"/>
                </a:cubicBezTo>
                <a:cubicBezTo>
                  <a:pt x="15494" y="1329"/>
                  <a:pt x="15684" y="1305"/>
                  <a:pt x="15879" y="1297"/>
                </a:cubicBezTo>
                <a:cubicBezTo>
                  <a:pt x="16059" y="1289"/>
                  <a:pt x="16239" y="1305"/>
                  <a:pt x="16419" y="1321"/>
                </a:cubicBezTo>
                <a:cubicBezTo>
                  <a:pt x="16516" y="1337"/>
                  <a:pt x="16613" y="1349"/>
                  <a:pt x="16710" y="1373"/>
                </a:cubicBezTo>
                <a:cubicBezTo>
                  <a:pt x="16849" y="1404"/>
                  <a:pt x="16984" y="1440"/>
                  <a:pt x="17119" y="1480"/>
                </a:cubicBezTo>
                <a:cubicBezTo>
                  <a:pt x="17334" y="1544"/>
                  <a:pt x="17552" y="1627"/>
                  <a:pt x="17757" y="1727"/>
                </a:cubicBezTo>
                <a:cubicBezTo>
                  <a:pt x="17982" y="1834"/>
                  <a:pt x="18204" y="1946"/>
                  <a:pt x="18422" y="2073"/>
                </a:cubicBezTo>
                <a:cubicBezTo>
                  <a:pt x="18651" y="2208"/>
                  <a:pt x="18873" y="2355"/>
                  <a:pt x="19091" y="2511"/>
                </a:cubicBezTo>
                <a:cubicBezTo>
                  <a:pt x="19476" y="2789"/>
                  <a:pt x="19833" y="3127"/>
                  <a:pt x="20179" y="3465"/>
                </a:cubicBezTo>
                <a:cubicBezTo>
                  <a:pt x="20352" y="3633"/>
                  <a:pt x="20519" y="3808"/>
                  <a:pt x="20692" y="3979"/>
                </a:cubicBezTo>
                <a:cubicBezTo>
                  <a:pt x="20869" y="4154"/>
                  <a:pt x="21056" y="4317"/>
                  <a:pt x="21243" y="4480"/>
                </a:cubicBezTo>
                <a:cubicBezTo>
                  <a:pt x="21319" y="4544"/>
                  <a:pt x="21402" y="4599"/>
                  <a:pt x="21482" y="4663"/>
                </a:cubicBezTo>
                <a:cubicBezTo>
                  <a:pt x="21513" y="4687"/>
                  <a:pt x="21548" y="4711"/>
                  <a:pt x="21579" y="4735"/>
                </a:cubicBezTo>
                <a:lnTo>
                  <a:pt x="21579" y="2821"/>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2076558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E6C412F3-EA3B-BED6-6308-FAC4F75EA41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8901" r="28901"/>
          <a:stretch>
            <a:fillRect/>
          </a:stretch>
        </p:blipFill>
        <p:spPr/>
      </p:pic>
      <p:sp>
        <p:nvSpPr>
          <p:cNvPr id="2" name="Rectangle: Rounded Corners 1">
            <a:extLst>
              <a:ext uri="{FF2B5EF4-FFF2-40B4-BE49-F238E27FC236}">
                <a16:creationId xmlns:a16="http://schemas.microsoft.com/office/drawing/2014/main" id="{7AE22BEE-38DE-31AD-7910-8BE0C7D8B2E8}"/>
              </a:ext>
            </a:extLst>
          </p:cNvPr>
          <p:cNvSpPr/>
          <p:nvPr/>
        </p:nvSpPr>
        <p:spPr>
          <a:xfrm>
            <a:off x="11043200" y="53038"/>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3AD25690-0E50-46F8-DA9F-9959919D2C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130367"/>
            <a:ext cx="791453" cy="741419"/>
          </a:xfrm>
          <a:prstGeom prst="rect">
            <a:avLst/>
          </a:prstGeom>
        </p:spPr>
      </p:pic>
      <p:sp>
        <p:nvSpPr>
          <p:cNvPr id="5" name="Rectangle 4">
            <a:extLst>
              <a:ext uri="{FF2B5EF4-FFF2-40B4-BE49-F238E27FC236}">
                <a16:creationId xmlns:a16="http://schemas.microsoft.com/office/drawing/2014/main" id="{E0AF0382-C69B-4EA2-EA28-3CE8648ADC50}"/>
              </a:ext>
            </a:extLst>
          </p:cNvPr>
          <p:cNvSpPr/>
          <p:nvPr/>
        </p:nvSpPr>
        <p:spPr>
          <a:xfrm>
            <a:off x="6607277" y="204428"/>
            <a:ext cx="4403945" cy="523220"/>
          </a:xfrm>
          <a:prstGeom prst="rect">
            <a:avLst/>
          </a:prstGeom>
        </p:spPr>
        <p:txBody>
          <a:bodyPr wrap="square">
            <a:spAutoFit/>
          </a:bodyPr>
          <a:lstStyle/>
          <a:p>
            <a:r>
              <a:rPr lang="fa-IR" sz="2800" dirty="0">
                <a:cs typeface="B Titr" panose="00000700000000000000" pitchFamily="2" charset="-78"/>
              </a:rPr>
              <a:t>حرکات و شکل های وزنه برداری</a:t>
            </a:r>
            <a:endParaRPr lang="en-US" sz="2800" dirty="0">
              <a:cs typeface="B Titr" panose="00000700000000000000" pitchFamily="2" charset="-78"/>
            </a:endParaRPr>
          </a:p>
        </p:txBody>
      </p:sp>
      <p:sp>
        <p:nvSpPr>
          <p:cNvPr id="6" name="Rectangle 5">
            <a:extLst>
              <a:ext uri="{FF2B5EF4-FFF2-40B4-BE49-F238E27FC236}">
                <a16:creationId xmlns:a16="http://schemas.microsoft.com/office/drawing/2014/main" id="{8CF41339-0661-8207-3494-CA7B9D8AE514}"/>
              </a:ext>
            </a:extLst>
          </p:cNvPr>
          <p:cNvSpPr/>
          <p:nvPr/>
        </p:nvSpPr>
        <p:spPr>
          <a:xfrm>
            <a:off x="3785420" y="1209028"/>
            <a:ext cx="8255362" cy="5528437"/>
          </a:xfrm>
          <a:prstGeom prst="rect">
            <a:avLst/>
          </a:prstGeom>
        </p:spPr>
        <p:txBody>
          <a:bodyPr wrap="square">
            <a:spAutoFit/>
          </a:bodyPr>
          <a:lstStyle/>
          <a:p>
            <a:pPr algn="justLow" rtl="1">
              <a:lnSpc>
                <a:spcPct val="250000"/>
              </a:lnSpc>
            </a:pPr>
            <a:r>
              <a:rPr lang="fa-IR" dirty="0">
                <a:cs typeface="B Nazanin" panose="00000400000000000000" pitchFamily="2" charset="-78"/>
              </a:rPr>
              <a:t>اگر وزنه بردار نتواند وزنه ای را بالای سر ببرد ، برای حرکت بعدی می تواند وزنه ا ی سنگین تر از آن را درخواست کند.</a:t>
            </a:r>
          </a:p>
          <a:p>
            <a:pPr algn="justLow" rtl="1">
              <a:lnSpc>
                <a:spcPct val="250000"/>
              </a:lnSpc>
            </a:pPr>
            <a:r>
              <a:rPr lang="fa-IR" dirty="0">
                <a:cs typeface="B Nazanin" panose="00000400000000000000" pitchFamily="2" charset="-78"/>
              </a:rPr>
              <a:t>در صورتی که وزنه های انتخابی طوری باشند که وزنه بردار دو بار پشت سر هم مجبور به بلند کردن وزنه باشد ، در بار دوم دو دقیقه فرصت دارد که وزنه اش را بالای سر ببرد.</a:t>
            </a:r>
          </a:p>
          <a:p>
            <a:pPr algn="justLow" rtl="1">
              <a:lnSpc>
                <a:spcPct val="250000"/>
              </a:lnSpc>
            </a:pPr>
            <a:r>
              <a:rPr lang="fa-IR" dirty="0">
                <a:cs typeface="B Nazanin" panose="00000400000000000000" pitchFamily="2" charset="-78"/>
              </a:rPr>
              <a:t>وزنه برداران تا آخرین لحظه می توانند وزنه ی در خواستی خود را تغییر داده و وزن آن را افزایش دهند.این حالت زمانی رخ می دهد که دو یا چند نفر با هم رقابت داشته باشند و وزنه های خود را با توجه به نتایج رقیب انتخاب کنند. مثلا وزنه برداری که درخواست وزنه ی 200 کیلویی کرده ، وقتی می بیند که رقیبش 201 کیلو را بالای سر برده است ، در خواست می کند که به جای 200 کیلو ، 205 کیلو بالای سر ببرد.</a:t>
            </a:r>
            <a:endParaRPr lang="en-US" dirty="0">
              <a:cs typeface="B Nazanin" panose="00000400000000000000" pitchFamily="2" charset="-78"/>
            </a:endParaRPr>
          </a:p>
        </p:txBody>
      </p:sp>
      <p:sp>
        <p:nvSpPr>
          <p:cNvPr id="11" name="Freeform: Shape 10">
            <a:extLst>
              <a:ext uri="{FF2B5EF4-FFF2-40B4-BE49-F238E27FC236}">
                <a16:creationId xmlns:a16="http://schemas.microsoft.com/office/drawing/2014/main" id="{61794B03-51CE-3B31-98C3-9679E4408F1F}"/>
              </a:ext>
            </a:extLst>
          </p:cNvPr>
          <p:cNvSpPr/>
          <p:nvPr/>
        </p:nvSpPr>
        <p:spPr>
          <a:xfrm>
            <a:off x="1417072" y="0"/>
            <a:ext cx="2758820" cy="6858000"/>
          </a:xfrm>
          <a:custGeom>
            <a:avLst/>
            <a:gdLst>
              <a:gd name="connsiteX0" fmla="*/ 2471609 w 2758820"/>
              <a:gd name="connsiteY0" fmla="*/ 1905 h 6858000"/>
              <a:gd name="connsiteX1" fmla="*/ 2500275 w 2758820"/>
              <a:gd name="connsiteY1" fmla="*/ 1905 h 6858000"/>
              <a:gd name="connsiteX2" fmla="*/ 2500275 w 2758820"/>
              <a:gd name="connsiteY2" fmla="*/ 76518 h 6858000"/>
              <a:gd name="connsiteX3" fmla="*/ 2553964 w 2758820"/>
              <a:gd name="connsiteY3" fmla="*/ 590868 h 6858000"/>
              <a:gd name="connsiteX4" fmla="*/ 2620011 w 2758820"/>
              <a:gd name="connsiteY4" fmla="*/ 857885 h 6858000"/>
              <a:gd name="connsiteX5" fmla="*/ 2666882 w 2758820"/>
              <a:gd name="connsiteY5" fmla="*/ 997903 h 6858000"/>
              <a:gd name="connsiteX6" fmla="*/ 2724406 w 2758820"/>
              <a:gd name="connsiteY6" fmla="*/ 1138555 h 6858000"/>
              <a:gd name="connsiteX7" fmla="*/ 2758820 w 2758820"/>
              <a:gd name="connsiteY7" fmla="*/ 1211494 h 6858000"/>
              <a:gd name="connsiteX8" fmla="*/ 2758820 w 2758820"/>
              <a:gd name="connsiteY8" fmla="*/ 1290856 h 6858000"/>
              <a:gd name="connsiteX9" fmla="*/ 2647787 w 2758820"/>
              <a:gd name="connsiteY9" fmla="*/ 1313061 h 6858000"/>
              <a:gd name="connsiteX10" fmla="*/ 2533938 w 2758820"/>
              <a:gd name="connsiteY10" fmla="*/ 1346200 h 6858000"/>
              <a:gd name="connsiteX11" fmla="*/ 2117421 w 2758820"/>
              <a:gd name="connsiteY11" fmla="*/ 1577975 h 6858000"/>
              <a:gd name="connsiteX12" fmla="*/ 1929722 w 2758820"/>
              <a:gd name="connsiteY12" fmla="*/ 1766570 h 6858000"/>
              <a:gd name="connsiteX13" fmla="*/ 1798481 w 2758820"/>
              <a:gd name="connsiteY13" fmla="*/ 1963103 h 6858000"/>
              <a:gd name="connsiteX14" fmla="*/ 1595443 w 2758820"/>
              <a:gd name="connsiteY14" fmla="*/ 2537460 h 6858000"/>
              <a:gd name="connsiteX15" fmla="*/ 1537919 w 2758820"/>
              <a:gd name="connsiteY15" fmla="*/ 3110230 h 6858000"/>
              <a:gd name="connsiteX16" fmla="*/ 1585003 w 2758820"/>
              <a:gd name="connsiteY16" fmla="*/ 3565843 h 6858000"/>
              <a:gd name="connsiteX17" fmla="*/ 1622287 w 2758820"/>
              <a:gd name="connsiteY17" fmla="*/ 3731578 h 6858000"/>
              <a:gd name="connsiteX18" fmla="*/ 1630928 w 2758820"/>
              <a:gd name="connsiteY18" fmla="*/ 3728961 h 6858000"/>
              <a:gd name="connsiteX19" fmla="*/ 1630928 w 2758820"/>
              <a:gd name="connsiteY19" fmla="*/ 3853587 h 6858000"/>
              <a:gd name="connsiteX20" fmla="*/ 1617387 w 2758820"/>
              <a:gd name="connsiteY20" fmla="*/ 3810953 h 6858000"/>
              <a:gd name="connsiteX21" fmla="*/ 1406892 w 2758820"/>
              <a:gd name="connsiteY21" fmla="*/ 3908743 h 6858000"/>
              <a:gd name="connsiteX22" fmla="*/ 914741 w 2758820"/>
              <a:gd name="connsiteY22" fmla="*/ 4262120 h 6858000"/>
              <a:gd name="connsiteX23" fmla="*/ 563205 w 2758820"/>
              <a:gd name="connsiteY23" fmla="*/ 4728528 h 6858000"/>
              <a:gd name="connsiteX24" fmla="*/ 283681 w 2758820"/>
              <a:gd name="connsiteY24" fmla="*/ 5453380 h 6858000"/>
              <a:gd name="connsiteX25" fmla="*/ 203147 w 2758820"/>
              <a:gd name="connsiteY25" fmla="*/ 6202998 h 6858000"/>
              <a:gd name="connsiteX26" fmla="*/ 241496 w 2758820"/>
              <a:gd name="connsiteY26" fmla="*/ 6601460 h 6858000"/>
              <a:gd name="connsiteX27" fmla="*/ 273028 w 2758820"/>
              <a:gd name="connsiteY27" fmla="*/ 6735445 h 6858000"/>
              <a:gd name="connsiteX28" fmla="*/ 285598 w 2758820"/>
              <a:gd name="connsiteY28" fmla="*/ 6773863 h 6858000"/>
              <a:gd name="connsiteX29" fmla="*/ 286450 w 2758820"/>
              <a:gd name="connsiteY29" fmla="*/ 6777673 h 6858000"/>
              <a:gd name="connsiteX30" fmla="*/ 320965 w 2758820"/>
              <a:gd name="connsiteY30" fmla="*/ 6858000 h 6858000"/>
              <a:gd name="connsiteX31" fmla="*/ 177368 w 2758820"/>
              <a:gd name="connsiteY31" fmla="*/ 6858000 h 6858000"/>
              <a:gd name="connsiteX32" fmla="*/ 103652 w 2758820"/>
              <a:gd name="connsiteY32" fmla="*/ 6666548 h 6858000"/>
              <a:gd name="connsiteX33" fmla="*/ 23118 w 2758820"/>
              <a:gd name="connsiteY33" fmla="*/ 6351588 h 6858000"/>
              <a:gd name="connsiteX34" fmla="*/ 9696 w 2758820"/>
              <a:gd name="connsiteY34" fmla="*/ 5897563 h 6858000"/>
              <a:gd name="connsiteX35" fmla="*/ 203147 w 2758820"/>
              <a:gd name="connsiteY35" fmla="*/ 5180330 h 6858000"/>
              <a:gd name="connsiteX36" fmla="*/ 380406 w 2758820"/>
              <a:gd name="connsiteY36" fmla="*/ 4831715 h 6858000"/>
              <a:gd name="connsiteX37" fmla="*/ 589197 w 2758820"/>
              <a:gd name="connsiteY37" fmla="*/ 4520565 h 6858000"/>
              <a:gd name="connsiteX38" fmla="*/ 864887 w 2758820"/>
              <a:gd name="connsiteY38" fmla="*/ 4217988 h 6858000"/>
              <a:gd name="connsiteX39" fmla="*/ 1158899 w 2758820"/>
              <a:gd name="connsiteY39" fmla="*/ 3975735 h 6858000"/>
              <a:gd name="connsiteX40" fmla="*/ 1598426 w 2758820"/>
              <a:gd name="connsiteY40" fmla="*/ 3741103 h 6858000"/>
              <a:gd name="connsiteX41" fmla="*/ 1539836 w 2758820"/>
              <a:gd name="connsiteY41" fmla="*/ 3441383 h 6858000"/>
              <a:gd name="connsiteX42" fmla="*/ 1534084 w 2758820"/>
              <a:gd name="connsiteY42" fmla="*/ 2667635 h 6858000"/>
              <a:gd name="connsiteX43" fmla="*/ 1773554 w 2758820"/>
              <a:gd name="connsiteY43" fmla="*/ 1896110 h 6858000"/>
              <a:gd name="connsiteX44" fmla="*/ 2043491 w 2758820"/>
              <a:gd name="connsiteY44" fmla="*/ 1553210 h 6858000"/>
              <a:gd name="connsiteX45" fmla="*/ 2361578 w 2758820"/>
              <a:gd name="connsiteY45" fmla="*/ 1337628 h 6858000"/>
              <a:gd name="connsiteX46" fmla="*/ 2736763 w 2758820"/>
              <a:gd name="connsiteY46" fmla="*/ 1222693 h 6858000"/>
              <a:gd name="connsiteX47" fmla="*/ 2610423 w 2758820"/>
              <a:gd name="connsiteY47" fmla="*/ 888683 h 6858000"/>
              <a:gd name="connsiteX48" fmla="*/ 2484083 w 2758820"/>
              <a:gd name="connsiteY48" fmla="*/ 250825 h 6858000"/>
              <a:gd name="connsiteX49" fmla="*/ 2471513 w 2758820"/>
              <a:gd name="connsiteY49" fmla="*/ 0 h 6858000"/>
              <a:gd name="connsiteX50" fmla="*/ 2471609 w 2758820"/>
              <a:gd name="connsiteY50" fmla="*/ 1905 h 6858000"/>
              <a:gd name="connsiteX51" fmla="*/ 2471513 w 2758820"/>
              <a:gd name="connsiteY51" fmla="*/ 19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58820" h="6858000">
                <a:moveTo>
                  <a:pt x="2471609" y="1905"/>
                </a:moveTo>
                <a:lnTo>
                  <a:pt x="2500275" y="1905"/>
                </a:lnTo>
                <a:lnTo>
                  <a:pt x="2500275" y="76518"/>
                </a:lnTo>
                <a:cubicBezTo>
                  <a:pt x="2504110" y="249873"/>
                  <a:pt x="2522433" y="420370"/>
                  <a:pt x="2553964" y="590868"/>
                </a:cubicBezTo>
                <a:cubicBezTo>
                  <a:pt x="2572074" y="680720"/>
                  <a:pt x="2594231" y="769938"/>
                  <a:pt x="2620011" y="857885"/>
                </a:cubicBezTo>
                <a:cubicBezTo>
                  <a:pt x="2634498" y="904875"/>
                  <a:pt x="2650690" y="950913"/>
                  <a:pt x="2666882" y="997903"/>
                </a:cubicBezTo>
                <a:cubicBezTo>
                  <a:pt x="2685205" y="1044575"/>
                  <a:pt x="2704379" y="1091565"/>
                  <a:pt x="2724406" y="1138555"/>
                </a:cubicBezTo>
                <a:lnTo>
                  <a:pt x="2758820" y="1211494"/>
                </a:lnTo>
                <a:lnTo>
                  <a:pt x="2758820" y="1290856"/>
                </a:lnTo>
                <a:lnTo>
                  <a:pt x="2647787" y="1313061"/>
                </a:lnTo>
                <a:cubicBezTo>
                  <a:pt x="2609252" y="1322388"/>
                  <a:pt x="2571222" y="1333341"/>
                  <a:pt x="2533938" y="1346200"/>
                </a:cubicBezTo>
                <a:cubicBezTo>
                  <a:pt x="2382670" y="1398905"/>
                  <a:pt x="2239926" y="1473835"/>
                  <a:pt x="2117421" y="1577975"/>
                </a:cubicBezTo>
                <a:cubicBezTo>
                  <a:pt x="2049244" y="1635443"/>
                  <a:pt x="1985115" y="1696720"/>
                  <a:pt x="1929722" y="1766570"/>
                </a:cubicBezTo>
                <a:cubicBezTo>
                  <a:pt x="1880720" y="1828800"/>
                  <a:pt x="1837683" y="1893888"/>
                  <a:pt x="1798481" y="1963103"/>
                </a:cubicBezTo>
                <a:cubicBezTo>
                  <a:pt x="1701756" y="2142173"/>
                  <a:pt x="1635710" y="2337435"/>
                  <a:pt x="1595443" y="2537460"/>
                </a:cubicBezTo>
                <a:cubicBezTo>
                  <a:pt x="1557093" y="2727008"/>
                  <a:pt x="1537066" y="2916555"/>
                  <a:pt x="1537919" y="3110230"/>
                </a:cubicBezTo>
                <a:cubicBezTo>
                  <a:pt x="1540901" y="3263265"/>
                  <a:pt x="1557093" y="3415665"/>
                  <a:pt x="1585003" y="3565843"/>
                </a:cubicBezTo>
                <a:cubicBezTo>
                  <a:pt x="1596508" y="3621405"/>
                  <a:pt x="1608865" y="3676968"/>
                  <a:pt x="1622287" y="3731578"/>
                </a:cubicBezTo>
                <a:lnTo>
                  <a:pt x="1630928" y="3728961"/>
                </a:lnTo>
                <a:lnTo>
                  <a:pt x="1630928" y="3853587"/>
                </a:lnTo>
                <a:lnTo>
                  <a:pt x="1617387" y="3810953"/>
                </a:lnTo>
                <a:cubicBezTo>
                  <a:pt x="1545589" y="3839845"/>
                  <a:pt x="1474855" y="3872230"/>
                  <a:pt x="1406892" y="3908743"/>
                </a:cubicBezTo>
                <a:cubicBezTo>
                  <a:pt x="1227715" y="4003675"/>
                  <a:pt x="1060256" y="4121468"/>
                  <a:pt x="914741" y="4262120"/>
                </a:cubicBezTo>
                <a:cubicBezTo>
                  <a:pt x="772848" y="4398010"/>
                  <a:pt x="659078" y="4558030"/>
                  <a:pt x="563205" y="4728528"/>
                </a:cubicBezTo>
                <a:cubicBezTo>
                  <a:pt x="438783" y="4957128"/>
                  <a:pt x="342909" y="5199380"/>
                  <a:pt x="283681" y="5453380"/>
                </a:cubicBezTo>
                <a:cubicBezTo>
                  <a:pt x="226157" y="5698490"/>
                  <a:pt x="201229" y="5951220"/>
                  <a:pt x="203147" y="6202998"/>
                </a:cubicBezTo>
                <a:cubicBezTo>
                  <a:pt x="206982" y="6336983"/>
                  <a:pt x="218487" y="6469380"/>
                  <a:pt x="241496" y="6601460"/>
                </a:cubicBezTo>
                <a:cubicBezTo>
                  <a:pt x="251084" y="6646228"/>
                  <a:pt x="261523" y="6691313"/>
                  <a:pt x="273028" y="6735445"/>
                </a:cubicBezTo>
                <a:cubicBezTo>
                  <a:pt x="276863" y="6747828"/>
                  <a:pt x="281763" y="6761163"/>
                  <a:pt x="285598" y="6773863"/>
                </a:cubicBezTo>
                <a:cubicBezTo>
                  <a:pt x="285598" y="6775768"/>
                  <a:pt x="286450" y="6776720"/>
                  <a:pt x="286450" y="6777673"/>
                </a:cubicBezTo>
                <a:cubicBezTo>
                  <a:pt x="299020" y="6804343"/>
                  <a:pt x="310525" y="6831330"/>
                  <a:pt x="320965" y="6858000"/>
                </a:cubicBezTo>
                <a:lnTo>
                  <a:pt x="177368" y="6858000"/>
                </a:lnTo>
                <a:cubicBezTo>
                  <a:pt x="149671" y="6794818"/>
                  <a:pt x="124744" y="6731635"/>
                  <a:pt x="103652" y="6666548"/>
                </a:cubicBezTo>
                <a:cubicBezTo>
                  <a:pt x="69137" y="6563043"/>
                  <a:pt x="42293" y="6458585"/>
                  <a:pt x="23118" y="6351588"/>
                </a:cubicBezTo>
                <a:cubicBezTo>
                  <a:pt x="-2662" y="6202998"/>
                  <a:pt x="-6497" y="6048058"/>
                  <a:pt x="9696" y="5897563"/>
                </a:cubicBezTo>
                <a:cubicBezTo>
                  <a:pt x="36540" y="5651500"/>
                  <a:pt x="104504" y="5408295"/>
                  <a:pt x="203147" y="5180330"/>
                </a:cubicBezTo>
                <a:cubicBezTo>
                  <a:pt x="254919" y="5060633"/>
                  <a:pt x="313295" y="4942840"/>
                  <a:pt x="380406" y="4831715"/>
                </a:cubicBezTo>
                <a:cubicBezTo>
                  <a:pt x="444535" y="4724718"/>
                  <a:pt x="511433" y="4618355"/>
                  <a:pt x="589197" y="4520565"/>
                </a:cubicBezTo>
                <a:cubicBezTo>
                  <a:pt x="675270" y="4413250"/>
                  <a:pt x="766244" y="4313873"/>
                  <a:pt x="864887" y="4217988"/>
                </a:cubicBezTo>
                <a:cubicBezTo>
                  <a:pt x="955860" y="4130040"/>
                  <a:pt x="1053438" y="4046538"/>
                  <a:pt x="1158899" y="3975735"/>
                </a:cubicBezTo>
                <a:cubicBezTo>
                  <a:pt x="1295678" y="3883978"/>
                  <a:pt x="1443110" y="3803333"/>
                  <a:pt x="1598426" y="3741103"/>
                </a:cubicBezTo>
                <a:cubicBezTo>
                  <a:pt x="1574351" y="3642678"/>
                  <a:pt x="1554324" y="3542983"/>
                  <a:pt x="1539836" y="3441383"/>
                </a:cubicBezTo>
                <a:cubicBezTo>
                  <a:pt x="1503617" y="3185795"/>
                  <a:pt x="1496800" y="2923540"/>
                  <a:pt x="1534084" y="2667635"/>
                </a:cubicBezTo>
                <a:cubicBezTo>
                  <a:pt x="1573498" y="2401570"/>
                  <a:pt x="1639545" y="2130425"/>
                  <a:pt x="1773554" y="1896110"/>
                </a:cubicBezTo>
                <a:cubicBezTo>
                  <a:pt x="1846418" y="1768475"/>
                  <a:pt x="1934409" y="1650683"/>
                  <a:pt x="2043491" y="1553210"/>
                </a:cubicBezTo>
                <a:cubicBezTo>
                  <a:pt x="2139365" y="1467803"/>
                  <a:pt x="2244613" y="1391285"/>
                  <a:pt x="2361578" y="1337628"/>
                </a:cubicBezTo>
                <a:cubicBezTo>
                  <a:pt x="2481101" y="1283018"/>
                  <a:pt x="2607654" y="1244918"/>
                  <a:pt x="2736763" y="1222693"/>
                </a:cubicBezTo>
                <a:cubicBezTo>
                  <a:pt x="2687122" y="1113790"/>
                  <a:pt x="2644938" y="1002665"/>
                  <a:pt x="2610423" y="888683"/>
                </a:cubicBezTo>
                <a:cubicBezTo>
                  <a:pt x="2548212" y="681673"/>
                  <a:pt x="2504110" y="466408"/>
                  <a:pt x="2484083" y="250825"/>
                </a:cubicBezTo>
                <a:close/>
                <a:moveTo>
                  <a:pt x="2471513" y="0"/>
                </a:moveTo>
                <a:lnTo>
                  <a:pt x="2471609" y="1905"/>
                </a:lnTo>
                <a:lnTo>
                  <a:pt x="2471513" y="1905"/>
                </a:lnTo>
                <a:close/>
              </a:path>
            </a:pathLst>
          </a:custGeom>
          <a:gradFill>
            <a:gsLst>
              <a:gs pos="0">
                <a:schemeClr val="accent3">
                  <a:lumMod val="60000"/>
                  <a:lumOff val="40000"/>
                </a:schemeClr>
              </a:gs>
              <a:gs pos="92000">
                <a:schemeClr val="accent5"/>
              </a:gs>
            </a:gsLst>
            <a:lin ang="5400000" scaled="1"/>
          </a:gradFill>
          <a:ln w="12700">
            <a:miter lim="400000"/>
          </a:ln>
        </p:spPr>
        <p:txBody>
          <a:bodyPr wrap="square" lIns="38100" tIns="38100" rIns="38100" bIns="38100" anchor="ctr">
            <a:noAutofit/>
          </a:bodyPr>
          <a:lstStyle/>
          <a:p>
            <a:pPr>
              <a:defRPr sz="3000">
                <a:solidFill>
                  <a:srgbClr val="FFFFFF"/>
                </a:solidFill>
              </a:defRPr>
            </a:pPr>
            <a:endParaRPr/>
          </a:p>
        </p:txBody>
      </p:sp>
    </p:spTree>
    <p:extLst>
      <p:ext uri="{BB962C8B-B14F-4D97-AF65-F5344CB8AC3E}">
        <p14:creationId xmlns:p14="http://schemas.microsoft.com/office/powerpoint/2010/main" val="3714749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B110625-5F70-98C1-8603-373C68F2AAB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1047" t="10687" r="-402" b="9826"/>
          <a:stretch/>
        </p:blipFill>
        <p:spPr>
          <a:xfrm>
            <a:off x="1" y="812780"/>
            <a:ext cx="8535551" cy="6045220"/>
          </a:xfrm>
        </p:spPr>
      </p:pic>
      <p:sp>
        <p:nvSpPr>
          <p:cNvPr id="2" name="Rectangle: Rounded Corners 1">
            <a:extLst>
              <a:ext uri="{FF2B5EF4-FFF2-40B4-BE49-F238E27FC236}">
                <a16:creationId xmlns:a16="http://schemas.microsoft.com/office/drawing/2014/main" id="{C332D08C-C3F6-50F1-3046-791962226FC0}"/>
              </a:ext>
            </a:extLst>
          </p:cNvPr>
          <p:cNvSpPr/>
          <p:nvPr/>
        </p:nvSpPr>
        <p:spPr>
          <a:xfrm>
            <a:off x="10000981" y="583980"/>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4E325AD6-C73F-D3CF-B832-C4C4F40E0C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59625" y="661309"/>
            <a:ext cx="791453" cy="741419"/>
          </a:xfrm>
          <a:prstGeom prst="rect">
            <a:avLst/>
          </a:prstGeom>
        </p:spPr>
      </p:pic>
      <p:sp>
        <p:nvSpPr>
          <p:cNvPr id="5" name="Rectangle 4">
            <a:extLst>
              <a:ext uri="{FF2B5EF4-FFF2-40B4-BE49-F238E27FC236}">
                <a16:creationId xmlns:a16="http://schemas.microsoft.com/office/drawing/2014/main" id="{A57FF4D6-0199-35E5-1AC3-FD3E9F5C938C}"/>
              </a:ext>
            </a:extLst>
          </p:cNvPr>
          <p:cNvSpPr/>
          <p:nvPr/>
        </p:nvSpPr>
        <p:spPr>
          <a:xfrm>
            <a:off x="5565058" y="735370"/>
            <a:ext cx="4403945" cy="523220"/>
          </a:xfrm>
          <a:prstGeom prst="rect">
            <a:avLst/>
          </a:prstGeom>
        </p:spPr>
        <p:txBody>
          <a:bodyPr wrap="square">
            <a:spAutoFit/>
          </a:bodyPr>
          <a:lstStyle/>
          <a:p>
            <a:r>
              <a:rPr lang="fa-IR" sz="2800" dirty="0">
                <a:cs typeface="B Titr" panose="00000700000000000000" pitchFamily="2" charset="-78"/>
              </a:rPr>
              <a:t>حرکات و شکل های وزنه برداری</a:t>
            </a:r>
            <a:endParaRPr lang="en-US" sz="2800" dirty="0">
              <a:cs typeface="B Titr" panose="00000700000000000000" pitchFamily="2" charset="-78"/>
            </a:endParaRPr>
          </a:p>
        </p:txBody>
      </p:sp>
      <p:sp>
        <p:nvSpPr>
          <p:cNvPr id="6" name="Arrow: Left-Right 5">
            <a:extLst>
              <a:ext uri="{FF2B5EF4-FFF2-40B4-BE49-F238E27FC236}">
                <a16:creationId xmlns:a16="http://schemas.microsoft.com/office/drawing/2014/main" id="{8F54DBDB-4284-1A9C-8DB6-93E1AB2DA0E4}"/>
              </a:ext>
            </a:extLst>
          </p:cNvPr>
          <p:cNvSpPr/>
          <p:nvPr/>
        </p:nvSpPr>
        <p:spPr>
          <a:xfrm rot="16200000">
            <a:off x="6735465" y="1748955"/>
            <a:ext cx="1376516" cy="550606"/>
          </a:xfrm>
          <a:prstGeom prst="leftRightArrow">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Left-Right 6">
            <a:extLst>
              <a:ext uri="{FF2B5EF4-FFF2-40B4-BE49-F238E27FC236}">
                <a16:creationId xmlns:a16="http://schemas.microsoft.com/office/drawing/2014/main" id="{76C6B3AD-AD61-68E2-6C46-172EE8628E43}"/>
              </a:ext>
            </a:extLst>
          </p:cNvPr>
          <p:cNvSpPr/>
          <p:nvPr/>
        </p:nvSpPr>
        <p:spPr>
          <a:xfrm rot="12954721">
            <a:off x="7865312" y="2751625"/>
            <a:ext cx="1376516" cy="550606"/>
          </a:xfrm>
          <a:prstGeom prst="leftRightArrow">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Right 7">
            <a:extLst>
              <a:ext uri="{FF2B5EF4-FFF2-40B4-BE49-F238E27FC236}">
                <a16:creationId xmlns:a16="http://schemas.microsoft.com/office/drawing/2014/main" id="{D7880C05-AC27-DDB4-3CC8-0D7A5E6B7DA3}"/>
              </a:ext>
            </a:extLst>
          </p:cNvPr>
          <p:cNvSpPr/>
          <p:nvPr/>
        </p:nvSpPr>
        <p:spPr>
          <a:xfrm rot="8344724">
            <a:off x="5379281" y="2783803"/>
            <a:ext cx="1376516" cy="550606"/>
          </a:xfrm>
          <a:prstGeom prst="leftRightArrow">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34DDE6-32E0-E553-30BA-694BBA87681A}"/>
              </a:ext>
            </a:extLst>
          </p:cNvPr>
          <p:cNvSpPr/>
          <p:nvPr/>
        </p:nvSpPr>
        <p:spPr>
          <a:xfrm>
            <a:off x="8535552" y="3679213"/>
            <a:ext cx="2416625" cy="523220"/>
          </a:xfrm>
          <a:prstGeom prst="rect">
            <a:avLst/>
          </a:prstGeom>
        </p:spPr>
        <p:txBody>
          <a:bodyPr wrap="square">
            <a:spAutoFit/>
          </a:bodyPr>
          <a:lstStyle/>
          <a:p>
            <a:r>
              <a:rPr lang="fa-IR" sz="2800" dirty="0">
                <a:cs typeface="B Titr" panose="00000700000000000000" pitchFamily="2" charset="-78"/>
              </a:rPr>
              <a:t>حرکات یک ضرب</a:t>
            </a:r>
            <a:endParaRPr lang="en-US" sz="2800" dirty="0">
              <a:cs typeface="B Titr" panose="00000700000000000000" pitchFamily="2" charset="-78"/>
            </a:endParaRPr>
          </a:p>
        </p:txBody>
      </p:sp>
      <p:sp>
        <p:nvSpPr>
          <p:cNvPr id="10" name="Rectangle 9">
            <a:extLst>
              <a:ext uri="{FF2B5EF4-FFF2-40B4-BE49-F238E27FC236}">
                <a16:creationId xmlns:a16="http://schemas.microsoft.com/office/drawing/2014/main" id="{53F4BBA8-4E64-8839-09FF-6285345457B7}"/>
              </a:ext>
            </a:extLst>
          </p:cNvPr>
          <p:cNvSpPr/>
          <p:nvPr/>
        </p:nvSpPr>
        <p:spPr>
          <a:xfrm>
            <a:off x="3985454" y="3679213"/>
            <a:ext cx="2416625" cy="523220"/>
          </a:xfrm>
          <a:prstGeom prst="rect">
            <a:avLst/>
          </a:prstGeom>
        </p:spPr>
        <p:txBody>
          <a:bodyPr wrap="square">
            <a:spAutoFit/>
          </a:bodyPr>
          <a:lstStyle/>
          <a:p>
            <a:r>
              <a:rPr lang="fa-IR" sz="2800" dirty="0">
                <a:cs typeface="B Titr" panose="00000700000000000000" pitchFamily="2" charset="-78"/>
              </a:rPr>
              <a:t>حرکات دو ضرب</a:t>
            </a:r>
            <a:endParaRPr lang="en-US" sz="2800" dirty="0">
              <a:cs typeface="B Titr" panose="00000700000000000000" pitchFamily="2" charset="-78"/>
            </a:endParaRPr>
          </a:p>
        </p:txBody>
      </p:sp>
      <p:sp>
        <p:nvSpPr>
          <p:cNvPr id="11" name="Shape">
            <a:extLst>
              <a:ext uri="{FF2B5EF4-FFF2-40B4-BE49-F238E27FC236}">
                <a16:creationId xmlns:a16="http://schemas.microsoft.com/office/drawing/2014/main" id="{774D4F25-C470-82A8-884E-D19779FF2FD7}"/>
              </a:ext>
            </a:extLst>
          </p:cNvPr>
          <p:cNvSpPr/>
          <p:nvPr/>
        </p:nvSpPr>
        <p:spPr>
          <a:xfrm>
            <a:off x="0" y="773485"/>
            <a:ext cx="8610600" cy="6081849"/>
          </a:xfrm>
          <a:custGeom>
            <a:avLst/>
            <a:gdLst/>
            <a:ahLst/>
            <a:cxnLst>
              <a:cxn ang="0">
                <a:pos x="wd2" y="hd2"/>
              </a:cxn>
              <a:cxn ang="5400000">
                <a:pos x="wd2" y="hd2"/>
              </a:cxn>
              <a:cxn ang="10800000">
                <a:pos x="wd2" y="hd2"/>
              </a:cxn>
              <a:cxn ang="16200000">
                <a:pos x="wd2" y="hd2"/>
              </a:cxn>
            </a:cxnLst>
            <a:rect l="0" t="0" r="r" b="b"/>
            <a:pathLst>
              <a:path w="21543" h="21600" extrusionOk="0">
                <a:moveTo>
                  <a:pt x="21169" y="16973"/>
                </a:moveTo>
                <a:cubicBezTo>
                  <a:pt x="21395" y="17752"/>
                  <a:pt x="21262" y="18650"/>
                  <a:pt x="21042" y="19433"/>
                </a:cubicBezTo>
                <a:cubicBezTo>
                  <a:pt x="20836" y="20160"/>
                  <a:pt x="20559" y="20849"/>
                  <a:pt x="20412" y="21600"/>
                </a:cubicBezTo>
                <a:lnTo>
                  <a:pt x="20667" y="21600"/>
                </a:lnTo>
                <a:cubicBezTo>
                  <a:pt x="20767" y="20911"/>
                  <a:pt x="21010" y="20285"/>
                  <a:pt x="21216" y="19641"/>
                </a:cubicBezTo>
                <a:cubicBezTo>
                  <a:pt x="21424" y="18987"/>
                  <a:pt x="21598" y="18274"/>
                  <a:pt x="21527" y="17561"/>
                </a:cubicBezTo>
                <a:cubicBezTo>
                  <a:pt x="21520" y="17492"/>
                  <a:pt x="21512" y="17425"/>
                  <a:pt x="21500" y="17356"/>
                </a:cubicBezTo>
                <a:cubicBezTo>
                  <a:pt x="21399" y="16747"/>
                  <a:pt x="21123" y="16204"/>
                  <a:pt x="20782" y="15804"/>
                </a:cubicBezTo>
                <a:cubicBezTo>
                  <a:pt x="20402" y="15359"/>
                  <a:pt x="19944" y="15067"/>
                  <a:pt x="19481" y="14830"/>
                </a:cubicBezTo>
                <a:cubicBezTo>
                  <a:pt x="18616" y="14392"/>
                  <a:pt x="17679" y="14131"/>
                  <a:pt x="16780" y="14385"/>
                </a:cubicBezTo>
                <a:cubicBezTo>
                  <a:pt x="16104" y="14576"/>
                  <a:pt x="15489" y="15046"/>
                  <a:pt x="14883" y="15491"/>
                </a:cubicBezTo>
                <a:cubicBezTo>
                  <a:pt x="14339" y="15891"/>
                  <a:pt x="13756" y="16156"/>
                  <a:pt x="13200" y="16517"/>
                </a:cubicBezTo>
                <a:cubicBezTo>
                  <a:pt x="12607" y="16904"/>
                  <a:pt x="11999" y="17123"/>
                  <a:pt x="11362" y="17293"/>
                </a:cubicBezTo>
                <a:cubicBezTo>
                  <a:pt x="11320" y="17304"/>
                  <a:pt x="11276" y="17318"/>
                  <a:pt x="11234" y="17325"/>
                </a:cubicBezTo>
                <a:cubicBezTo>
                  <a:pt x="11026" y="17356"/>
                  <a:pt x="10818" y="17384"/>
                  <a:pt x="10609" y="17415"/>
                </a:cubicBezTo>
                <a:cubicBezTo>
                  <a:pt x="10462" y="17436"/>
                  <a:pt x="10315" y="17436"/>
                  <a:pt x="10168" y="17436"/>
                </a:cubicBezTo>
                <a:cubicBezTo>
                  <a:pt x="9926" y="17439"/>
                  <a:pt x="9685" y="17418"/>
                  <a:pt x="9445" y="17384"/>
                </a:cubicBezTo>
                <a:cubicBezTo>
                  <a:pt x="9188" y="17342"/>
                  <a:pt x="8936" y="17269"/>
                  <a:pt x="8688" y="17165"/>
                </a:cubicBezTo>
                <a:cubicBezTo>
                  <a:pt x="8418" y="17050"/>
                  <a:pt x="8164" y="16886"/>
                  <a:pt x="7921" y="16691"/>
                </a:cubicBezTo>
                <a:cubicBezTo>
                  <a:pt x="7801" y="16597"/>
                  <a:pt x="7693" y="16479"/>
                  <a:pt x="7585" y="16357"/>
                </a:cubicBezTo>
                <a:cubicBezTo>
                  <a:pt x="7477" y="16232"/>
                  <a:pt x="7384" y="16083"/>
                  <a:pt x="7298" y="15926"/>
                </a:cubicBezTo>
                <a:cubicBezTo>
                  <a:pt x="7218" y="15787"/>
                  <a:pt x="7159" y="15620"/>
                  <a:pt x="7102" y="15463"/>
                </a:cubicBezTo>
                <a:cubicBezTo>
                  <a:pt x="7046" y="15307"/>
                  <a:pt x="7009" y="15126"/>
                  <a:pt x="6990" y="14952"/>
                </a:cubicBezTo>
                <a:cubicBezTo>
                  <a:pt x="6977" y="14747"/>
                  <a:pt x="6987" y="14552"/>
                  <a:pt x="7022" y="14350"/>
                </a:cubicBezTo>
                <a:cubicBezTo>
                  <a:pt x="7056" y="14141"/>
                  <a:pt x="7112" y="13943"/>
                  <a:pt x="7171" y="13748"/>
                </a:cubicBezTo>
                <a:cubicBezTo>
                  <a:pt x="7210" y="13630"/>
                  <a:pt x="7254" y="13515"/>
                  <a:pt x="7296" y="13400"/>
                </a:cubicBezTo>
                <a:cubicBezTo>
                  <a:pt x="7330" y="13306"/>
                  <a:pt x="7362" y="13213"/>
                  <a:pt x="7399" y="13122"/>
                </a:cubicBezTo>
                <a:cubicBezTo>
                  <a:pt x="7492" y="12896"/>
                  <a:pt x="7580" y="12666"/>
                  <a:pt x="7678" y="12447"/>
                </a:cubicBezTo>
                <a:cubicBezTo>
                  <a:pt x="7887" y="11978"/>
                  <a:pt x="8100" y="11515"/>
                  <a:pt x="8308" y="11049"/>
                </a:cubicBezTo>
                <a:cubicBezTo>
                  <a:pt x="8431" y="10770"/>
                  <a:pt x="8556" y="10492"/>
                  <a:pt x="8678" y="10214"/>
                </a:cubicBezTo>
                <a:cubicBezTo>
                  <a:pt x="8788" y="9967"/>
                  <a:pt x="8886" y="9706"/>
                  <a:pt x="8989" y="9455"/>
                </a:cubicBezTo>
                <a:cubicBezTo>
                  <a:pt x="9195" y="8954"/>
                  <a:pt x="9369" y="8426"/>
                  <a:pt x="9516" y="7883"/>
                </a:cubicBezTo>
                <a:cubicBezTo>
                  <a:pt x="9707" y="7177"/>
                  <a:pt x="9828" y="6439"/>
                  <a:pt x="9854" y="5684"/>
                </a:cubicBezTo>
                <a:cubicBezTo>
                  <a:pt x="9879" y="4943"/>
                  <a:pt x="9803" y="4209"/>
                  <a:pt x="9644" y="3507"/>
                </a:cubicBezTo>
                <a:cubicBezTo>
                  <a:pt x="9570" y="3176"/>
                  <a:pt x="9470" y="2860"/>
                  <a:pt x="9355" y="2553"/>
                </a:cubicBezTo>
                <a:cubicBezTo>
                  <a:pt x="9234" y="2237"/>
                  <a:pt x="9083" y="1948"/>
                  <a:pt x="8913" y="1680"/>
                </a:cubicBezTo>
                <a:cubicBezTo>
                  <a:pt x="8568" y="1131"/>
                  <a:pt x="8122" y="696"/>
                  <a:pt x="7642" y="414"/>
                </a:cubicBezTo>
                <a:cubicBezTo>
                  <a:pt x="7173" y="136"/>
                  <a:pt x="6654" y="59"/>
                  <a:pt x="6152" y="14"/>
                </a:cubicBezTo>
                <a:cubicBezTo>
                  <a:pt x="6029" y="3"/>
                  <a:pt x="5907" y="0"/>
                  <a:pt x="5784" y="0"/>
                </a:cubicBezTo>
                <a:cubicBezTo>
                  <a:pt x="4894" y="0"/>
                  <a:pt x="4007" y="268"/>
                  <a:pt x="3179" y="713"/>
                </a:cubicBezTo>
                <a:cubicBezTo>
                  <a:pt x="2958" y="831"/>
                  <a:pt x="2745" y="978"/>
                  <a:pt x="2530" y="1113"/>
                </a:cubicBezTo>
                <a:cubicBezTo>
                  <a:pt x="2454" y="1162"/>
                  <a:pt x="2378" y="1211"/>
                  <a:pt x="2302" y="1259"/>
                </a:cubicBezTo>
                <a:cubicBezTo>
                  <a:pt x="2245" y="1298"/>
                  <a:pt x="2189" y="1346"/>
                  <a:pt x="2135" y="1388"/>
                </a:cubicBezTo>
                <a:cubicBezTo>
                  <a:pt x="1993" y="1499"/>
                  <a:pt x="1851" y="1611"/>
                  <a:pt x="1709" y="1722"/>
                </a:cubicBezTo>
                <a:cubicBezTo>
                  <a:pt x="1620" y="1792"/>
                  <a:pt x="1537" y="1886"/>
                  <a:pt x="1454" y="1966"/>
                </a:cubicBezTo>
                <a:cubicBezTo>
                  <a:pt x="1363" y="2053"/>
                  <a:pt x="1270" y="2143"/>
                  <a:pt x="1179" y="2230"/>
                </a:cubicBezTo>
                <a:cubicBezTo>
                  <a:pt x="1013" y="2390"/>
                  <a:pt x="866" y="2585"/>
                  <a:pt x="711" y="2769"/>
                </a:cubicBezTo>
                <a:cubicBezTo>
                  <a:pt x="562" y="2947"/>
                  <a:pt x="427" y="3138"/>
                  <a:pt x="295" y="3343"/>
                </a:cubicBezTo>
                <a:cubicBezTo>
                  <a:pt x="223" y="3454"/>
                  <a:pt x="147" y="3566"/>
                  <a:pt x="86" y="3688"/>
                </a:cubicBezTo>
                <a:cubicBezTo>
                  <a:pt x="47" y="3761"/>
                  <a:pt x="5" y="3848"/>
                  <a:pt x="0" y="3945"/>
                </a:cubicBezTo>
                <a:cubicBezTo>
                  <a:pt x="-2" y="4018"/>
                  <a:pt x="86" y="3921"/>
                  <a:pt x="121" y="3879"/>
                </a:cubicBezTo>
                <a:cubicBezTo>
                  <a:pt x="179" y="3827"/>
                  <a:pt x="233" y="3764"/>
                  <a:pt x="287" y="3698"/>
                </a:cubicBezTo>
                <a:cubicBezTo>
                  <a:pt x="596" y="3357"/>
                  <a:pt x="915" y="3030"/>
                  <a:pt x="1233" y="2707"/>
                </a:cubicBezTo>
                <a:cubicBezTo>
                  <a:pt x="1348" y="2602"/>
                  <a:pt x="1466" y="2494"/>
                  <a:pt x="1581" y="2390"/>
                </a:cubicBezTo>
                <a:cubicBezTo>
                  <a:pt x="1679" y="2299"/>
                  <a:pt x="1777" y="2206"/>
                  <a:pt x="1880" y="2122"/>
                </a:cubicBezTo>
                <a:cubicBezTo>
                  <a:pt x="2064" y="1976"/>
                  <a:pt x="2245" y="1830"/>
                  <a:pt x="2429" y="1687"/>
                </a:cubicBezTo>
                <a:cubicBezTo>
                  <a:pt x="2677" y="1489"/>
                  <a:pt x="2929" y="1315"/>
                  <a:pt x="3186" y="1148"/>
                </a:cubicBezTo>
                <a:cubicBezTo>
                  <a:pt x="3439" y="991"/>
                  <a:pt x="3696" y="849"/>
                  <a:pt x="3958" y="724"/>
                </a:cubicBezTo>
                <a:cubicBezTo>
                  <a:pt x="4238" y="588"/>
                  <a:pt x="4527" y="484"/>
                  <a:pt x="4816" y="397"/>
                </a:cubicBezTo>
                <a:cubicBezTo>
                  <a:pt x="5380" y="226"/>
                  <a:pt x="5970" y="153"/>
                  <a:pt x="6544" y="240"/>
                </a:cubicBezTo>
                <a:cubicBezTo>
                  <a:pt x="6541" y="240"/>
                  <a:pt x="6539" y="240"/>
                  <a:pt x="6536" y="240"/>
                </a:cubicBezTo>
                <a:cubicBezTo>
                  <a:pt x="6919" y="303"/>
                  <a:pt x="7291" y="428"/>
                  <a:pt x="7644" y="647"/>
                </a:cubicBezTo>
                <a:cubicBezTo>
                  <a:pt x="7818" y="755"/>
                  <a:pt x="7985" y="891"/>
                  <a:pt x="8139" y="1054"/>
                </a:cubicBezTo>
                <a:cubicBezTo>
                  <a:pt x="8306" y="1228"/>
                  <a:pt x="8455" y="1433"/>
                  <a:pt x="8592" y="1649"/>
                </a:cubicBezTo>
                <a:cubicBezTo>
                  <a:pt x="9122" y="2484"/>
                  <a:pt x="9382" y="3608"/>
                  <a:pt x="9470" y="4707"/>
                </a:cubicBezTo>
                <a:cubicBezTo>
                  <a:pt x="9519" y="5465"/>
                  <a:pt x="9487" y="6234"/>
                  <a:pt x="9384" y="6982"/>
                </a:cubicBezTo>
                <a:cubicBezTo>
                  <a:pt x="9286" y="7699"/>
                  <a:pt x="9114" y="8391"/>
                  <a:pt x="8911" y="9059"/>
                </a:cubicBezTo>
                <a:cubicBezTo>
                  <a:pt x="8725" y="9647"/>
                  <a:pt x="8507" y="10217"/>
                  <a:pt x="8279" y="10774"/>
                </a:cubicBezTo>
                <a:cubicBezTo>
                  <a:pt x="8095" y="11223"/>
                  <a:pt x="7906" y="11671"/>
                  <a:pt x="7713" y="12113"/>
                </a:cubicBezTo>
                <a:cubicBezTo>
                  <a:pt x="7507" y="12583"/>
                  <a:pt x="7298" y="13049"/>
                  <a:pt x="7098" y="13522"/>
                </a:cubicBezTo>
                <a:cubicBezTo>
                  <a:pt x="6901" y="13981"/>
                  <a:pt x="6703" y="14441"/>
                  <a:pt x="6531" y="14917"/>
                </a:cubicBezTo>
                <a:cubicBezTo>
                  <a:pt x="6465" y="15098"/>
                  <a:pt x="6409" y="15289"/>
                  <a:pt x="6355" y="15477"/>
                </a:cubicBezTo>
                <a:cubicBezTo>
                  <a:pt x="6296" y="15679"/>
                  <a:pt x="6267" y="15891"/>
                  <a:pt x="6247" y="16107"/>
                </a:cubicBezTo>
                <a:cubicBezTo>
                  <a:pt x="6232" y="16281"/>
                  <a:pt x="6255" y="16465"/>
                  <a:pt x="6279" y="16636"/>
                </a:cubicBezTo>
                <a:cubicBezTo>
                  <a:pt x="6304" y="16827"/>
                  <a:pt x="6365" y="16991"/>
                  <a:pt x="6438" y="17154"/>
                </a:cubicBezTo>
                <a:cubicBezTo>
                  <a:pt x="6502" y="17300"/>
                  <a:pt x="6593" y="17412"/>
                  <a:pt x="6686" y="17519"/>
                </a:cubicBezTo>
                <a:cubicBezTo>
                  <a:pt x="6781" y="17631"/>
                  <a:pt x="6889" y="17711"/>
                  <a:pt x="6999" y="17784"/>
                </a:cubicBezTo>
                <a:cubicBezTo>
                  <a:pt x="7257" y="17947"/>
                  <a:pt x="7534" y="18031"/>
                  <a:pt x="7813" y="18086"/>
                </a:cubicBezTo>
                <a:cubicBezTo>
                  <a:pt x="8384" y="18201"/>
                  <a:pt x="8962" y="18142"/>
                  <a:pt x="9533" y="18055"/>
                </a:cubicBezTo>
                <a:cubicBezTo>
                  <a:pt x="9891" y="18003"/>
                  <a:pt x="10242" y="17912"/>
                  <a:pt x="10595" y="17808"/>
                </a:cubicBezTo>
                <a:cubicBezTo>
                  <a:pt x="10773" y="17756"/>
                  <a:pt x="10955" y="17711"/>
                  <a:pt x="11131" y="17645"/>
                </a:cubicBezTo>
                <a:cubicBezTo>
                  <a:pt x="12626" y="17081"/>
                  <a:pt x="14023" y="16284"/>
                  <a:pt x="15417" y="15338"/>
                </a:cubicBezTo>
                <a:cubicBezTo>
                  <a:pt x="16062" y="14900"/>
                  <a:pt x="16746" y="14451"/>
                  <a:pt x="17478" y="14399"/>
                </a:cubicBezTo>
                <a:cubicBezTo>
                  <a:pt x="18238" y="14343"/>
                  <a:pt x="19000" y="14691"/>
                  <a:pt x="19669" y="15171"/>
                </a:cubicBezTo>
                <a:cubicBezTo>
                  <a:pt x="20250" y="15599"/>
                  <a:pt x="20902" y="16058"/>
                  <a:pt x="21169" y="16973"/>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2983774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5C8365B-585D-D668-48E1-55C2CD01172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1980" b="11980"/>
          <a:stretch>
            <a:fillRect/>
          </a:stretch>
        </p:blipFill>
        <p:spPr/>
      </p:pic>
      <p:sp>
        <p:nvSpPr>
          <p:cNvPr id="15" name="Rectangle: Rounded Corners 14">
            <a:extLst>
              <a:ext uri="{FF2B5EF4-FFF2-40B4-BE49-F238E27FC236}">
                <a16:creationId xmlns:a16="http://schemas.microsoft.com/office/drawing/2014/main" id="{2619CE92-F8EA-B55C-5FBE-752032BE609C}"/>
              </a:ext>
            </a:extLst>
          </p:cNvPr>
          <p:cNvSpPr/>
          <p:nvPr/>
        </p:nvSpPr>
        <p:spPr>
          <a:xfrm>
            <a:off x="11043200" y="53038"/>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a:extLst>
              <a:ext uri="{FF2B5EF4-FFF2-40B4-BE49-F238E27FC236}">
                <a16:creationId xmlns:a16="http://schemas.microsoft.com/office/drawing/2014/main" id="{7897F966-A106-A4DE-0977-D79A5CBF321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130367"/>
            <a:ext cx="791453" cy="741419"/>
          </a:xfrm>
          <a:prstGeom prst="rect">
            <a:avLst/>
          </a:prstGeom>
        </p:spPr>
      </p:pic>
      <p:sp>
        <p:nvSpPr>
          <p:cNvPr id="17" name="Rectangle 16">
            <a:extLst>
              <a:ext uri="{FF2B5EF4-FFF2-40B4-BE49-F238E27FC236}">
                <a16:creationId xmlns:a16="http://schemas.microsoft.com/office/drawing/2014/main" id="{E561176B-B5B0-DD38-B025-7C0049D3DE4D}"/>
              </a:ext>
            </a:extLst>
          </p:cNvPr>
          <p:cNvSpPr/>
          <p:nvPr/>
        </p:nvSpPr>
        <p:spPr>
          <a:xfrm>
            <a:off x="6607277" y="204428"/>
            <a:ext cx="4403945" cy="523220"/>
          </a:xfrm>
          <a:prstGeom prst="rect">
            <a:avLst/>
          </a:prstGeom>
        </p:spPr>
        <p:txBody>
          <a:bodyPr wrap="square">
            <a:spAutoFit/>
          </a:bodyPr>
          <a:lstStyle/>
          <a:p>
            <a:r>
              <a:rPr lang="fa-IR" sz="2800" dirty="0">
                <a:cs typeface="B Titr" panose="00000700000000000000" pitchFamily="2" charset="-78"/>
              </a:rPr>
              <a:t>حرکات و شکل های وزنه برداری</a:t>
            </a:r>
            <a:endParaRPr lang="en-US" sz="2800" dirty="0">
              <a:cs typeface="B Titr" panose="00000700000000000000" pitchFamily="2" charset="-78"/>
            </a:endParaRPr>
          </a:p>
        </p:txBody>
      </p:sp>
      <p:sp>
        <p:nvSpPr>
          <p:cNvPr id="18" name="Shape">
            <a:extLst>
              <a:ext uri="{FF2B5EF4-FFF2-40B4-BE49-F238E27FC236}">
                <a16:creationId xmlns:a16="http://schemas.microsoft.com/office/drawing/2014/main" id="{CFF5E99F-F985-3413-C68A-E67669D298B9}"/>
              </a:ext>
            </a:extLst>
          </p:cNvPr>
          <p:cNvSpPr/>
          <p:nvPr/>
        </p:nvSpPr>
        <p:spPr>
          <a:xfrm>
            <a:off x="5158260" y="1499616"/>
            <a:ext cx="7033739" cy="5354439"/>
          </a:xfrm>
          <a:custGeom>
            <a:avLst/>
            <a:gdLst/>
            <a:ahLst/>
            <a:cxnLst>
              <a:cxn ang="0">
                <a:pos x="wd2" y="hd2"/>
              </a:cxn>
              <a:cxn ang="5400000">
                <a:pos x="wd2" y="hd2"/>
              </a:cxn>
              <a:cxn ang="10800000">
                <a:pos x="wd2" y="hd2"/>
              </a:cxn>
              <a:cxn ang="16200000">
                <a:pos x="wd2" y="hd2"/>
              </a:cxn>
            </a:cxnLst>
            <a:rect l="0" t="0" r="r" b="b"/>
            <a:pathLst>
              <a:path w="21600" h="21600" extrusionOk="0">
                <a:moveTo>
                  <a:pt x="21588" y="7876"/>
                </a:moveTo>
                <a:cubicBezTo>
                  <a:pt x="21452" y="7984"/>
                  <a:pt x="21315" y="8091"/>
                  <a:pt x="21179" y="8198"/>
                </a:cubicBezTo>
                <a:cubicBezTo>
                  <a:pt x="20970" y="8362"/>
                  <a:pt x="20764" y="8525"/>
                  <a:pt x="20555" y="8688"/>
                </a:cubicBezTo>
                <a:cubicBezTo>
                  <a:pt x="20313" y="8879"/>
                  <a:pt x="20062" y="9042"/>
                  <a:pt x="19813" y="9217"/>
                </a:cubicBezTo>
                <a:cubicBezTo>
                  <a:pt x="19498" y="9436"/>
                  <a:pt x="19178" y="9642"/>
                  <a:pt x="18853" y="9833"/>
                </a:cubicBezTo>
                <a:cubicBezTo>
                  <a:pt x="18857" y="9829"/>
                  <a:pt x="18860" y="9829"/>
                  <a:pt x="18863" y="9829"/>
                </a:cubicBezTo>
                <a:cubicBezTo>
                  <a:pt x="17900" y="10386"/>
                  <a:pt x="16903" y="10816"/>
                  <a:pt x="15871" y="11098"/>
                </a:cubicBezTo>
                <a:cubicBezTo>
                  <a:pt x="15353" y="11242"/>
                  <a:pt x="14829" y="11329"/>
                  <a:pt x="14305" y="11385"/>
                </a:cubicBezTo>
                <a:cubicBezTo>
                  <a:pt x="13742" y="11444"/>
                  <a:pt x="13179" y="11429"/>
                  <a:pt x="12615" y="11357"/>
                </a:cubicBezTo>
                <a:cubicBezTo>
                  <a:pt x="11940" y="11257"/>
                  <a:pt x="11274" y="11067"/>
                  <a:pt x="10635" y="10760"/>
                </a:cubicBezTo>
                <a:cubicBezTo>
                  <a:pt x="11350" y="9002"/>
                  <a:pt x="11846" y="7101"/>
                  <a:pt x="12061" y="5116"/>
                </a:cubicBezTo>
                <a:cubicBezTo>
                  <a:pt x="12131" y="4475"/>
                  <a:pt x="12167" y="3815"/>
                  <a:pt x="12122" y="3170"/>
                </a:cubicBezTo>
                <a:cubicBezTo>
                  <a:pt x="12076" y="2546"/>
                  <a:pt x="11940" y="1945"/>
                  <a:pt x="11704" y="1400"/>
                </a:cubicBezTo>
                <a:cubicBezTo>
                  <a:pt x="11489" y="915"/>
                  <a:pt x="11168" y="537"/>
                  <a:pt x="10783" y="298"/>
                </a:cubicBezTo>
                <a:cubicBezTo>
                  <a:pt x="10471" y="107"/>
                  <a:pt x="10117" y="0"/>
                  <a:pt x="9772" y="0"/>
                </a:cubicBezTo>
                <a:cubicBezTo>
                  <a:pt x="9660" y="0"/>
                  <a:pt x="9548" y="12"/>
                  <a:pt x="9439" y="36"/>
                </a:cubicBezTo>
                <a:cubicBezTo>
                  <a:pt x="9218" y="84"/>
                  <a:pt x="9006" y="195"/>
                  <a:pt x="8800" y="302"/>
                </a:cubicBezTo>
                <a:cubicBezTo>
                  <a:pt x="8591" y="414"/>
                  <a:pt x="8388" y="549"/>
                  <a:pt x="8194" y="700"/>
                </a:cubicBezTo>
                <a:cubicBezTo>
                  <a:pt x="7985" y="859"/>
                  <a:pt x="7785" y="1046"/>
                  <a:pt x="7589" y="1229"/>
                </a:cubicBezTo>
                <a:cubicBezTo>
                  <a:pt x="7313" y="1484"/>
                  <a:pt x="7044" y="1766"/>
                  <a:pt x="6807" y="2084"/>
                </a:cubicBezTo>
                <a:cubicBezTo>
                  <a:pt x="6417" y="2610"/>
                  <a:pt x="6078" y="3174"/>
                  <a:pt x="5866" y="3855"/>
                </a:cubicBezTo>
                <a:cubicBezTo>
                  <a:pt x="5784" y="4117"/>
                  <a:pt x="5720" y="4380"/>
                  <a:pt x="5675" y="4658"/>
                </a:cubicBezTo>
                <a:cubicBezTo>
                  <a:pt x="5623" y="4980"/>
                  <a:pt x="5608" y="5310"/>
                  <a:pt x="5602" y="5637"/>
                </a:cubicBezTo>
                <a:cubicBezTo>
                  <a:pt x="5596" y="6182"/>
                  <a:pt x="5675" y="6747"/>
                  <a:pt x="5820" y="7256"/>
                </a:cubicBezTo>
                <a:cubicBezTo>
                  <a:pt x="5993" y="7860"/>
                  <a:pt x="6277" y="8393"/>
                  <a:pt x="6605" y="8867"/>
                </a:cubicBezTo>
                <a:cubicBezTo>
                  <a:pt x="7259" y="9821"/>
                  <a:pt x="8137" y="10422"/>
                  <a:pt x="9033" y="10884"/>
                </a:cubicBezTo>
                <a:cubicBezTo>
                  <a:pt x="9433" y="11090"/>
                  <a:pt x="9848" y="11249"/>
                  <a:pt x="10269" y="11377"/>
                </a:cubicBezTo>
                <a:cubicBezTo>
                  <a:pt x="10141" y="11671"/>
                  <a:pt x="10005" y="11962"/>
                  <a:pt x="9866" y="12248"/>
                </a:cubicBezTo>
                <a:cubicBezTo>
                  <a:pt x="9866" y="12244"/>
                  <a:pt x="9869" y="12244"/>
                  <a:pt x="9869" y="12240"/>
                </a:cubicBezTo>
                <a:cubicBezTo>
                  <a:pt x="9596" y="12773"/>
                  <a:pt x="9306" y="13290"/>
                  <a:pt x="9000" y="13791"/>
                </a:cubicBezTo>
                <a:cubicBezTo>
                  <a:pt x="8776" y="14149"/>
                  <a:pt x="8543" y="14499"/>
                  <a:pt x="8306" y="14842"/>
                </a:cubicBezTo>
                <a:cubicBezTo>
                  <a:pt x="7988" y="15267"/>
                  <a:pt x="7670" y="15689"/>
                  <a:pt x="7352" y="16110"/>
                </a:cubicBezTo>
                <a:cubicBezTo>
                  <a:pt x="7038" y="16472"/>
                  <a:pt x="6720" y="16838"/>
                  <a:pt x="6402" y="17204"/>
                </a:cubicBezTo>
                <a:cubicBezTo>
                  <a:pt x="6087" y="17519"/>
                  <a:pt x="5772" y="17829"/>
                  <a:pt x="5457" y="18139"/>
                </a:cubicBezTo>
                <a:cubicBezTo>
                  <a:pt x="5221" y="18338"/>
                  <a:pt x="4981" y="18537"/>
                  <a:pt x="4745" y="18736"/>
                </a:cubicBezTo>
                <a:cubicBezTo>
                  <a:pt x="4255" y="19150"/>
                  <a:pt x="3725" y="19488"/>
                  <a:pt x="3195" y="19806"/>
                </a:cubicBezTo>
                <a:cubicBezTo>
                  <a:pt x="2895" y="19977"/>
                  <a:pt x="2589" y="20140"/>
                  <a:pt x="2280" y="20287"/>
                </a:cubicBezTo>
                <a:cubicBezTo>
                  <a:pt x="2201" y="20323"/>
                  <a:pt x="2123" y="20359"/>
                  <a:pt x="2041" y="20391"/>
                </a:cubicBezTo>
                <a:cubicBezTo>
                  <a:pt x="1953" y="20438"/>
                  <a:pt x="1862" y="20486"/>
                  <a:pt x="1771" y="20534"/>
                </a:cubicBezTo>
                <a:cubicBezTo>
                  <a:pt x="1681" y="20578"/>
                  <a:pt x="1590" y="20621"/>
                  <a:pt x="1499" y="20661"/>
                </a:cubicBezTo>
                <a:cubicBezTo>
                  <a:pt x="1390" y="20709"/>
                  <a:pt x="1284" y="20765"/>
                  <a:pt x="1178" y="20824"/>
                </a:cubicBezTo>
                <a:cubicBezTo>
                  <a:pt x="1193" y="20816"/>
                  <a:pt x="1205" y="20808"/>
                  <a:pt x="1220" y="20800"/>
                </a:cubicBezTo>
                <a:cubicBezTo>
                  <a:pt x="845" y="21011"/>
                  <a:pt x="466" y="21202"/>
                  <a:pt x="115" y="21481"/>
                </a:cubicBezTo>
                <a:cubicBezTo>
                  <a:pt x="85" y="21485"/>
                  <a:pt x="39" y="21540"/>
                  <a:pt x="0" y="21600"/>
                </a:cubicBezTo>
                <a:lnTo>
                  <a:pt x="2241" y="21600"/>
                </a:lnTo>
                <a:cubicBezTo>
                  <a:pt x="2895" y="21147"/>
                  <a:pt x="3519" y="20613"/>
                  <a:pt x="4112" y="20033"/>
                </a:cubicBezTo>
                <a:cubicBezTo>
                  <a:pt x="4461" y="19691"/>
                  <a:pt x="4824" y="19364"/>
                  <a:pt x="5157" y="18994"/>
                </a:cubicBezTo>
                <a:cubicBezTo>
                  <a:pt x="5490" y="18625"/>
                  <a:pt x="5823" y="18255"/>
                  <a:pt x="6156" y="17885"/>
                </a:cubicBezTo>
                <a:cubicBezTo>
                  <a:pt x="6423" y="17586"/>
                  <a:pt x="6671" y="17256"/>
                  <a:pt x="6925" y="16942"/>
                </a:cubicBezTo>
                <a:cubicBezTo>
                  <a:pt x="7159" y="16651"/>
                  <a:pt x="7395" y="16365"/>
                  <a:pt x="7613" y="16055"/>
                </a:cubicBezTo>
                <a:cubicBezTo>
                  <a:pt x="7891" y="15657"/>
                  <a:pt x="8173" y="15263"/>
                  <a:pt x="8452" y="14865"/>
                </a:cubicBezTo>
                <a:cubicBezTo>
                  <a:pt x="8691" y="14527"/>
                  <a:pt x="8906" y="14161"/>
                  <a:pt x="9124" y="13799"/>
                </a:cubicBezTo>
                <a:cubicBezTo>
                  <a:pt x="9412" y="13318"/>
                  <a:pt x="9684" y="12821"/>
                  <a:pt x="9942" y="12312"/>
                </a:cubicBezTo>
                <a:cubicBezTo>
                  <a:pt x="10090" y="12017"/>
                  <a:pt x="10232" y="11715"/>
                  <a:pt x="10368" y="11413"/>
                </a:cubicBezTo>
                <a:cubicBezTo>
                  <a:pt x="10650" y="11492"/>
                  <a:pt x="10932" y="11560"/>
                  <a:pt x="11216" y="11615"/>
                </a:cubicBezTo>
                <a:cubicBezTo>
                  <a:pt x="11970" y="11763"/>
                  <a:pt x="12727" y="11779"/>
                  <a:pt x="13488" y="11747"/>
                </a:cubicBezTo>
                <a:cubicBezTo>
                  <a:pt x="14269" y="11715"/>
                  <a:pt x="15050" y="11560"/>
                  <a:pt x="15813" y="11349"/>
                </a:cubicBezTo>
                <a:cubicBezTo>
                  <a:pt x="16579" y="11138"/>
                  <a:pt x="17327" y="10832"/>
                  <a:pt x="18054" y="10458"/>
                </a:cubicBezTo>
                <a:cubicBezTo>
                  <a:pt x="19026" y="9965"/>
                  <a:pt x="19950" y="9320"/>
                  <a:pt x="20843" y="8620"/>
                </a:cubicBezTo>
                <a:cubicBezTo>
                  <a:pt x="21094" y="8421"/>
                  <a:pt x="21349" y="8222"/>
                  <a:pt x="21600" y="8027"/>
                </a:cubicBezTo>
                <a:lnTo>
                  <a:pt x="21600" y="7876"/>
                </a:lnTo>
                <a:close/>
                <a:moveTo>
                  <a:pt x="8833" y="9499"/>
                </a:moveTo>
                <a:cubicBezTo>
                  <a:pt x="7731" y="8465"/>
                  <a:pt x="6928" y="6810"/>
                  <a:pt x="6762" y="5036"/>
                </a:cubicBezTo>
                <a:cubicBezTo>
                  <a:pt x="6710" y="4193"/>
                  <a:pt x="6777" y="3353"/>
                  <a:pt x="7016" y="2566"/>
                </a:cubicBezTo>
                <a:cubicBezTo>
                  <a:pt x="7038" y="2506"/>
                  <a:pt x="7062" y="2446"/>
                  <a:pt x="7086" y="2391"/>
                </a:cubicBezTo>
                <a:cubicBezTo>
                  <a:pt x="7113" y="2367"/>
                  <a:pt x="7140" y="2343"/>
                  <a:pt x="7168" y="2315"/>
                </a:cubicBezTo>
                <a:cubicBezTo>
                  <a:pt x="7334" y="2176"/>
                  <a:pt x="7507" y="2045"/>
                  <a:pt x="7686" y="1933"/>
                </a:cubicBezTo>
                <a:cubicBezTo>
                  <a:pt x="8031" y="1750"/>
                  <a:pt x="8382" y="1607"/>
                  <a:pt x="8758" y="1631"/>
                </a:cubicBezTo>
                <a:cubicBezTo>
                  <a:pt x="9106" y="1695"/>
                  <a:pt x="9451" y="1818"/>
                  <a:pt x="9769" y="2009"/>
                </a:cubicBezTo>
                <a:cubicBezTo>
                  <a:pt x="10093" y="2204"/>
                  <a:pt x="10384" y="2470"/>
                  <a:pt x="10641" y="2792"/>
                </a:cubicBezTo>
                <a:cubicBezTo>
                  <a:pt x="10892" y="3107"/>
                  <a:pt x="11086" y="3489"/>
                  <a:pt x="11250" y="3886"/>
                </a:cubicBezTo>
                <a:cubicBezTo>
                  <a:pt x="11425" y="4316"/>
                  <a:pt x="11513" y="4797"/>
                  <a:pt x="11562" y="5279"/>
                </a:cubicBezTo>
                <a:cubicBezTo>
                  <a:pt x="11619" y="6042"/>
                  <a:pt x="11592" y="6806"/>
                  <a:pt x="11468" y="7558"/>
                </a:cubicBezTo>
                <a:cubicBezTo>
                  <a:pt x="11341" y="8338"/>
                  <a:pt x="11120" y="9078"/>
                  <a:pt x="10877" y="9806"/>
                </a:cubicBezTo>
                <a:cubicBezTo>
                  <a:pt x="10877" y="9802"/>
                  <a:pt x="10880" y="9802"/>
                  <a:pt x="10880" y="9798"/>
                </a:cubicBezTo>
                <a:cubicBezTo>
                  <a:pt x="10774" y="10104"/>
                  <a:pt x="10662" y="10406"/>
                  <a:pt x="10544" y="10705"/>
                </a:cubicBezTo>
                <a:cubicBezTo>
                  <a:pt x="9932" y="10402"/>
                  <a:pt x="9363" y="9992"/>
                  <a:pt x="8833" y="9499"/>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9" name="Rectangle 18">
            <a:extLst>
              <a:ext uri="{FF2B5EF4-FFF2-40B4-BE49-F238E27FC236}">
                <a16:creationId xmlns:a16="http://schemas.microsoft.com/office/drawing/2014/main" id="{68219AD3-7576-578B-D55D-B0B03090CEFE}"/>
              </a:ext>
            </a:extLst>
          </p:cNvPr>
          <p:cNvSpPr/>
          <p:nvPr/>
        </p:nvSpPr>
        <p:spPr>
          <a:xfrm>
            <a:off x="296221" y="684055"/>
            <a:ext cx="6194323" cy="5528437"/>
          </a:xfrm>
          <a:prstGeom prst="rect">
            <a:avLst/>
          </a:prstGeom>
        </p:spPr>
        <p:txBody>
          <a:bodyPr wrap="square">
            <a:spAutoFit/>
          </a:bodyPr>
          <a:lstStyle/>
          <a:p>
            <a:pPr algn="justLow" rtl="1">
              <a:lnSpc>
                <a:spcPct val="250000"/>
              </a:lnSpc>
            </a:pPr>
            <a:r>
              <a:rPr lang="fa-IR" dirty="0">
                <a:cs typeface="B Nazanin" panose="00000400000000000000" pitchFamily="2" charset="-78"/>
              </a:rPr>
              <a:t>حرکت یک ضرب با دو دست : در این حرکت وزنه بردار میله و وزنه های جلوی پای خود را با دو دست گرفته و با یک حرکت، میله و وزنه ها را از زمین تا بالای سر بطور عمود و با دستهای کشیده یا با نشستن زیر وزنه و یا با جلو و عقب بردن پاها ، بالا می برد. وزنه باید بدون مکث طول بدن را با یک حرکت مداوم طی کند و هیچ قسمت از بدن به غیر از کف پاها نباید زمین را لمس نموده یا به زمین کشیده شود . وقتی وزنه در بالای سر قرار گرفت بازوان و پاهای وزنه بردار باید راست و بدون حرکت بماند تا داور فرمان قبولی حرکت یک ضرب را صادر نماید سپس ورزشکار مجددا" میله و وزنه ها را روی زمین قرار می دهد . عدول ورزشکاران از اصول و مقررات خطا محسوب خواهد شد.</a:t>
            </a:r>
            <a:endParaRPr lang="en-US" dirty="0">
              <a:cs typeface="B Nazanin" panose="00000400000000000000" pitchFamily="2" charset="-78"/>
            </a:endParaRPr>
          </a:p>
        </p:txBody>
      </p:sp>
    </p:spTree>
    <p:extLst>
      <p:ext uri="{BB962C8B-B14F-4D97-AF65-F5344CB8AC3E}">
        <p14:creationId xmlns:p14="http://schemas.microsoft.com/office/powerpoint/2010/main" val="4227454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AE0A25B-6451-7E65-1E9D-C64C3D2DB20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8548" r="28548"/>
          <a:stretch>
            <a:fillRect/>
          </a:stretch>
        </p:blipFill>
        <p:spPr/>
      </p:pic>
      <p:sp>
        <p:nvSpPr>
          <p:cNvPr id="2" name="Rectangle: Rounded Corners 1">
            <a:extLst>
              <a:ext uri="{FF2B5EF4-FFF2-40B4-BE49-F238E27FC236}">
                <a16:creationId xmlns:a16="http://schemas.microsoft.com/office/drawing/2014/main" id="{1FBF2B2C-DF93-1DBD-751D-F382B50DDFB6}"/>
              </a:ext>
            </a:extLst>
          </p:cNvPr>
          <p:cNvSpPr/>
          <p:nvPr/>
        </p:nvSpPr>
        <p:spPr>
          <a:xfrm>
            <a:off x="6087741" y="16119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DAE71C10-2926-50C9-C8D1-C0B4BE68FE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6385" y="238521"/>
            <a:ext cx="791453" cy="741419"/>
          </a:xfrm>
          <a:prstGeom prst="rect">
            <a:avLst/>
          </a:prstGeom>
        </p:spPr>
      </p:pic>
      <p:sp>
        <p:nvSpPr>
          <p:cNvPr id="5" name="Rectangle 4">
            <a:extLst>
              <a:ext uri="{FF2B5EF4-FFF2-40B4-BE49-F238E27FC236}">
                <a16:creationId xmlns:a16="http://schemas.microsoft.com/office/drawing/2014/main" id="{E3CFC1D1-8B45-F175-CD80-8C7D173A3917}"/>
              </a:ext>
            </a:extLst>
          </p:cNvPr>
          <p:cNvSpPr/>
          <p:nvPr/>
        </p:nvSpPr>
        <p:spPr>
          <a:xfrm>
            <a:off x="1651818" y="312582"/>
            <a:ext cx="4403945" cy="523220"/>
          </a:xfrm>
          <a:prstGeom prst="rect">
            <a:avLst/>
          </a:prstGeom>
        </p:spPr>
        <p:txBody>
          <a:bodyPr wrap="square">
            <a:spAutoFit/>
          </a:bodyPr>
          <a:lstStyle/>
          <a:p>
            <a:r>
              <a:rPr lang="fa-IR" sz="2800" dirty="0">
                <a:cs typeface="B Titr" panose="00000700000000000000" pitchFamily="2" charset="-78"/>
              </a:rPr>
              <a:t>حرکات و شکل های وزنه برداری</a:t>
            </a:r>
            <a:endParaRPr lang="en-US" sz="2800" dirty="0">
              <a:cs typeface="B Titr" panose="00000700000000000000" pitchFamily="2" charset="-78"/>
            </a:endParaRPr>
          </a:p>
        </p:txBody>
      </p:sp>
      <p:sp>
        <p:nvSpPr>
          <p:cNvPr id="6" name="Rectangle 5">
            <a:extLst>
              <a:ext uri="{FF2B5EF4-FFF2-40B4-BE49-F238E27FC236}">
                <a16:creationId xmlns:a16="http://schemas.microsoft.com/office/drawing/2014/main" id="{1D301CCA-324A-A2A1-A9E7-A494908BB980}"/>
              </a:ext>
            </a:extLst>
          </p:cNvPr>
          <p:cNvSpPr/>
          <p:nvPr/>
        </p:nvSpPr>
        <p:spPr>
          <a:xfrm>
            <a:off x="85807" y="924585"/>
            <a:ext cx="8240267" cy="5770811"/>
          </a:xfrm>
          <a:prstGeom prst="rect">
            <a:avLst/>
          </a:prstGeom>
        </p:spPr>
        <p:txBody>
          <a:bodyPr wrap="square">
            <a:spAutoFit/>
          </a:bodyPr>
          <a:lstStyle/>
          <a:p>
            <a:pPr algn="ctr" rtl="1">
              <a:lnSpc>
                <a:spcPct val="300000"/>
              </a:lnSpc>
            </a:pPr>
            <a:r>
              <a:rPr lang="fa-IR" dirty="0">
                <a:cs typeface="B Nazanin" panose="00000400000000000000" pitchFamily="2" charset="-78"/>
              </a:rPr>
              <a:t>حرکت دو ضرب با دو دست : حرکت و ضربه اول کشش میله با وزنه بوده و ضرب و حرکت دوم بالا بردن وزنه ها و میله تا حد نهایی است. ورزشکار نباید در کشش بر روی سینه و یا در بالا بردن وزنه حرکات خطا انجام دهد. روشن شدن دو و یا سه چراغ سفید رنگ توسط داور علامت قبولی حرکت و دو یا سه چراغ قرمز مشخص کننده خطا خواهد بود. وزنه برداران بر طبق وزن خود در دسته هایی که مقررات تعیین می کند ، در مسابقات شرکت می نمایند طبقه بندی نهایی از نتیجه بهترین مجموع دو حرکت یک ضرب و دو ضرب که توسط داوران صحیح و بدون خطا اعلام می شود بدست خواهد آمد. وزنه بردار می تواند در هر حرکت تنها سه نوبت آزمایش شودو هر حرکت اضافی که خارج از سه نوبت باشد در نتیجه نهایی (مجموع امتیازات) تاثیر نخواهد داشت .</a:t>
            </a:r>
            <a:endParaRPr lang="en-US" dirty="0">
              <a:cs typeface="B Nazanin" panose="00000400000000000000" pitchFamily="2" charset="-78"/>
            </a:endParaRPr>
          </a:p>
        </p:txBody>
      </p:sp>
      <p:sp>
        <p:nvSpPr>
          <p:cNvPr id="7" name="Shape">
            <a:extLst>
              <a:ext uri="{FF2B5EF4-FFF2-40B4-BE49-F238E27FC236}">
                <a16:creationId xmlns:a16="http://schemas.microsoft.com/office/drawing/2014/main" id="{6D6147B0-1FEA-A381-5AE0-6CDDC1FEDD6E}"/>
              </a:ext>
            </a:extLst>
          </p:cNvPr>
          <p:cNvSpPr/>
          <p:nvPr/>
        </p:nvSpPr>
        <p:spPr>
          <a:xfrm>
            <a:off x="8153400" y="1"/>
            <a:ext cx="4038600" cy="6109030"/>
          </a:xfrm>
          <a:custGeom>
            <a:avLst/>
            <a:gdLst/>
            <a:ahLst/>
            <a:cxnLst>
              <a:cxn ang="0">
                <a:pos x="wd2" y="hd2"/>
              </a:cxn>
              <a:cxn ang="5400000">
                <a:pos x="wd2" y="hd2"/>
              </a:cxn>
              <a:cxn ang="10800000">
                <a:pos x="wd2" y="hd2"/>
              </a:cxn>
              <a:cxn ang="16200000">
                <a:pos x="wd2" y="hd2"/>
              </a:cxn>
            </a:cxnLst>
            <a:rect l="0" t="0" r="r" b="b"/>
            <a:pathLst>
              <a:path w="21535" h="21578" extrusionOk="0">
                <a:moveTo>
                  <a:pt x="21508" y="12930"/>
                </a:moveTo>
                <a:cubicBezTo>
                  <a:pt x="21475" y="12948"/>
                  <a:pt x="21442" y="12967"/>
                  <a:pt x="21409" y="12985"/>
                </a:cubicBezTo>
                <a:cubicBezTo>
                  <a:pt x="21283" y="13054"/>
                  <a:pt x="21145" y="13123"/>
                  <a:pt x="21019" y="13199"/>
                </a:cubicBezTo>
                <a:cubicBezTo>
                  <a:pt x="20750" y="13366"/>
                  <a:pt x="20481" y="13534"/>
                  <a:pt x="20212" y="13701"/>
                </a:cubicBezTo>
                <a:cubicBezTo>
                  <a:pt x="19976" y="13850"/>
                  <a:pt x="19757" y="14013"/>
                  <a:pt x="19537" y="14173"/>
                </a:cubicBezTo>
                <a:cubicBezTo>
                  <a:pt x="19603" y="14126"/>
                  <a:pt x="19669" y="14083"/>
                  <a:pt x="19729" y="14035"/>
                </a:cubicBezTo>
                <a:cubicBezTo>
                  <a:pt x="19702" y="14053"/>
                  <a:pt x="19680" y="14072"/>
                  <a:pt x="19653" y="14090"/>
                </a:cubicBezTo>
                <a:cubicBezTo>
                  <a:pt x="19614" y="14119"/>
                  <a:pt x="19570" y="14148"/>
                  <a:pt x="19532" y="14173"/>
                </a:cubicBezTo>
                <a:cubicBezTo>
                  <a:pt x="19515" y="14188"/>
                  <a:pt x="19494" y="14199"/>
                  <a:pt x="19477" y="14213"/>
                </a:cubicBezTo>
                <a:cubicBezTo>
                  <a:pt x="19532" y="14173"/>
                  <a:pt x="19592" y="14133"/>
                  <a:pt x="19647" y="14090"/>
                </a:cubicBezTo>
                <a:cubicBezTo>
                  <a:pt x="19323" y="14322"/>
                  <a:pt x="19027" y="14555"/>
                  <a:pt x="18725" y="14802"/>
                </a:cubicBezTo>
                <a:cubicBezTo>
                  <a:pt x="18473" y="15010"/>
                  <a:pt x="18259" y="15235"/>
                  <a:pt x="18039" y="15460"/>
                </a:cubicBezTo>
                <a:cubicBezTo>
                  <a:pt x="17661" y="15849"/>
                  <a:pt x="17375" y="16278"/>
                  <a:pt x="17139" y="16711"/>
                </a:cubicBezTo>
                <a:cubicBezTo>
                  <a:pt x="16975" y="17012"/>
                  <a:pt x="16859" y="17336"/>
                  <a:pt x="16783" y="17652"/>
                </a:cubicBezTo>
                <a:cubicBezTo>
                  <a:pt x="16706" y="17976"/>
                  <a:pt x="16634" y="18299"/>
                  <a:pt x="16563" y="18623"/>
                </a:cubicBezTo>
                <a:cubicBezTo>
                  <a:pt x="16470" y="19059"/>
                  <a:pt x="16360" y="19492"/>
                  <a:pt x="16146" y="19910"/>
                </a:cubicBezTo>
                <a:cubicBezTo>
                  <a:pt x="15570" y="20030"/>
                  <a:pt x="14983" y="20073"/>
                  <a:pt x="14373" y="20044"/>
                </a:cubicBezTo>
                <a:cubicBezTo>
                  <a:pt x="13874" y="20001"/>
                  <a:pt x="13408" y="19913"/>
                  <a:pt x="12952" y="19764"/>
                </a:cubicBezTo>
                <a:cubicBezTo>
                  <a:pt x="12409" y="19590"/>
                  <a:pt x="11953" y="19314"/>
                  <a:pt x="11569" y="19012"/>
                </a:cubicBezTo>
                <a:cubicBezTo>
                  <a:pt x="10735" y="18354"/>
                  <a:pt x="10367" y="17489"/>
                  <a:pt x="10208" y="16653"/>
                </a:cubicBezTo>
                <a:cubicBezTo>
                  <a:pt x="10192" y="16489"/>
                  <a:pt x="10175" y="16325"/>
                  <a:pt x="10159" y="16162"/>
                </a:cubicBezTo>
                <a:cubicBezTo>
                  <a:pt x="10142" y="15995"/>
                  <a:pt x="10159" y="15820"/>
                  <a:pt x="10153" y="15653"/>
                </a:cubicBezTo>
                <a:cubicBezTo>
                  <a:pt x="10153" y="15315"/>
                  <a:pt x="10214" y="14973"/>
                  <a:pt x="10258" y="14639"/>
                </a:cubicBezTo>
                <a:cubicBezTo>
                  <a:pt x="10301" y="14304"/>
                  <a:pt x="10373" y="13970"/>
                  <a:pt x="10439" y="13635"/>
                </a:cubicBezTo>
                <a:cubicBezTo>
                  <a:pt x="10499" y="13305"/>
                  <a:pt x="10554" y="12977"/>
                  <a:pt x="10609" y="12647"/>
                </a:cubicBezTo>
                <a:cubicBezTo>
                  <a:pt x="10664" y="12301"/>
                  <a:pt x="10669" y="11956"/>
                  <a:pt x="10675" y="11607"/>
                </a:cubicBezTo>
                <a:cubicBezTo>
                  <a:pt x="10686" y="10731"/>
                  <a:pt x="10334" y="9869"/>
                  <a:pt x="9758" y="9092"/>
                </a:cubicBezTo>
                <a:cubicBezTo>
                  <a:pt x="9522" y="8772"/>
                  <a:pt x="9242" y="8455"/>
                  <a:pt x="8913" y="8175"/>
                </a:cubicBezTo>
                <a:cubicBezTo>
                  <a:pt x="8748" y="8034"/>
                  <a:pt x="8595" y="7888"/>
                  <a:pt x="8419" y="7754"/>
                </a:cubicBezTo>
                <a:cubicBezTo>
                  <a:pt x="8068" y="7485"/>
                  <a:pt x="7722" y="7212"/>
                  <a:pt x="7327" y="6969"/>
                </a:cubicBezTo>
                <a:cubicBezTo>
                  <a:pt x="6915" y="6714"/>
                  <a:pt x="6504" y="6463"/>
                  <a:pt x="6081" y="6220"/>
                </a:cubicBezTo>
                <a:cubicBezTo>
                  <a:pt x="5648" y="5969"/>
                  <a:pt x="5203" y="5729"/>
                  <a:pt x="4770" y="5482"/>
                </a:cubicBezTo>
                <a:cubicBezTo>
                  <a:pt x="3409" y="4718"/>
                  <a:pt x="2108" y="3762"/>
                  <a:pt x="1823" y="2552"/>
                </a:cubicBezTo>
                <a:cubicBezTo>
                  <a:pt x="1795" y="2319"/>
                  <a:pt x="1806" y="2090"/>
                  <a:pt x="1861" y="1858"/>
                </a:cubicBezTo>
                <a:cubicBezTo>
                  <a:pt x="1922" y="1607"/>
                  <a:pt x="2042" y="1367"/>
                  <a:pt x="2191" y="1134"/>
                </a:cubicBezTo>
                <a:cubicBezTo>
                  <a:pt x="2311" y="967"/>
                  <a:pt x="2448" y="807"/>
                  <a:pt x="2597" y="651"/>
                </a:cubicBezTo>
                <a:cubicBezTo>
                  <a:pt x="2646" y="603"/>
                  <a:pt x="2701" y="556"/>
                  <a:pt x="2756" y="509"/>
                </a:cubicBezTo>
                <a:cubicBezTo>
                  <a:pt x="2860" y="425"/>
                  <a:pt x="2970" y="342"/>
                  <a:pt x="3080" y="262"/>
                </a:cubicBezTo>
                <a:cubicBezTo>
                  <a:pt x="3211" y="174"/>
                  <a:pt x="3343" y="87"/>
                  <a:pt x="3475" y="0"/>
                </a:cubicBezTo>
                <a:lnTo>
                  <a:pt x="2805" y="0"/>
                </a:lnTo>
                <a:cubicBezTo>
                  <a:pt x="2695" y="73"/>
                  <a:pt x="2586" y="145"/>
                  <a:pt x="2476" y="218"/>
                </a:cubicBezTo>
                <a:cubicBezTo>
                  <a:pt x="1746" y="712"/>
                  <a:pt x="1093" y="1258"/>
                  <a:pt x="621" y="1876"/>
                </a:cubicBezTo>
                <a:cubicBezTo>
                  <a:pt x="325" y="2261"/>
                  <a:pt x="116" y="2675"/>
                  <a:pt x="28" y="3104"/>
                </a:cubicBezTo>
                <a:cubicBezTo>
                  <a:pt x="-65" y="3559"/>
                  <a:pt x="78" y="4013"/>
                  <a:pt x="341" y="4431"/>
                </a:cubicBezTo>
                <a:cubicBezTo>
                  <a:pt x="753" y="5082"/>
                  <a:pt x="1483" y="5598"/>
                  <a:pt x="2223" y="6089"/>
                </a:cubicBezTo>
                <a:cubicBezTo>
                  <a:pt x="2920" y="6554"/>
                  <a:pt x="3689" y="6965"/>
                  <a:pt x="4408" y="7412"/>
                </a:cubicBezTo>
                <a:cubicBezTo>
                  <a:pt x="4797" y="7656"/>
                  <a:pt x="5181" y="7903"/>
                  <a:pt x="5560" y="8154"/>
                </a:cubicBezTo>
                <a:cubicBezTo>
                  <a:pt x="5944" y="8412"/>
                  <a:pt x="6284" y="8695"/>
                  <a:pt x="6625" y="8979"/>
                </a:cubicBezTo>
                <a:cubicBezTo>
                  <a:pt x="6756" y="9088"/>
                  <a:pt x="6872" y="9211"/>
                  <a:pt x="6992" y="9328"/>
                </a:cubicBezTo>
                <a:cubicBezTo>
                  <a:pt x="7212" y="9535"/>
                  <a:pt x="7398" y="9757"/>
                  <a:pt x="7579" y="9978"/>
                </a:cubicBezTo>
                <a:cubicBezTo>
                  <a:pt x="8123" y="10658"/>
                  <a:pt x="8441" y="11403"/>
                  <a:pt x="8573" y="12167"/>
                </a:cubicBezTo>
                <a:cubicBezTo>
                  <a:pt x="8677" y="12996"/>
                  <a:pt x="8562" y="13821"/>
                  <a:pt x="8397" y="14642"/>
                </a:cubicBezTo>
                <a:cubicBezTo>
                  <a:pt x="8271" y="15297"/>
                  <a:pt x="8117" y="15947"/>
                  <a:pt x="8057" y="16605"/>
                </a:cubicBezTo>
                <a:cubicBezTo>
                  <a:pt x="7947" y="17754"/>
                  <a:pt x="8079" y="18954"/>
                  <a:pt x="8924" y="19982"/>
                </a:cubicBezTo>
                <a:cubicBezTo>
                  <a:pt x="9248" y="20375"/>
                  <a:pt x="9698" y="20720"/>
                  <a:pt x="10236" y="20989"/>
                </a:cubicBezTo>
                <a:cubicBezTo>
                  <a:pt x="10784" y="21262"/>
                  <a:pt x="11448" y="21415"/>
                  <a:pt x="12107" y="21509"/>
                </a:cubicBezTo>
                <a:cubicBezTo>
                  <a:pt x="12661" y="21585"/>
                  <a:pt x="13243" y="21600"/>
                  <a:pt x="13803" y="21545"/>
                </a:cubicBezTo>
                <a:cubicBezTo>
                  <a:pt x="14703" y="21458"/>
                  <a:pt x="15498" y="21091"/>
                  <a:pt x="16179" y="20713"/>
                </a:cubicBezTo>
                <a:cubicBezTo>
                  <a:pt x="16997" y="20259"/>
                  <a:pt x="17726" y="19721"/>
                  <a:pt x="18281" y="19114"/>
                </a:cubicBezTo>
                <a:cubicBezTo>
                  <a:pt x="18478" y="18899"/>
                  <a:pt x="18621" y="18656"/>
                  <a:pt x="18742" y="18416"/>
                </a:cubicBezTo>
                <a:cubicBezTo>
                  <a:pt x="18840" y="18223"/>
                  <a:pt x="18895" y="18019"/>
                  <a:pt x="18950" y="17819"/>
                </a:cubicBezTo>
                <a:cubicBezTo>
                  <a:pt x="19027" y="17529"/>
                  <a:pt x="19071" y="17231"/>
                  <a:pt x="19137" y="16936"/>
                </a:cubicBezTo>
                <a:cubicBezTo>
                  <a:pt x="19290" y="16224"/>
                  <a:pt x="19494" y="15518"/>
                  <a:pt x="19911" y="14853"/>
                </a:cubicBezTo>
                <a:cubicBezTo>
                  <a:pt x="20042" y="14671"/>
                  <a:pt x="20185" y="14493"/>
                  <a:pt x="20350" y="14322"/>
                </a:cubicBezTo>
                <a:cubicBezTo>
                  <a:pt x="20415" y="14261"/>
                  <a:pt x="20481" y="14202"/>
                  <a:pt x="20547" y="14144"/>
                </a:cubicBezTo>
                <a:cubicBezTo>
                  <a:pt x="20586" y="14119"/>
                  <a:pt x="20624" y="14093"/>
                  <a:pt x="20662" y="14064"/>
                </a:cubicBezTo>
                <a:cubicBezTo>
                  <a:pt x="20723" y="14028"/>
                  <a:pt x="20783" y="13988"/>
                  <a:pt x="20849" y="13952"/>
                </a:cubicBezTo>
                <a:cubicBezTo>
                  <a:pt x="20816" y="13973"/>
                  <a:pt x="20778" y="13995"/>
                  <a:pt x="20745" y="14017"/>
                </a:cubicBezTo>
                <a:cubicBezTo>
                  <a:pt x="20882" y="13937"/>
                  <a:pt x="21025" y="13861"/>
                  <a:pt x="21167" y="13781"/>
                </a:cubicBezTo>
                <a:cubicBezTo>
                  <a:pt x="21233" y="13748"/>
                  <a:pt x="21294" y="13712"/>
                  <a:pt x="21359" y="13679"/>
                </a:cubicBezTo>
                <a:cubicBezTo>
                  <a:pt x="21420" y="13650"/>
                  <a:pt x="21475" y="13617"/>
                  <a:pt x="21535" y="13588"/>
                </a:cubicBezTo>
                <a:lnTo>
                  <a:pt x="21535" y="1293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825368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7F3CD48-7050-F107-D05D-7EA67306A65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013" b="31013"/>
          <a:stretch>
            <a:fillRect/>
          </a:stretch>
        </p:blipFill>
        <p:spPr/>
      </p:pic>
      <p:sp>
        <p:nvSpPr>
          <p:cNvPr id="2" name="Shape">
            <a:extLst>
              <a:ext uri="{FF2B5EF4-FFF2-40B4-BE49-F238E27FC236}">
                <a16:creationId xmlns:a16="http://schemas.microsoft.com/office/drawing/2014/main" id="{1C71A579-2918-DE53-D7F6-5418AAC29F68}"/>
              </a:ext>
            </a:extLst>
          </p:cNvPr>
          <p:cNvSpPr/>
          <p:nvPr/>
        </p:nvSpPr>
        <p:spPr>
          <a:xfrm>
            <a:off x="1347216" y="0"/>
            <a:ext cx="10363200" cy="2666861"/>
          </a:xfrm>
          <a:custGeom>
            <a:avLst/>
            <a:gdLst/>
            <a:ahLst/>
            <a:cxnLst>
              <a:cxn ang="0">
                <a:pos x="wd2" y="hd2"/>
              </a:cxn>
              <a:cxn ang="5400000">
                <a:pos x="wd2" y="hd2"/>
              </a:cxn>
              <a:cxn ang="10800000">
                <a:pos x="wd2" y="hd2"/>
              </a:cxn>
              <a:cxn ang="16200000">
                <a:pos x="wd2" y="hd2"/>
              </a:cxn>
            </a:cxnLst>
            <a:rect l="0" t="0" r="r" b="b"/>
            <a:pathLst>
              <a:path w="21600" h="21555" extrusionOk="0">
                <a:moveTo>
                  <a:pt x="21321" y="62"/>
                </a:moveTo>
                <a:cubicBezTo>
                  <a:pt x="21301" y="263"/>
                  <a:pt x="21283" y="472"/>
                  <a:pt x="21261" y="673"/>
                </a:cubicBezTo>
                <a:cubicBezTo>
                  <a:pt x="21241" y="858"/>
                  <a:pt x="21219" y="1044"/>
                  <a:pt x="21199" y="1230"/>
                </a:cubicBezTo>
                <a:cubicBezTo>
                  <a:pt x="21153" y="1585"/>
                  <a:pt x="21109" y="1933"/>
                  <a:pt x="21060" y="2274"/>
                </a:cubicBezTo>
                <a:cubicBezTo>
                  <a:pt x="21018" y="2568"/>
                  <a:pt x="20972" y="2854"/>
                  <a:pt x="20926" y="3132"/>
                </a:cubicBezTo>
                <a:cubicBezTo>
                  <a:pt x="20896" y="3294"/>
                  <a:pt x="20864" y="3457"/>
                  <a:pt x="20834" y="3612"/>
                </a:cubicBezTo>
                <a:cubicBezTo>
                  <a:pt x="20806" y="3743"/>
                  <a:pt x="20778" y="3867"/>
                  <a:pt x="20748" y="3998"/>
                </a:cubicBezTo>
                <a:cubicBezTo>
                  <a:pt x="20717" y="4122"/>
                  <a:pt x="20685" y="4253"/>
                  <a:pt x="20651" y="4377"/>
                </a:cubicBezTo>
                <a:cubicBezTo>
                  <a:pt x="20609" y="4516"/>
                  <a:pt x="20567" y="4663"/>
                  <a:pt x="20523" y="4803"/>
                </a:cubicBezTo>
                <a:cubicBezTo>
                  <a:pt x="20463" y="4973"/>
                  <a:pt x="20405" y="5151"/>
                  <a:pt x="20346" y="5321"/>
                </a:cubicBezTo>
                <a:cubicBezTo>
                  <a:pt x="20312" y="5421"/>
                  <a:pt x="20276" y="5506"/>
                  <a:pt x="20240" y="5591"/>
                </a:cubicBezTo>
                <a:cubicBezTo>
                  <a:pt x="20212" y="5661"/>
                  <a:pt x="20184" y="5731"/>
                  <a:pt x="20158" y="5808"/>
                </a:cubicBezTo>
                <a:cubicBezTo>
                  <a:pt x="20090" y="5963"/>
                  <a:pt x="20021" y="6117"/>
                  <a:pt x="19953" y="6272"/>
                </a:cubicBezTo>
                <a:cubicBezTo>
                  <a:pt x="19895" y="6403"/>
                  <a:pt x="19835" y="6519"/>
                  <a:pt x="19775" y="6635"/>
                </a:cubicBezTo>
                <a:cubicBezTo>
                  <a:pt x="19717" y="6751"/>
                  <a:pt x="19662" y="6860"/>
                  <a:pt x="19602" y="6960"/>
                </a:cubicBezTo>
                <a:cubicBezTo>
                  <a:pt x="19536" y="7076"/>
                  <a:pt x="19470" y="7184"/>
                  <a:pt x="19404" y="7300"/>
                </a:cubicBezTo>
                <a:cubicBezTo>
                  <a:pt x="19195" y="7610"/>
                  <a:pt x="18986" y="7927"/>
                  <a:pt x="18770" y="8167"/>
                </a:cubicBezTo>
                <a:cubicBezTo>
                  <a:pt x="18650" y="8306"/>
                  <a:pt x="18531" y="8437"/>
                  <a:pt x="18411" y="8561"/>
                </a:cubicBezTo>
                <a:cubicBezTo>
                  <a:pt x="18290" y="8685"/>
                  <a:pt x="18166" y="8809"/>
                  <a:pt x="18042" y="8925"/>
                </a:cubicBezTo>
                <a:cubicBezTo>
                  <a:pt x="17827" y="9133"/>
                  <a:pt x="17609" y="9327"/>
                  <a:pt x="17394" y="9566"/>
                </a:cubicBezTo>
                <a:cubicBezTo>
                  <a:pt x="17266" y="9706"/>
                  <a:pt x="17141" y="9853"/>
                  <a:pt x="17013" y="10007"/>
                </a:cubicBezTo>
                <a:cubicBezTo>
                  <a:pt x="16971" y="10054"/>
                  <a:pt x="16931" y="10108"/>
                  <a:pt x="16892" y="10170"/>
                </a:cubicBezTo>
                <a:cubicBezTo>
                  <a:pt x="16834" y="10247"/>
                  <a:pt x="16774" y="10317"/>
                  <a:pt x="16718" y="10409"/>
                </a:cubicBezTo>
                <a:cubicBezTo>
                  <a:pt x="16666" y="10494"/>
                  <a:pt x="16614" y="10580"/>
                  <a:pt x="16564" y="10665"/>
                </a:cubicBezTo>
                <a:cubicBezTo>
                  <a:pt x="16523" y="10734"/>
                  <a:pt x="16479" y="10796"/>
                  <a:pt x="16439" y="10881"/>
                </a:cubicBezTo>
                <a:cubicBezTo>
                  <a:pt x="16315" y="11121"/>
                  <a:pt x="16194" y="11361"/>
                  <a:pt x="16074" y="11631"/>
                </a:cubicBezTo>
                <a:cubicBezTo>
                  <a:pt x="15803" y="12250"/>
                  <a:pt x="15559" y="13023"/>
                  <a:pt x="15322" y="13812"/>
                </a:cubicBezTo>
                <a:cubicBezTo>
                  <a:pt x="15027" y="14794"/>
                  <a:pt x="14756" y="15885"/>
                  <a:pt x="14476" y="16937"/>
                </a:cubicBezTo>
                <a:cubicBezTo>
                  <a:pt x="14429" y="17099"/>
                  <a:pt x="14383" y="17261"/>
                  <a:pt x="14335" y="17424"/>
                </a:cubicBezTo>
                <a:cubicBezTo>
                  <a:pt x="14249" y="17694"/>
                  <a:pt x="14163" y="17957"/>
                  <a:pt x="14072" y="18205"/>
                </a:cubicBezTo>
                <a:cubicBezTo>
                  <a:pt x="13952" y="18506"/>
                  <a:pt x="13826" y="18769"/>
                  <a:pt x="13697" y="18994"/>
                </a:cubicBezTo>
                <a:cubicBezTo>
                  <a:pt x="13511" y="19303"/>
                  <a:pt x="13322" y="19558"/>
                  <a:pt x="13122" y="19713"/>
                </a:cubicBezTo>
                <a:cubicBezTo>
                  <a:pt x="12917" y="19875"/>
                  <a:pt x="12698" y="19899"/>
                  <a:pt x="12488" y="19829"/>
                </a:cubicBezTo>
                <a:cubicBezTo>
                  <a:pt x="12337" y="19759"/>
                  <a:pt x="12189" y="19628"/>
                  <a:pt x="12043" y="19450"/>
                </a:cubicBezTo>
                <a:cubicBezTo>
                  <a:pt x="11894" y="19272"/>
                  <a:pt x="11750" y="19009"/>
                  <a:pt x="11611" y="18715"/>
                </a:cubicBezTo>
                <a:cubicBezTo>
                  <a:pt x="11497" y="18476"/>
                  <a:pt x="11387" y="18205"/>
                  <a:pt x="11282" y="17911"/>
                </a:cubicBezTo>
                <a:cubicBezTo>
                  <a:pt x="11186" y="17648"/>
                  <a:pt x="11090" y="17377"/>
                  <a:pt x="11000" y="17084"/>
                </a:cubicBezTo>
                <a:cubicBezTo>
                  <a:pt x="10899" y="16759"/>
                  <a:pt x="10799" y="16426"/>
                  <a:pt x="10699" y="16094"/>
                </a:cubicBezTo>
                <a:cubicBezTo>
                  <a:pt x="10618" y="15823"/>
                  <a:pt x="10538" y="15545"/>
                  <a:pt x="10458" y="15266"/>
                </a:cubicBezTo>
                <a:cubicBezTo>
                  <a:pt x="10418" y="15135"/>
                  <a:pt x="10380" y="14995"/>
                  <a:pt x="10340" y="14864"/>
                </a:cubicBezTo>
                <a:cubicBezTo>
                  <a:pt x="10292" y="14702"/>
                  <a:pt x="10245" y="14539"/>
                  <a:pt x="10195" y="14385"/>
                </a:cubicBezTo>
                <a:cubicBezTo>
                  <a:pt x="10143" y="14230"/>
                  <a:pt x="10091" y="14083"/>
                  <a:pt x="10039" y="13928"/>
                </a:cubicBezTo>
                <a:cubicBezTo>
                  <a:pt x="9989" y="13781"/>
                  <a:pt x="9935" y="13658"/>
                  <a:pt x="9884" y="13526"/>
                </a:cubicBezTo>
                <a:cubicBezTo>
                  <a:pt x="9838" y="13410"/>
                  <a:pt x="9788" y="13310"/>
                  <a:pt x="9740" y="13201"/>
                </a:cubicBezTo>
                <a:cubicBezTo>
                  <a:pt x="9628" y="12962"/>
                  <a:pt x="9513" y="12760"/>
                  <a:pt x="9393" y="12598"/>
                </a:cubicBezTo>
                <a:cubicBezTo>
                  <a:pt x="8936" y="11964"/>
                  <a:pt x="8436" y="12026"/>
                  <a:pt x="7967" y="12428"/>
                </a:cubicBezTo>
                <a:cubicBezTo>
                  <a:pt x="7909" y="12474"/>
                  <a:pt x="7849" y="12513"/>
                  <a:pt x="7792" y="12575"/>
                </a:cubicBezTo>
                <a:cubicBezTo>
                  <a:pt x="7718" y="12652"/>
                  <a:pt x="7644" y="12730"/>
                  <a:pt x="7572" y="12807"/>
                </a:cubicBezTo>
                <a:cubicBezTo>
                  <a:pt x="7526" y="12853"/>
                  <a:pt x="7481" y="12923"/>
                  <a:pt x="7433" y="12977"/>
                </a:cubicBezTo>
                <a:cubicBezTo>
                  <a:pt x="7377" y="13047"/>
                  <a:pt x="7321" y="13116"/>
                  <a:pt x="7267" y="13194"/>
                </a:cubicBezTo>
                <a:cubicBezTo>
                  <a:pt x="7030" y="13542"/>
                  <a:pt x="6792" y="13897"/>
                  <a:pt x="6559" y="14276"/>
                </a:cubicBezTo>
                <a:cubicBezTo>
                  <a:pt x="6332" y="14647"/>
                  <a:pt x="6106" y="15019"/>
                  <a:pt x="5879" y="15382"/>
                </a:cubicBezTo>
                <a:cubicBezTo>
                  <a:pt x="5773" y="15552"/>
                  <a:pt x="5666" y="15699"/>
                  <a:pt x="5560" y="15854"/>
                </a:cubicBezTo>
                <a:cubicBezTo>
                  <a:pt x="5510" y="15924"/>
                  <a:pt x="5458" y="15985"/>
                  <a:pt x="5408" y="16047"/>
                </a:cubicBezTo>
                <a:cubicBezTo>
                  <a:pt x="5353" y="16117"/>
                  <a:pt x="5299" y="16202"/>
                  <a:pt x="5243" y="16256"/>
                </a:cubicBezTo>
                <a:cubicBezTo>
                  <a:pt x="5087" y="16418"/>
                  <a:pt x="4934" y="16589"/>
                  <a:pt x="4776" y="16712"/>
                </a:cubicBezTo>
                <a:cubicBezTo>
                  <a:pt x="4443" y="16968"/>
                  <a:pt x="4102" y="17045"/>
                  <a:pt x="3765" y="16913"/>
                </a:cubicBezTo>
                <a:cubicBezTo>
                  <a:pt x="3428" y="16759"/>
                  <a:pt x="3097" y="16403"/>
                  <a:pt x="2792" y="15815"/>
                </a:cubicBezTo>
                <a:cubicBezTo>
                  <a:pt x="2654" y="15545"/>
                  <a:pt x="2523" y="15227"/>
                  <a:pt x="2399" y="14872"/>
                </a:cubicBezTo>
                <a:cubicBezTo>
                  <a:pt x="2262" y="14477"/>
                  <a:pt x="2144" y="13998"/>
                  <a:pt x="2032" y="13495"/>
                </a:cubicBezTo>
                <a:cubicBezTo>
                  <a:pt x="1821" y="12521"/>
                  <a:pt x="1663" y="11399"/>
                  <a:pt x="1566" y="10185"/>
                </a:cubicBezTo>
                <a:cubicBezTo>
                  <a:pt x="1528" y="9706"/>
                  <a:pt x="1502" y="9211"/>
                  <a:pt x="1476" y="8724"/>
                </a:cubicBezTo>
                <a:cubicBezTo>
                  <a:pt x="1430" y="7834"/>
                  <a:pt x="1408" y="6922"/>
                  <a:pt x="1378" y="6017"/>
                </a:cubicBezTo>
                <a:cubicBezTo>
                  <a:pt x="1362" y="5553"/>
                  <a:pt x="1344" y="5089"/>
                  <a:pt x="1324" y="4625"/>
                </a:cubicBezTo>
                <a:cubicBezTo>
                  <a:pt x="1304" y="4176"/>
                  <a:pt x="1278" y="3735"/>
                  <a:pt x="1252" y="3287"/>
                </a:cubicBezTo>
                <a:cubicBezTo>
                  <a:pt x="1179" y="2104"/>
                  <a:pt x="1033" y="990"/>
                  <a:pt x="840" y="31"/>
                </a:cubicBezTo>
                <a:lnTo>
                  <a:pt x="0" y="31"/>
                </a:lnTo>
                <a:cubicBezTo>
                  <a:pt x="82" y="302"/>
                  <a:pt x="162" y="580"/>
                  <a:pt x="237" y="874"/>
                </a:cubicBezTo>
                <a:cubicBezTo>
                  <a:pt x="279" y="1036"/>
                  <a:pt x="319" y="1206"/>
                  <a:pt x="359" y="1377"/>
                </a:cubicBezTo>
                <a:cubicBezTo>
                  <a:pt x="401" y="1562"/>
                  <a:pt x="439" y="1756"/>
                  <a:pt x="477" y="1949"/>
                </a:cubicBezTo>
                <a:cubicBezTo>
                  <a:pt x="544" y="2297"/>
                  <a:pt x="598" y="2691"/>
                  <a:pt x="652" y="3070"/>
                </a:cubicBezTo>
                <a:cubicBezTo>
                  <a:pt x="666" y="3171"/>
                  <a:pt x="678" y="3287"/>
                  <a:pt x="690" y="3387"/>
                </a:cubicBezTo>
                <a:cubicBezTo>
                  <a:pt x="700" y="3472"/>
                  <a:pt x="712" y="3557"/>
                  <a:pt x="720" y="3643"/>
                </a:cubicBezTo>
                <a:cubicBezTo>
                  <a:pt x="740" y="3851"/>
                  <a:pt x="762" y="4052"/>
                  <a:pt x="780" y="4261"/>
                </a:cubicBezTo>
                <a:cubicBezTo>
                  <a:pt x="814" y="4687"/>
                  <a:pt x="846" y="5112"/>
                  <a:pt x="868" y="5553"/>
                </a:cubicBezTo>
                <a:cubicBezTo>
                  <a:pt x="889" y="6009"/>
                  <a:pt x="909" y="6465"/>
                  <a:pt x="927" y="6922"/>
                </a:cubicBezTo>
                <a:cubicBezTo>
                  <a:pt x="959" y="7826"/>
                  <a:pt x="983" y="8731"/>
                  <a:pt x="1029" y="9628"/>
                </a:cubicBezTo>
                <a:cubicBezTo>
                  <a:pt x="1051" y="10061"/>
                  <a:pt x="1071" y="10502"/>
                  <a:pt x="1103" y="10928"/>
                </a:cubicBezTo>
                <a:cubicBezTo>
                  <a:pt x="1119" y="11152"/>
                  <a:pt x="1137" y="11376"/>
                  <a:pt x="1155" y="11593"/>
                </a:cubicBezTo>
                <a:cubicBezTo>
                  <a:pt x="1203" y="12219"/>
                  <a:pt x="1274" y="12822"/>
                  <a:pt x="1358" y="13387"/>
                </a:cubicBezTo>
                <a:cubicBezTo>
                  <a:pt x="1434" y="13905"/>
                  <a:pt x="1530" y="14385"/>
                  <a:pt x="1633" y="14825"/>
                </a:cubicBezTo>
                <a:cubicBezTo>
                  <a:pt x="1747" y="15320"/>
                  <a:pt x="1873" y="15769"/>
                  <a:pt x="2008" y="16163"/>
                </a:cubicBezTo>
                <a:cubicBezTo>
                  <a:pt x="2277" y="16937"/>
                  <a:pt x="2593" y="17455"/>
                  <a:pt x="2916" y="17772"/>
                </a:cubicBezTo>
                <a:cubicBezTo>
                  <a:pt x="3249" y="18089"/>
                  <a:pt x="3600" y="18197"/>
                  <a:pt x="3941" y="18112"/>
                </a:cubicBezTo>
                <a:cubicBezTo>
                  <a:pt x="4100" y="18073"/>
                  <a:pt x="4260" y="17988"/>
                  <a:pt x="4417" y="17880"/>
                </a:cubicBezTo>
                <a:cubicBezTo>
                  <a:pt x="4527" y="17803"/>
                  <a:pt x="4639" y="17710"/>
                  <a:pt x="4746" y="17586"/>
                </a:cubicBezTo>
                <a:cubicBezTo>
                  <a:pt x="4866" y="17455"/>
                  <a:pt x="4986" y="17323"/>
                  <a:pt x="5103" y="17169"/>
                </a:cubicBezTo>
                <a:cubicBezTo>
                  <a:pt x="5221" y="17006"/>
                  <a:pt x="5339" y="16852"/>
                  <a:pt x="5456" y="16674"/>
                </a:cubicBezTo>
                <a:cubicBezTo>
                  <a:pt x="5690" y="16318"/>
                  <a:pt x="5919" y="15939"/>
                  <a:pt x="6150" y="15552"/>
                </a:cubicBezTo>
                <a:cubicBezTo>
                  <a:pt x="6366" y="15197"/>
                  <a:pt x="6583" y="14856"/>
                  <a:pt x="6802" y="14524"/>
                </a:cubicBezTo>
                <a:cubicBezTo>
                  <a:pt x="6858" y="14439"/>
                  <a:pt x="6916" y="14369"/>
                  <a:pt x="6972" y="14292"/>
                </a:cubicBezTo>
                <a:cubicBezTo>
                  <a:pt x="7018" y="14230"/>
                  <a:pt x="7064" y="14168"/>
                  <a:pt x="7110" y="14114"/>
                </a:cubicBezTo>
                <a:cubicBezTo>
                  <a:pt x="7175" y="14037"/>
                  <a:pt x="7241" y="13959"/>
                  <a:pt x="7307" y="13882"/>
                </a:cubicBezTo>
                <a:cubicBezTo>
                  <a:pt x="7367" y="13812"/>
                  <a:pt x="7429" y="13774"/>
                  <a:pt x="7488" y="13719"/>
                </a:cubicBezTo>
                <a:cubicBezTo>
                  <a:pt x="7530" y="13681"/>
                  <a:pt x="7572" y="13650"/>
                  <a:pt x="7616" y="13619"/>
                </a:cubicBezTo>
                <a:cubicBezTo>
                  <a:pt x="7670" y="13588"/>
                  <a:pt x="7726" y="13534"/>
                  <a:pt x="7782" y="13518"/>
                </a:cubicBezTo>
                <a:cubicBezTo>
                  <a:pt x="7845" y="13495"/>
                  <a:pt x="7909" y="13472"/>
                  <a:pt x="7973" y="13449"/>
                </a:cubicBezTo>
                <a:cubicBezTo>
                  <a:pt x="8097" y="13402"/>
                  <a:pt x="8224" y="13426"/>
                  <a:pt x="8348" y="13472"/>
                </a:cubicBezTo>
                <a:cubicBezTo>
                  <a:pt x="8496" y="13542"/>
                  <a:pt x="8639" y="13658"/>
                  <a:pt x="8783" y="13828"/>
                </a:cubicBezTo>
                <a:cubicBezTo>
                  <a:pt x="8944" y="14021"/>
                  <a:pt x="9098" y="14299"/>
                  <a:pt x="9243" y="14617"/>
                </a:cubicBezTo>
                <a:cubicBezTo>
                  <a:pt x="9361" y="14872"/>
                  <a:pt x="9469" y="15166"/>
                  <a:pt x="9578" y="15460"/>
                </a:cubicBezTo>
                <a:cubicBezTo>
                  <a:pt x="9666" y="15699"/>
                  <a:pt x="9748" y="15962"/>
                  <a:pt x="9828" y="16233"/>
                </a:cubicBezTo>
                <a:cubicBezTo>
                  <a:pt x="9916" y="16527"/>
                  <a:pt x="10003" y="16813"/>
                  <a:pt x="10089" y="17115"/>
                </a:cubicBezTo>
                <a:cubicBezTo>
                  <a:pt x="10267" y="17741"/>
                  <a:pt x="10442" y="18375"/>
                  <a:pt x="10629" y="18955"/>
                </a:cubicBezTo>
                <a:cubicBezTo>
                  <a:pt x="10671" y="19087"/>
                  <a:pt x="10713" y="19226"/>
                  <a:pt x="10757" y="19342"/>
                </a:cubicBezTo>
                <a:cubicBezTo>
                  <a:pt x="10811" y="19496"/>
                  <a:pt x="10867" y="19643"/>
                  <a:pt x="10921" y="19798"/>
                </a:cubicBezTo>
                <a:cubicBezTo>
                  <a:pt x="10973" y="19937"/>
                  <a:pt x="11028" y="20053"/>
                  <a:pt x="11082" y="20185"/>
                </a:cubicBezTo>
                <a:cubicBezTo>
                  <a:pt x="11186" y="20432"/>
                  <a:pt x="11296" y="20641"/>
                  <a:pt x="11407" y="20827"/>
                </a:cubicBezTo>
                <a:cubicBezTo>
                  <a:pt x="11659" y="21252"/>
                  <a:pt x="11932" y="21492"/>
                  <a:pt x="12203" y="21546"/>
                </a:cubicBezTo>
                <a:cubicBezTo>
                  <a:pt x="12486" y="21600"/>
                  <a:pt x="12771" y="21422"/>
                  <a:pt x="13039" y="21082"/>
                </a:cubicBezTo>
                <a:cubicBezTo>
                  <a:pt x="13326" y="20711"/>
                  <a:pt x="13597" y="20177"/>
                  <a:pt x="13848" y="19520"/>
                </a:cubicBezTo>
                <a:cubicBezTo>
                  <a:pt x="14000" y="19118"/>
                  <a:pt x="14141" y="18661"/>
                  <a:pt x="14283" y="18213"/>
                </a:cubicBezTo>
                <a:cubicBezTo>
                  <a:pt x="14329" y="18066"/>
                  <a:pt x="14373" y="17903"/>
                  <a:pt x="14417" y="17741"/>
                </a:cubicBezTo>
                <a:cubicBezTo>
                  <a:pt x="14464" y="17571"/>
                  <a:pt x="14512" y="17401"/>
                  <a:pt x="14558" y="17231"/>
                </a:cubicBezTo>
                <a:cubicBezTo>
                  <a:pt x="14642" y="16913"/>
                  <a:pt x="14724" y="16604"/>
                  <a:pt x="14807" y="16287"/>
                </a:cubicBezTo>
                <a:cubicBezTo>
                  <a:pt x="14941" y="15769"/>
                  <a:pt x="15077" y="15258"/>
                  <a:pt x="15214" y="14756"/>
                </a:cubicBezTo>
                <a:cubicBezTo>
                  <a:pt x="15272" y="14555"/>
                  <a:pt x="15330" y="14361"/>
                  <a:pt x="15388" y="14168"/>
                </a:cubicBezTo>
                <a:cubicBezTo>
                  <a:pt x="15482" y="13882"/>
                  <a:pt x="15575" y="13596"/>
                  <a:pt x="15673" y="13333"/>
                </a:cubicBezTo>
                <a:cubicBezTo>
                  <a:pt x="15769" y="13093"/>
                  <a:pt x="15866" y="12869"/>
                  <a:pt x="15968" y="12668"/>
                </a:cubicBezTo>
                <a:cubicBezTo>
                  <a:pt x="16036" y="12536"/>
                  <a:pt x="16104" y="12405"/>
                  <a:pt x="16172" y="12266"/>
                </a:cubicBezTo>
                <a:cubicBezTo>
                  <a:pt x="16263" y="12111"/>
                  <a:pt x="16355" y="11948"/>
                  <a:pt x="16449" y="11817"/>
                </a:cubicBezTo>
                <a:cubicBezTo>
                  <a:pt x="16507" y="11732"/>
                  <a:pt x="16564" y="11655"/>
                  <a:pt x="16622" y="11569"/>
                </a:cubicBezTo>
                <a:cubicBezTo>
                  <a:pt x="16688" y="11477"/>
                  <a:pt x="16756" y="11399"/>
                  <a:pt x="16824" y="11314"/>
                </a:cubicBezTo>
                <a:cubicBezTo>
                  <a:pt x="17041" y="11036"/>
                  <a:pt x="17262" y="10819"/>
                  <a:pt x="17484" y="10595"/>
                </a:cubicBezTo>
                <a:cubicBezTo>
                  <a:pt x="17727" y="10355"/>
                  <a:pt x="17970" y="10100"/>
                  <a:pt x="18212" y="9837"/>
                </a:cubicBezTo>
                <a:cubicBezTo>
                  <a:pt x="18260" y="9783"/>
                  <a:pt x="18307" y="9721"/>
                  <a:pt x="18355" y="9659"/>
                </a:cubicBezTo>
                <a:cubicBezTo>
                  <a:pt x="18409" y="9590"/>
                  <a:pt x="18465" y="9528"/>
                  <a:pt x="18519" y="9458"/>
                </a:cubicBezTo>
                <a:cubicBezTo>
                  <a:pt x="18629" y="9304"/>
                  <a:pt x="18740" y="9164"/>
                  <a:pt x="18850" y="8994"/>
                </a:cubicBezTo>
                <a:cubicBezTo>
                  <a:pt x="18970" y="8809"/>
                  <a:pt x="19091" y="8623"/>
                  <a:pt x="19209" y="8414"/>
                </a:cubicBezTo>
                <a:cubicBezTo>
                  <a:pt x="19277" y="8290"/>
                  <a:pt x="19344" y="8174"/>
                  <a:pt x="19412" y="8051"/>
                </a:cubicBezTo>
                <a:cubicBezTo>
                  <a:pt x="19458" y="7966"/>
                  <a:pt x="19504" y="7873"/>
                  <a:pt x="19550" y="7780"/>
                </a:cubicBezTo>
                <a:cubicBezTo>
                  <a:pt x="19598" y="7687"/>
                  <a:pt x="19648" y="7594"/>
                  <a:pt x="19693" y="7494"/>
                </a:cubicBezTo>
                <a:cubicBezTo>
                  <a:pt x="19757" y="7347"/>
                  <a:pt x="19821" y="7208"/>
                  <a:pt x="19885" y="7061"/>
                </a:cubicBezTo>
                <a:cubicBezTo>
                  <a:pt x="19981" y="6844"/>
                  <a:pt x="20072" y="6597"/>
                  <a:pt x="20166" y="6357"/>
                </a:cubicBezTo>
                <a:cubicBezTo>
                  <a:pt x="20226" y="6202"/>
                  <a:pt x="20284" y="6032"/>
                  <a:pt x="20342" y="5862"/>
                </a:cubicBezTo>
                <a:cubicBezTo>
                  <a:pt x="20395" y="5707"/>
                  <a:pt x="20447" y="5553"/>
                  <a:pt x="20497" y="5390"/>
                </a:cubicBezTo>
                <a:cubicBezTo>
                  <a:pt x="20545" y="5236"/>
                  <a:pt x="20591" y="5081"/>
                  <a:pt x="20639" y="4926"/>
                </a:cubicBezTo>
                <a:cubicBezTo>
                  <a:pt x="20707" y="4702"/>
                  <a:pt x="20768" y="4447"/>
                  <a:pt x="20832" y="4207"/>
                </a:cubicBezTo>
                <a:cubicBezTo>
                  <a:pt x="20884" y="4014"/>
                  <a:pt x="20932" y="3805"/>
                  <a:pt x="20980" y="3596"/>
                </a:cubicBezTo>
                <a:cubicBezTo>
                  <a:pt x="21032" y="3372"/>
                  <a:pt x="21083" y="3148"/>
                  <a:pt x="21129" y="2908"/>
                </a:cubicBezTo>
                <a:cubicBezTo>
                  <a:pt x="21167" y="2722"/>
                  <a:pt x="21207" y="2544"/>
                  <a:pt x="21241" y="2351"/>
                </a:cubicBezTo>
                <a:cubicBezTo>
                  <a:pt x="21281" y="2119"/>
                  <a:pt x="21321" y="1895"/>
                  <a:pt x="21359" y="1663"/>
                </a:cubicBezTo>
                <a:cubicBezTo>
                  <a:pt x="21415" y="1330"/>
                  <a:pt x="21468" y="990"/>
                  <a:pt x="21516" y="634"/>
                </a:cubicBezTo>
                <a:cubicBezTo>
                  <a:pt x="21544" y="425"/>
                  <a:pt x="21572" y="217"/>
                  <a:pt x="21600" y="8"/>
                </a:cubicBezTo>
                <a:cubicBezTo>
                  <a:pt x="21600" y="8"/>
                  <a:pt x="21600" y="8"/>
                  <a:pt x="21600" y="0"/>
                </a:cubicBezTo>
                <a:lnTo>
                  <a:pt x="21321" y="62"/>
                </a:lnTo>
                <a:cubicBezTo>
                  <a:pt x="21321" y="62"/>
                  <a:pt x="21321" y="62"/>
                  <a:pt x="21321" y="62"/>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6" name="Rectangle: Rounded Corners 5">
            <a:extLst>
              <a:ext uri="{FF2B5EF4-FFF2-40B4-BE49-F238E27FC236}">
                <a16:creationId xmlns:a16="http://schemas.microsoft.com/office/drawing/2014/main" id="{8C4670FD-5D80-5618-A33D-BFFE192FAD7E}"/>
              </a:ext>
            </a:extLst>
          </p:cNvPr>
          <p:cNvSpPr/>
          <p:nvPr/>
        </p:nvSpPr>
        <p:spPr>
          <a:xfrm>
            <a:off x="5134012" y="221882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CCEB4531-3987-C0A7-EFF4-AF5088F10A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92656" y="2296151"/>
            <a:ext cx="791453" cy="741419"/>
          </a:xfrm>
          <a:prstGeom prst="rect">
            <a:avLst/>
          </a:prstGeom>
        </p:spPr>
      </p:pic>
      <p:sp>
        <p:nvSpPr>
          <p:cNvPr id="8" name="Rectangle 7">
            <a:extLst>
              <a:ext uri="{FF2B5EF4-FFF2-40B4-BE49-F238E27FC236}">
                <a16:creationId xmlns:a16="http://schemas.microsoft.com/office/drawing/2014/main" id="{CDFFE833-AB18-73C8-B6B6-2FE877CCB8ED}"/>
              </a:ext>
            </a:extLst>
          </p:cNvPr>
          <p:cNvSpPr/>
          <p:nvPr/>
        </p:nvSpPr>
        <p:spPr>
          <a:xfrm>
            <a:off x="698089" y="2370212"/>
            <a:ext cx="4403945" cy="523220"/>
          </a:xfrm>
          <a:prstGeom prst="rect">
            <a:avLst/>
          </a:prstGeom>
        </p:spPr>
        <p:txBody>
          <a:bodyPr wrap="square">
            <a:spAutoFit/>
          </a:bodyPr>
          <a:lstStyle/>
          <a:p>
            <a:pPr algn="justLow" rtl="1"/>
            <a:r>
              <a:rPr lang="fa-IR" sz="2800" dirty="0">
                <a:cs typeface="B Titr" panose="00000700000000000000" pitchFamily="2" charset="-78"/>
              </a:rPr>
              <a:t>تجهیزات ورزش وزنه برداری</a:t>
            </a:r>
            <a:endParaRPr lang="en-US" sz="2800" dirty="0">
              <a:cs typeface="B Titr" panose="00000700000000000000" pitchFamily="2" charset="-78"/>
            </a:endParaRPr>
          </a:p>
        </p:txBody>
      </p:sp>
      <p:sp>
        <p:nvSpPr>
          <p:cNvPr id="9" name="Rectangle 8">
            <a:extLst>
              <a:ext uri="{FF2B5EF4-FFF2-40B4-BE49-F238E27FC236}">
                <a16:creationId xmlns:a16="http://schemas.microsoft.com/office/drawing/2014/main" id="{03A07756-A2FE-3D02-50B5-A66CF2398A9C}"/>
              </a:ext>
            </a:extLst>
          </p:cNvPr>
          <p:cNvSpPr/>
          <p:nvPr/>
        </p:nvSpPr>
        <p:spPr>
          <a:xfrm>
            <a:off x="1712676" y="3832791"/>
            <a:ext cx="8542866" cy="1477328"/>
          </a:xfrm>
          <a:prstGeom prst="rect">
            <a:avLst/>
          </a:prstGeom>
        </p:spPr>
        <p:txBody>
          <a:bodyPr wrap="square">
            <a:spAutoFit/>
          </a:bodyPr>
          <a:lstStyle/>
          <a:p>
            <a:pPr algn="ctr" rtl="1"/>
            <a:r>
              <a:rPr lang="fa-IR" dirty="0">
                <a:latin typeface="Times New Roman" panose="02020603050405020304" pitchFamily="18" charset="0"/>
                <a:cs typeface="B Nazanin" panose="00000400000000000000" pitchFamily="2" charset="-78"/>
              </a:rPr>
              <a:t>لوازمی که در ورزش وزنه برداری </a:t>
            </a:r>
            <a:r>
              <a:rPr lang="en-US" dirty="0">
                <a:latin typeface="Times New Roman" panose="02020603050405020304" pitchFamily="18" charset="0"/>
                <a:cs typeface="B Nazanin" panose="00000400000000000000" pitchFamily="2" charset="-78"/>
              </a:rPr>
              <a:t> sports-weightlifting  </a:t>
            </a:r>
            <a:r>
              <a:rPr lang="fa-IR" dirty="0">
                <a:latin typeface="Times New Roman" panose="02020603050405020304" pitchFamily="18" charset="0"/>
                <a:cs typeface="B Nazanin" panose="00000400000000000000" pitchFamily="2" charset="-78"/>
              </a:rPr>
              <a:t>استفاده می شود را می توان به دو گروه تقسیم کرد.</a:t>
            </a:r>
          </a:p>
          <a:p>
            <a:pPr algn="ctr" rtl="1"/>
            <a:endParaRPr lang="fa-IR" dirty="0">
              <a:latin typeface="Times New Roman" panose="02020603050405020304" pitchFamily="18" charset="0"/>
              <a:cs typeface="B Nazanin" panose="00000400000000000000" pitchFamily="2" charset="-78"/>
            </a:endParaRPr>
          </a:p>
          <a:p>
            <a:pPr algn="ctr" rtl="1"/>
            <a:r>
              <a:rPr lang="fa-IR" dirty="0">
                <a:latin typeface="Times New Roman" panose="02020603050405020304" pitchFamily="18" charset="0"/>
                <a:cs typeface="B Nazanin" panose="00000400000000000000" pitchFamily="2" charset="-78"/>
              </a:rPr>
              <a:t>1- گروهی که توسط ورزشکار بلند می شود.</a:t>
            </a:r>
          </a:p>
          <a:p>
            <a:pPr algn="ctr" rtl="1"/>
            <a:endParaRPr lang="fa-IR" dirty="0">
              <a:latin typeface="Times New Roman" panose="02020603050405020304" pitchFamily="18" charset="0"/>
              <a:cs typeface="B Nazanin" panose="00000400000000000000" pitchFamily="2" charset="-78"/>
            </a:endParaRPr>
          </a:p>
          <a:p>
            <a:pPr algn="ctr" rtl="1"/>
            <a:r>
              <a:rPr lang="fa-IR" dirty="0">
                <a:latin typeface="Times New Roman" panose="02020603050405020304" pitchFamily="18" charset="0"/>
                <a:cs typeface="B Nazanin" panose="00000400000000000000" pitchFamily="2" charset="-78"/>
              </a:rPr>
              <a:t>2- گروهی که برای کمک در بلند کردن و ایمنی استفاده می شود.</a:t>
            </a:r>
            <a:endParaRPr lang="en-US" dirty="0">
              <a:latin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3846903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E6F727-4140-3980-8758-D9FDD3A4AFA0}"/>
              </a:ext>
            </a:extLst>
          </p:cNvPr>
          <p:cNvSpPr/>
          <p:nvPr/>
        </p:nvSpPr>
        <p:spPr>
          <a:xfrm>
            <a:off x="5340484" y="928035"/>
            <a:ext cx="5846325" cy="2758447"/>
          </a:xfrm>
          <a:prstGeom prst="rect">
            <a:avLst/>
          </a:prstGeom>
        </p:spPr>
        <p:txBody>
          <a:bodyPr wrap="square">
            <a:spAutoFit/>
          </a:bodyPr>
          <a:lstStyle/>
          <a:p>
            <a:pPr algn="ctr" rtl="1">
              <a:lnSpc>
                <a:spcPct val="250000"/>
              </a:lnSpc>
            </a:pPr>
            <a:r>
              <a:rPr lang="fa-IR" dirty="0">
                <a:cs typeface="B Nazanin" panose="00000400000000000000" pitchFamily="2" charset="-78"/>
              </a:rPr>
              <a:t>وزنه برداری ورزشی است که در آن ورزشکار هالتری با سنگین ترین وزن ممکن را بالای سر می برد. مسابقات وزنه برداری در دو رقابت یک ضرب و دوضرب انجام می شود و در هر بخش وزنه بردار حق انجام سه حرکت را دارد. موفقیت در وزنه برداری فقط به قدرت بدنی بستگی ندارد.</a:t>
            </a:r>
            <a:endParaRPr lang="en-US" dirty="0">
              <a:cs typeface="B Nazanin" panose="00000400000000000000" pitchFamily="2" charset="-78"/>
            </a:endParaRPr>
          </a:p>
        </p:txBody>
      </p:sp>
      <p:pic>
        <p:nvPicPr>
          <p:cNvPr id="13" name="Picture Placeholder 12">
            <a:extLst>
              <a:ext uri="{FF2B5EF4-FFF2-40B4-BE49-F238E27FC236}">
                <a16:creationId xmlns:a16="http://schemas.microsoft.com/office/drawing/2014/main" id="{2901CFBD-C700-3AED-9467-43C5CCCA5A2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0752" b="20752"/>
          <a:stretch>
            <a:fillRect/>
          </a:stretch>
        </p:blipFill>
        <p:spPr/>
      </p:pic>
      <p:sp>
        <p:nvSpPr>
          <p:cNvPr id="2" name="Shape">
            <a:extLst>
              <a:ext uri="{FF2B5EF4-FFF2-40B4-BE49-F238E27FC236}">
                <a16:creationId xmlns:a16="http://schemas.microsoft.com/office/drawing/2014/main" id="{ED9C3BB7-E111-6737-A8CD-FCD53E18A6A3}"/>
              </a:ext>
            </a:extLst>
          </p:cNvPr>
          <p:cNvSpPr/>
          <p:nvPr/>
        </p:nvSpPr>
        <p:spPr>
          <a:xfrm>
            <a:off x="2" y="1809609"/>
            <a:ext cx="12191046" cy="2933556"/>
          </a:xfrm>
          <a:custGeom>
            <a:avLst/>
            <a:gdLst/>
            <a:ahLst/>
            <a:cxnLst>
              <a:cxn ang="0">
                <a:pos x="wd2" y="hd2"/>
              </a:cxn>
              <a:cxn ang="5400000">
                <a:pos x="wd2" y="hd2"/>
              </a:cxn>
              <a:cxn ang="10800000">
                <a:pos x="wd2" y="hd2"/>
              </a:cxn>
              <a:cxn ang="16200000">
                <a:pos x="wd2" y="hd2"/>
              </a:cxn>
            </a:cxnLst>
            <a:rect l="0" t="0" r="r" b="b"/>
            <a:pathLst>
              <a:path w="21600" h="21536" extrusionOk="0">
                <a:moveTo>
                  <a:pt x="18395" y="17041"/>
                </a:moveTo>
                <a:cubicBezTo>
                  <a:pt x="18491" y="16803"/>
                  <a:pt x="18589" y="16558"/>
                  <a:pt x="18685" y="16321"/>
                </a:cubicBezTo>
                <a:cubicBezTo>
                  <a:pt x="18734" y="16195"/>
                  <a:pt x="18787" y="16083"/>
                  <a:pt x="18834" y="15950"/>
                </a:cubicBezTo>
                <a:cubicBezTo>
                  <a:pt x="18981" y="15530"/>
                  <a:pt x="19128" y="15118"/>
                  <a:pt x="19273" y="14698"/>
                </a:cubicBezTo>
                <a:cubicBezTo>
                  <a:pt x="19534" y="13950"/>
                  <a:pt x="19784" y="13125"/>
                  <a:pt x="20037" y="12321"/>
                </a:cubicBezTo>
                <a:cubicBezTo>
                  <a:pt x="20154" y="11950"/>
                  <a:pt x="20265" y="11538"/>
                  <a:pt x="20378" y="11153"/>
                </a:cubicBezTo>
                <a:cubicBezTo>
                  <a:pt x="20486" y="10783"/>
                  <a:pt x="20596" y="10426"/>
                  <a:pt x="20700" y="10041"/>
                </a:cubicBezTo>
                <a:cubicBezTo>
                  <a:pt x="20854" y="9468"/>
                  <a:pt x="21008" y="8902"/>
                  <a:pt x="21163" y="8328"/>
                </a:cubicBezTo>
                <a:cubicBezTo>
                  <a:pt x="21310" y="7783"/>
                  <a:pt x="21455" y="7223"/>
                  <a:pt x="21600" y="6664"/>
                </a:cubicBezTo>
                <a:lnTo>
                  <a:pt x="21600" y="6482"/>
                </a:lnTo>
                <a:cubicBezTo>
                  <a:pt x="21595" y="6503"/>
                  <a:pt x="21590" y="6517"/>
                  <a:pt x="21586" y="6538"/>
                </a:cubicBezTo>
                <a:cubicBezTo>
                  <a:pt x="21586" y="6538"/>
                  <a:pt x="21586" y="6538"/>
                  <a:pt x="21586" y="6538"/>
                </a:cubicBezTo>
                <a:cubicBezTo>
                  <a:pt x="21298" y="7657"/>
                  <a:pt x="21001" y="8741"/>
                  <a:pt x="20706" y="9839"/>
                </a:cubicBezTo>
                <a:cubicBezTo>
                  <a:pt x="20621" y="10153"/>
                  <a:pt x="20530" y="10447"/>
                  <a:pt x="20442" y="10748"/>
                </a:cubicBezTo>
                <a:cubicBezTo>
                  <a:pt x="20322" y="11160"/>
                  <a:pt x="20203" y="11566"/>
                  <a:pt x="20083" y="11978"/>
                </a:cubicBezTo>
                <a:cubicBezTo>
                  <a:pt x="19882" y="12615"/>
                  <a:pt x="19681" y="13258"/>
                  <a:pt x="19480" y="13894"/>
                </a:cubicBezTo>
                <a:cubicBezTo>
                  <a:pt x="19396" y="14160"/>
                  <a:pt x="19305" y="14398"/>
                  <a:pt x="19219" y="14642"/>
                </a:cubicBezTo>
                <a:cubicBezTo>
                  <a:pt x="19111" y="14950"/>
                  <a:pt x="19003" y="15258"/>
                  <a:pt x="18895" y="15565"/>
                </a:cubicBezTo>
                <a:cubicBezTo>
                  <a:pt x="18746" y="15936"/>
                  <a:pt x="18596" y="16307"/>
                  <a:pt x="18448" y="16677"/>
                </a:cubicBezTo>
                <a:cubicBezTo>
                  <a:pt x="18194" y="17307"/>
                  <a:pt x="17933" y="17866"/>
                  <a:pt x="17663" y="18376"/>
                </a:cubicBezTo>
                <a:cubicBezTo>
                  <a:pt x="17663" y="18376"/>
                  <a:pt x="17664" y="18376"/>
                  <a:pt x="17664" y="18369"/>
                </a:cubicBezTo>
                <a:cubicBezTo>
                  <a:pt x="17172" y="19264"/>
                  <a:pt x="16664" y="19943"/>
                  <a:pt x="16134" y="20334"/>
                </a:cubicBezTo>
                <a:cubicBezTo>
                  <a:pt x="15597" y="20733"/>
                  <a:pt x="15049" y="20845"/>
                  <a:pt x="14505" y="20628"/>
                </a:cubicBezTo>
                <a:cubicBezTo>
                  <a:pt x="14507" y="20628"/>
                  <a:pt x="14507" y="20628"/>
                  <a:pt x="14509" y="20628"/>
                </a:cubicBezTo>
                <a:cubicBezTo>
                  <a:pt x="14505" y="20628"/>
                  <a:pt x="14502" y="20628"/>
                  <a:pt x="14500" y="20621"/>
                </a:cubicBezTo>
                <a:cubicBezTo>
                  <a:pt x="14500" y="20621"/>
                  <a:pt x="14498" y="20621"/>
                  <a:pt x="14498" y="20621"/>
                </a:cubicBezTo>
                <a:cubicBezTo>
                  <a:pt x="14498" y="20621"/>
                  <a:pt x="14500" y="20621"/>
                  <a:pt x="14500" y="20621"/>
                </a:cubicBezTo>
                <a:cubicBezTo>
                  <a:pt x="13994" y="20390"/>
                  <a:pt x="13496" y="19894"/>
                  <a:pt x="13020" y="19132"/>
                </a:cubicBezTo>
                <a:cubicBezTo>
                  <a:pt x="12548" y="18369"/>
                  <a:pt x="12107" y="17307"/>
                  <a:pt x="11687" y="16132"/>
                </a:cubicBezTo>
                <a:cubicBezTo>
                  <a:pt x="11503" y="15614"/>
                  <a:pt x="11329" y="15027"/>
                  <a:pt x="11154" y="14475"/>
                </a:cubicBezTo>
                <a:cubicBezTo>
                  <a:pt x="11015" y="14034"/>
                  <a:pt x="10885" y="13545"/>
                  <a:pt x="10754" y="13076"/>
                </a:cubicBezTo>
                <a:cubicBezTo>
                  <a:pt x="10502" y="12181"/>
                  <a:pt x="10259" y="11258"/>
                  <a:pt x="10013" y="10335"/>
                </a:cubicBezTo>
                <a:cubicBezTo>
                  <a:pt x="9883" y="9853"/>
                  <a:pt x="9755" y="9356"/>
                  <a:pt x="9623" y="8881"/>
                </a:cubicBezTo>
                <a:cubicBezTo>
                  <a:pt x="9481" y="8370"/>
                  <a:pt x="9341" y="7832"/>
                  <a:pt x="9194" y="7349"/>
                </a:cubicBezTo>
                <a:cubicBezTo>
                  <a:pt x="9034" y="6825"/>
                  <a:pt x="8874" y="6300"/>
                  <a:pt x="8713" y="5769"/>
                </a:cubicBezTo>
                <a:cubicBezTo>
                  <a:pt x="8666" y="5615"/>
                  <a:pt x="8614" y="5482"/>
                  <a:pt x="8565" y="5335"/>
                </a:cubicBezTo>
                <a:cubicBezTo>
                  <a:pt x="8463" y="5042"/>
                  <a:pt x="8364" y="4748"/>
                  <a:pt x="8263" y="4454"/>
                </a:cubicBezTo>
                <a:cubicBezTo>
                  <a:pt x="8118" y="4035"/>
                  <a:pt x="7961" y="3678"/>
                  <a:pt x="7810" y="3300"/>
                </a:cubicBezTo>
                <a:cubicBezTo>
                  <a:pt x="7485" y="2482"/>
                  <a:pt x="7134" y="1832"/>
                  <a:pt x="6776" y="1301"/>
                </a:cubicBezTo>
                <a:cubicBezTo>
                  <a:pt x="6312" y="608"/>
                  <a:pt x="5824" y="182"/>
                  <a:pt x="5331" y="42"/>
                </a:cubicBezTo>
                <a:cubicBezTo>
                  <a:pt x="5237" y="14"/>
                  <a:pt x="5141" y="0"/>
                  <a:pt x="5046" y="0"/>
                </a:cubicBezTo>
                <a:cubicBezTo>
                  <a:pt x="4643" y="0"/>
                  <a:pt x="4238" y="231"/>
                  <a:pt x="3846" y="601"/>
                </a:cubicBezTo>
                <a:cubicBezTo>
                  <a:pt x="3370" y="1049"/>
                  <a:pt x="2908" y="1832"/>
                  <a:pt x="2481" y="2790"/>
                </a:cubicBezTo>
                <a:cubicBezTo>
                  <a:pt x="2261" y="3280"/>
                  <a:pt x="2054" y="3874"/>
                  <a:pt x="1853" y="4482"/>
                </a:cubicBezTo>
                <a:cubicBezTo>
                  <a:pt x="1639" y="5133"/>
                  <a:pt x="1434" y="5846"/>
                  <a:pt x="1240" y="6601"/>
                </a:cubicBezTo>
                <a:cubicBezTo>
                  <a:pt x="864" y="8055"/>
                  <a:pt x="511" y="9636"/>
                  <a:pt x="219" y="11391"/>
                </a:cubicBezTo>
                <a:cubicBezTo>
                  <a:pt x="164" y="11720"/>
                  <a:pt x="110" y="12041"/>
                  <a:pt x="56" y="12370"/>
                </a:cubicBezTo>
                <a:cubicBezTo>
                  <a:pt x="37" y="12482"/>
                  <a:pt x="19" y="12601"/>
                  <a:pt x="0" y="12719"/>
                </a:cubicBezTo>
                <a:lnTo>
                  <a:pt x="0" y="15237"/>
                </a:lnTo>
                <a:cubicBezTo>
                  <a:pt x="111" y="14531"/>
                  <a:pt x="228" y="13831"/>
                  <a:pt x="336" y="13118"/>
                </a:cubicBezTo>
                <a:cubicBezTo>
                  <a:pt x="464" y="12265"/>
                  <a:pt x="594" y="11419"/>
                  <a:pt x="726" y="10573"/>
                </a:cubicBezTo>
                <a:cubicBezTo>
                  <a:pt x="837" y="9887"/>
                  <a:pt x="950" y="9202"/>
                  <a:pt x="1073" y="8545"/>
                </a:cubicBezTo>
                <a:cubicBezTo>
                  <a:pt x="1117" y="8328"/>
                  <a:pt x="1163" y="8111"/>
                  <a:pt x="1208" y="7902"/>
                </a:cubicBezTo>
                <a:cubicBezTo>
                  <a:pt x="1247" y="7741"/>
                  <a:pt x="1284" y="7580"/>
                  <a:pt x="1323" y="7426"/>
                </a:cubicBezTo>
                <a:cubicBezTo>
                  <a:pt x="1394" y="7160"/>
                  <a:pt x="1465" y="6902"/>
                  <a:pt x="1537" y="6650"/>
                </a:cubicBezTo>
                <a:cubicBezTo>
                  <a:pt x="1634" y="6335"/>
                  <a:pt x="1732" y="6035"/>
                  <a:pt x="1831" y="5748"/>
                </a:cubicBezTo>
                <a:cubicBezTo>
                  <a:pt x="2025" y="5230"/>
                  <a:pt x="2229" y="4783"/>
                  <a:pt x="2439" y="4377"/>
                </a:cubicBezTo>
                <a:cubicBezTo>
                  <a:pt x="3252" y="2916"/>
                  <a:pt x="4150" y="2224"/>
                  <a:pt x="5034" y="2594"/>
                </a:cubicBezTo>
                <a:cubicBezTo>
                  <a:pt x="5532" y="2846"/>
                  <a:pt x="6021" y="3349"/>
                  <a:pt x="6494" y="4042"/>
                </a:cubicBezTo>
                <a:cubicBezTo>
                  <a:pt x="6813" y="4510"/>
                  <a:pt x="7120" y="5098"/>
                  <a:pt x="7424" y="5727"/>
                </a:cubicBezTo>
                <a:cubicBezTo>
                  <a:pt x="7520" y="5930"/>
                  <a:pt x="7618" y="6125"/>
                  <a:pt x="7714" y="6328"/>
                </a:cubicBezTo>
                <a:cubicBezTo>
                  <a:pt x="7773" y="6447"/>
                  <a:pt x="7827" y="6594"/>
                  <a:pt x="7885" y="6734"/>
                </a:cubicBezTo>
                <a:cubicBezTo>
                  <a:pt x="8035" y="7097"/>
                  <a:pt x="8187" y="7440"/>
                  <a:pt x="8332" y="7839"/>
                </a:cubicBezTo>
                <a:cubicBezTo>
                  <a:pt x="8489" y="8265"/>
                  <a:pt x="8649" y="8678"/>
                  <a:pt x="8803" y="9125"/>
                </a:cubicBezTo>
                <a:cubicBezTo>
                  <a:pt x="8970" y="9615"/>
                  <a:pt x="9135" y="10111"/>
                  <a:pt x="9302" y="10601"/>
                </a:cubicBezTo>
                <a:cubicBezTo>
                  <a:pt x="9461" y="11069"/>
                  <a:pt x="9613" y="11580"/>
                  <a:pt x="9768" y="12069"/>
                </a:cubicBezTo>
                <a:cubicBezTo>
                  <a:pt x="9910" y="12517"/>
                  <a:pt x="10048" y="12971"/>
                  <a:pt x="10188" y="13426"/>
                </a:cubicBezTo>
                <a:cubicBezTo>
                  <a:pt x="11074" y="16286"/>
                  <a:pt x="11999" y="19111"/>
                  <a:pt x="13084" y="20509"/>
                </a:cubicBezTo>
                <a:cubicBezTo>
                  <a:pt x="13569" y="21138"/>
                  <a:pt x="14075" y="21453"/>
                  <a:pt x="14581" y="21523"/>
                </a:cubicBezTo>
                <a:cubicBezTo>
                  <a:pt x="15098" y="21600"/>
                  <a:pt x="15614" y="21327"/>
                  <a:pt x="16119" y="20873"/>
                </a:cubicBezTo>
                <a:cubicBezTo>
                  <a:pt x="16922" y="20153"/>
                  <a:pt x="17690" y="18789"/>
                  <a:pt x="18395" y="17041"/>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4" name="Rectangle: Rounded Corners 3">
            <a:extLst>
              <a:ext uri="{FF2B5EF4-FFF2-40B4-BE49-F238E27FC236}">
                <a16:creationId xmlns:a16="http://schemas.microsoft.com/office/drawing/2014/main" id="{403256FA-9C59-E9B6-775C-3E23D9BF01D6}"/>
              </a:ext>
            </a:extLst>
          </p:cNvPr>
          <p:cNvSpPr/>
          <p:nvPr/>
        </p:nvSpPr>
        <p:spPr>
          <a:xfrm>
            <a:off x="10228085" y="17936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17ECF98F-3C71-0B67-99A6-07DEBCF67A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86729" y="256694"/>
            <a:ext cx="791453" cy="741419"/>
          </a:xfrm>
          <a:prstGeom prst="rect">
            <a:avLst/>
          </a:prstGeom>
        </p:spPr>
      </p:pic>
      <p:sp>
        <p:nvSpPr>
          <p:cNvPr id="6" name="Rectangle 5">
            <a:extLst>
              <a:ext uri="{FF2B5EF4-FFF2-40B4-BE49-F238E27FC236}">
                <a16:creationId xmlns:a16="http://schemas.microsoft.com/office/drawing/2014/main" id="{DB4466B0-DD3E-EC35-FEE4-CFDC76B21927}"/>
              </a:ext>
            </a:extLst>
          </p:cNvPr>
          <p:cNvSpPr/>
          <p:nvPr/>
        </p:nvSpPr>
        <p:spPr>
          <a:xfrm>
            <a:off x="8299004" y="330755"/>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Tree>
    <p:extLst>
      <p:ext uri="{BB962C8B-B14F-4D97-AF65-F5344CB8AC3E}">
        <p14:creationId xmlns:p14="http://schemas.microsoft.com/office/powerpoint/2010/main" val="1354522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E601183-E279-1469-5234-2D5AF3D4B63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827" r="21827"/>
          <a:stretch>
            <a:fillRect/>
          </a:stretch>
        </p:blipFill>
        <p:spPr/>
      </p:pic>
      <p:sp>
        <p:nvSpPr>
          <p:cNvPr id="2" name="Rectangle: Rounded Corners 1">
            <a:extLst>
              <a:ext uri="{FF2B5EF4-FFF2-40B4-BE49-F238E27FC236}">
                <a16:creationId xmlns:a16="http://schemas.microsoft.com/office/drawing/2014/main" id="{7C72B4E0-98CB-9F50-A3D9-AB0C4A6AD55D}"/>
              </a:ext>
            </a:extLst>
          </p:cNvPr>
          <p:cNvSpPr/>
          <p:nvPr/>
        </p:nvSpPr>
        <p:spPr>
          <a:xfrm>
            <a:off x="6569521" y="144216"/>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778A027A-119F-CAC8-C09B-0CF316A3AE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28165" y="221545"/>
            <a:ext cx="791453" cy="741419"/>
          </a:xfrm>
          <a:prstGeom prst="rect">
            <a:avLst/>
          </a:prstGeom>
        </p:spPr>
      </p:pic>
      <p:sp>
        <p:nvSpPr>
          <p:cNvPr id="5" name="Rectangle 4">
            <a:extLst>
              <a:ext uri="{FF2B5EF4-FFF2-40B4-BE49-F238E27FC236}">
                <a16:creationId xmlns:a16="http://schemas.microsoft.com/office/drawing/2014/main" id="{D2548B01-97D6-22AB-2834-F7E26202E4F0}"/>
              </a:ext>
            </a:extLst>
          </p:cNvPr>
          <p:cNvSpPr/>
          <p:nvPr/>
        </p:nvSpPr>
        <p:spPr>
          <a:xfrm>
            <a:off x="2133598" y="295606"/>
            <a:ext cx="4403945" cy="523220"/>
          </a:xfrm>
          <a:prstGeom prst="rect">
            <a:avLst/>
          </a:prstGeom>
        </p:spPr>
        <p:txBody>
          <a:bodyPr wrap="square">
            <a:spAutoFit/>
          </a:bodyPr>
          <a:lstStyle/>
          <a:p>
            <a:pPr algn="justLow" rtl="1"/>
            <a:r>
              <a:rPr lang="fa-IR" sz="2800" dirty="0">
                <a:cs typeface="B Titr" panose="00000700000000000000" pitchFamily="2" charset="-78"/>
              </a:rPr>
              <a:t>تجهیزات ورزش وزنه برداری</a:t>
            </a:r>
            <a:endParaRPr lang="en-US" sz="2800" dirty="0">
              <a:cs typeface="B Titr" panose="00000700000000000000" pitchFamily="2" charset="-78"/>
            </a:endParaRPr>
          </a:p>
        </p:txBody>
      </p:sp>
      <p:sp>
        <p:nvSpPr>
          <p:cNvPr id="6" name="Shape">
            <a:extLst>
              <a:ext uri="{FF2B5EF4-FFF2-40B4-BE49-F238E27FC236}">
                <a16:creationId xmlns:a16="http://schemas.microsoft.com/office/drawing/2014/main" id="{A86FDF08-D479-074B-2750-51F48B0F17A5}"/>
              </a:ext>
            </a:extLst>
          </p:cNvPr>
          <p:cNvSpPr/>
          <p:nvPr/>
        </p:nvSpPr>
        <p:spPr>
          <a:xfrm>
            <a:off x="6349030" y="-2541"/>
            <a:ext cx="2960552" cy="6860539"/>
          </a:xfrm>
          <a:custGeom>
            <a:avLst/>
            <a:gdLst/>
            <a:ahLst/>
            <a:cxnLst>
              <a:cxn ang="0">
                <a:pos x="wd2" y="hd2"/>
              </a:cxn>
              <a:cxn ang="5400000">
                <a:pos x="wd2" y="hd2"/>
              </a:cxn>
              <a:cxn ang="10800000">
                <a:pos x="wd2" y="hd2"/>
              </a:cxn>
              <a:cxn ang="16200000">
                <a:pos x="wd2" y="hd2"/>
              </a:cxn>
            </a:cxnLst>
            <a:rect l="0" t="0" r="r" b="b"/>
            <a:pathLst>
              <a:path w="21539" h="21600" extrusionOk="0">
                <a:moveTo>
                  <a:pt x="2208" y="20924"/>
                </a:moveTo>
                <a:cubicBezTo>
                  <a:pt x="2527" y="20810"/>
                  <a:pt x="2847" y="20699"/>
                  <a:pt x="3159" y="20584"/>
                </a:cubicBezTo>
                <a:cubicBezTo>
                  <a:pt x="4138" y="20248"/>
                  <a:pt x="5124" y="19914"/>
                  <a:pt x="6131" y="19590"/>
                </a:cubicBezTo>
                <a:cubicBezTo>
                  <a:pt x="7151" y="19262"/>
                  <a:pt x="8179" y="18932"/>
                  <a:pt x="9200" y="18604"/>
                </a:cubicBezTo>
                <a:cubicBezTo>
                  <a:pt x="11234" y="17946"/>
                  <a:pt x="13289" y="17291"/>
                  <a:pt x="15171" y="16555"/>
                </a:cubicBezTo>
                <a:cubicBezTo>
                  <a:pt x="16219" y="16144"/>
                  <a:pt x="17247" y="15720"/>
                  <a:pt x="18177" y="15257"/>
                </a:cubicBezTo>
                <a:cubicBezTo>
                  <a:pt x="18434" y="15128"/>
                  <a:pt x="18684" y="14999"/>
                  <a:pt x="18927" y="14867"/>
                </a:cubicBezTo>
                <a:cubicBezTo>
                  <a:pt x="19135" y="14756"/>
                  <a:pt x="19330" y="14641"/>
                  <a:pt x="19524" y="14527"/>
                </a:cubicBezTo>
                <a:cubicBezTo>
                  <a:pt x="19600" y="14482"/>
                  <a:pt x="19670" y="14434"/>
                  <a:pt x="19746" y="14389"/>
                </a:cubicBezTo>
                <a:cubicBezTo>
                  <a:pt x="19857" y="14317"/>
                  <a:pt x="19982" y="14245"/>
                  <a:pt x="20086" y="14173"/>
                </a:cubicBezTo>
                <a:cubicBezTo>
                  <a:pt x="20267" y="14043"/>
                  <a:pt x="20447" y="13914"/>
                  <a:pt x="20614" y="13779"/>
                </a:cubicBezTo>
                <a:cubicBezTo>
                  <a:pt x="20940" y="13509"/>
                  <a:pt x="21218" y="13229"/>
                  <a:pt x="21392" y="12935"/>
                </a:cubicBezTo>
                <a:cubicBezTo>
                  <a:pt x="21600" y="12580"/>
                  <a:pt x="21579" y="12214"/>
                  <a:pt x="21385" y="11859"/>
                </a:cubicBezTo>
                <a:cubicBezTo>
                  <a:pt x="21295" y="11694"/>
                  <a:pt x="21156" y="11538"/>
                  <a:pt x="20996" y="11381"/>
                </a:cubicBezTo>
                <a:cubicBezTo>
                  <a:pt x="20906" y="11294"/>
                  <a:pt x="20795" y="11210"/>
                  <a:pt x="20690" y="11126"/>
                </a:cubicBezTo>
                <a:cubicBezTo>
                  <a:pt x="20635" y="11078"/>
                  <a:pt x="20565" y="11033"/>
                  <a:pt x="20503" y="10988"/>
                </a:cubicBezTo>
                <a:cubicBezTo>
                  <a:pt x="20427" y="10934"/>
                  <a:pt x="20350" y="10877"/>
                  <a:pt x="20267" y="10823"/>
                </a:cubicBezTo>
                <a:cubicBezTo>
                  <a:pt x="20156" y="10753"/>
                  <a:pt x="20045" y="10687"/>
                  <a:pt x="19934" y="10618"/>
                </a:cubicBezTo>
                <a:cubicBezTo>
                  <a:pt x="19843" y="10564"/>
                  <a:pt x="19746" y="10513"/>
                  <a:pt x="19649" y="10462"/>
                </a:cubicBezTo>
                <a:cubicBezTo>
                  <a:pt x="19448" y="10351"/>
                  <a:pt x="19232" y="10249"/>
                  <a:pt x="19017" y="10140"/>
                </a:cubicBezTo>
                <a:cubicBezTo>
                  <a:pt x="18837" y="10050"/>
                  <a:pt x="18642" y="9963"/>
                  <a:pt x="18441" y="9879"/>
                </a:cubicBezTo>
                <a:cubicBezTo>
                  <a:pt x="18212" y="9780"/>
                  <a:pt x="17983" y="9678"/>
                  <a:pt x="17747" y="9582"/>
                </a:cubicBezTo>
                <a:cubicBezTo>
                  <a:pt x="17261" y="9377"/>
                  <a:pt x="16775" y="9173"/>
                  <a:pt x="16295" y="8966"/>
                </a:cubicBezTo>
                <a:cubicBezTo>
                  <a:pt x="16066" y="8870"/>
                  <a:pt x="15844" y="8767"/>
                  <a:pt x="15622" y="8668"/>
                </a:cubicBezTo>
                <a:cubicBezTo>
                  <a:pt x="15428" y="8581"/>
                  <a:pt x="15226" y="8491"/>
                  <a:pt x="15046" y="8398"/>
                </a:cubicBezTo>
                <a:cubicBezTo>
                  <a:pt x="14636" y="8188"/>
                  <a:pt x="14226" y="7977"/>
                  <a:pt x="13865" y="7752"/>
                </a:cubicBezTo>
                <a:cubicBezTo>
                  <a:pt x="13775" y="7695"/>
                  <a:pt x="13685" y="7641"/>
                  <a:pt x="13595" y="7584"/>
                </a:cubicBezTo>
                <a:cubicBezTo>
                  <a:pt x="13491" y="7517"/>
                  <a:pt x="13400" y="7448"/>
                  <a:pt x="13303" y="7382"/>
                </a:cubicBezTo>
                <a:cubicBezTo>
                  <a:pt x="13136" y="7265"/>
                  <a:pt x="12991" y="7145"/>
                  <a:pt x="12838" y="7025"/>
                </a:cubicBezTo>
                <a:cubicBezTo>
                  <a:pt x="12775" y="6977"/>
                  <a:pt x="12727" y="6923"/>
                  <a:pt x="12671" y="6871"/>
                </a:cubicBezTo>
                <a:cubicBezTo>
                  <a:pt x="12574" y="6781"/>
                  <a:pt x="12484" y="6691"/>
                  <a:pt x="12393" y="6601"/>
                </a:cubicBezTo>
                <a:cubicBezTo>
                  <a:pt x="12053" y="6235"/>
                  <a:pt x="11838" y="5847"/>
                  <a:pt x="11734" y="5456"/>
                </a:cubicBezTo>
                <a:cubicBezTo>
                  <a:pt x="11685" y="5252"/>
                  <a:pt x="11685" y="5048"/>
                  <a:pt x="11678" y="4843"/>
                </a:cubicBezTo>
                <a:cubicBezTo>
                  <a:pt x="11678" y="4789"/>
                  <a:pt x="11692" y="4732"/>
                  <a:pt x="11699" y="4678"/>
                </a:cubicBezTo>
                <a:cubicBezTo>
                  <a:pt x="11706" y="4615"/>
                  <a:pt x="11706" y="4552"/>
                  <a:pt x="11727" y="4489"/>
                </a:cubicBezTo>
                <a:cubicBezTo>
                  <a:pt x="11762" y="4357"/>
                  <a:pt x="11789" y="4221"/>
                  <a:pt x="11845" y="4089"/>
                </a:cubicBezTo>
                <a:cubicBezTo>
                  <a:pt x="11901" y="3942"/>
                  <a:pt x="11956" y="3795"/>
                  <a:pt x="12026" y="3648"/>
                </a:cubicBezTo>
                <a:cubicBezTo>
                  <a:pt x="12282" y="3089"/>
                  <a:pt x="12650" y="2536"/>
                  <a:pt x="12748" y="1968"/>
                </a:cubicBezTo>
                <a:cubicBezTo>
                  <a:pt x="12782" y="1782"/>
                  <a:pt x="12768" y="1595"/>
                  <a:pt x="12720" y="1409"/>
                </a:cubicBezTo>
                <a:cubicBezTo>
                  <a:pt x="12671" y="1208"/>
                  <a:pt x="12539" y="1016"/>
                  <a:pt x="12324" y="832"/>
                </a:cubicBezTo>
                <a:cubicBezTo>
                  <a:pt x="11956" y="511"/>
                  <a:pt x="11283" y="267"/>
                  <a:pt x="10588" y="78"/>
                </a:cubicBezTo>
                <a:cubicBezTo>
                  <a:pt x="10484" y="51"/>
                  <a:pt x="10387" y="24"/>
                  <a:pt x="10283" y="0"/>
                </a:cubicBezTo>
                <a:lnTo>
                  <a:pt x="6179" y="0"/>
                </a:lnTo>
                <a:cubicBezTo>
                  <a:pt x="6707" y="90"/>
                  <a:pt x="7235" y="183"/>
                  <a:pt x="7735" y="294"/>
                </a:cubicBezTo>
                <a:cubicBezTo>
                  <a:pt x="7880" y="328"/>
                  <a:pt x="8026" y="358"/>
                  <a:pt x="8172" y="391"/>
                </a:cubicBezTo>
                <a:cubicBezTo>
                  <a:pt x="8332" y="427"/>
                  <a:pt x="8485" y="472"/>
                  <a:pt x="8644" y="511"/>
                </a:cubicBezTo>
                <a:cubicBezTo>
                  <a:pt x="9269" y="670"/>
                  <a:pt x="9818" y="871"/>
                  <a:pt x="10262" y="1112"/>
                </a:cubicBezTo>
                <a:cubicBezTo>
                  <a:pt x="10831" y="1418"/>
                  <a:pt x="11123" y="1797"/>
                  <a:pt x="11234" y="2181"/>
                </a:cubicBezTo>
                <a:cubicBezTo>
                  <a:pt x="11366" y="2785"/>
                  <a:pt x="11088" y="3383"/>
                  <a:pt x="10845" y="3978"/>
                </a:cubicBezTo>
                <a:cubicBezTo>
                  <a:pt x="10734" y="4255"/>
                  <a:pt x="10616" y="4528"/>
                  <a:pt x="10533" y="4804"/>
                </a:cubicBezTo>
                <a:cubicBezTo>
                  <a:pt x="10491" y="4949"/>
                  <a:pt x="10463" y="5093"/>
                  <a:pt x="10435" y="5237"/>
                </a:cubicBezTo>
                <a:cubicBezTo>
                  <a:pt x="10415" y="5372"/>
                  <a:pt x="10415" y="5504"/>
                  <a:pt x="10415" y="5640"/>
                </a:cubicBezTo>
                <a:cubicBezTo>
                  <a:pt x="10408" y="5799"/>
                  <a:pt x="10449" y="5958"/>
                  <a:pt x="10491" y="6117"/>
                </a:cubicBezTo>
                <a:cubicBezTo>
                  <a:pt x="10547" y="6319"/>
                  <a:pt x="10644" y="6517"/>
                  <a:pt x="10776" y="6712"/>
                </a:cubicBezTo>
                <a:cubicBezTo>
                  <a:pt x="10949" y="6968"/>
                  <a:pt x="11206" y="7205"/>
                  <a:pt x="11491" y="7439"/>
                </a:cubicBezTo>
                <a:cubicBezTo>
                  <a:pt x="11637" y="7563"/>
                  <a:pt x="11803" y="7683"/>
                  <a:pt x="11963" y="7803"/>
                </a:cubicBezTo>
                <a:cubicBezTo>
                  <a:pt x="12025" y="7848"/>
                  <a:pt x="12095" y="7893"/>
                  <a:pt x="12157" y="7938"/>
                </a:cubicBezTo>
                <a:cubicBezTo>
                  <a:pt x="12241" y="7992"/>
                  <a:pt x="12317" y="8052"/>
                  <a:pt x="12407" y="8103"/>
                </a:cubicBezTo>
                <a:cubicBezTo>
                  <a:pt x="12588" y="8212"/>
                  <a:pt x="12754" y="8320"/>
                  <a:pt x="12942" y="8425"/>
                </a:cubicBezTo>
                <a:cubicBezTo>
                  <a:pt x="13150" y="8539"/>
                  <a:pt x="13359" y="8653"/>
                  <a:pt x="13581" y="8764"/>
                </a:cubicBezTo>
                <a:cubicBezTo>
                  <a:pt x="14011" y="8984"/>
                  <a:pt x="14469" y="9194"/>
                  <a:pt x="14935" y="9401"/>
                </a:cubicBezTo>
                <a:cubicBezTo>
                  <a:pt x="15337" y="9585"/>
                  <a:pt x="15754" y="9762"/>
                  <a:pt x="16150" y="9945"/>
                </a:cubicBezTo>
                <a:cubicBezTo>
                  <a:pt x="16615" y="10162"/>
                  <a:pt x="17080" y="10378"/>
                  <a:pt x="17524" y="10600"/>
                </a:cubicBezTo>
                <a:cubicBezTo>
                  <a:pt x="18392" y="11039"/>
                  <a:pt x="19191" y="11517"/>
                  <a:pt x="19684" y="12054"/>
                </a:cubicBezTo>
                <a:cubicBezTo>
                  <a:pt x="19878" y="12268"/>
                  <a:pt x="20003" y="12487"/>
                  <a:pt x="20072" y="12715"/>
                </a:cubicBezTo>
                <a:cubicBezTo>
                  <a:pt x="20121" y="12938"/>
                  <a:pt x="20100" y="13157"/>
                  <a:pt x="20017" y="13376"/>
                </a:cubicBezTo>
                <a:cubicBezTo>
                  <a:pt x="19934" y="13611"/>
                  <a:pt x="19760" y="13839"/>
                  <a:pt x="19552" y="14058"/>
                </a:cubicBezTo>
                <a:cubicBezTo>
                  <a:pt x="19489" y="14116"/>
                  <a:pt x="19434" y="14170"/>
                  <a:pt x="19371" y="14227"/>
                </a:cubicBezTo>
                <a:cubicBezTo>
                  <a:pt x="19309" y="14287"/>
                  <a:pt x="19232" y="14341"/>
                  <a:pt x="19163" y="14398"/>
                </a:cubicBezTo>
                <a:cubicBezTo>
                  <a:pt x="19010" y="14518"/>
                  <a:pt x="18837" y="14635"/>
                  <a:pt x="18670" y="14753"/>
                </a:cubicBezTo>
                <a:cubicBezTo>
                  <a:pt x="18552" y="14825"/>
                  <a:pt x="18427" y="14900"/>
                  <a:pt x="18309" y="14972"/>
                </a:cubicBezTo>
                <a:cubicBezTo>
                  <a:pt x="18177" y="15053"/>
                  <a:pt x="18031" y="15128"/>
                  <a:pt x="17892" y="15203"/>
                </a:cubicBezTo>
                <a:cubicBezTo>
                  <a:pt x="17747" y="15278"/>
                  <a:pt x="17594" y="15356"/>
                  <a:pt x="17441" y="15432"/>
                </a:cubicBezTo>
                <a:cubicBezTo>
                  <a:pt x="17274" y="15516"/>
                  <a:pt x="17094" y="15597"/>
                  <a:pt x="16920" y="15681"/>
                </a:cubicBezTo>
                <a:cubicBezTo>
                  <a:pt x="16643" y="15807"/>
                  <a:pt x="16358" y="15930"/>
                  <a:pt x="16073" y="16054"/>
                </a:cubicBezTo>
                <a:cubicBezTo>
                  <a:pt x="15775" y="16180"/>
                  <a:pt x="15476" y="16300"/>
                  <a:pt x="15171" y="16423"/>
                </a:cubicBezTo>
                <a:cubicBezTo>
                  <a:pt x="15178" y="16420"/>
                  <a:pt x="15185" y="16417"/>
                  <a:pt x="15198" y="16414"/>
                </a:cubicBezTo>
                <a:cubicBezTo>
                  <a:pt x="14421" y="16712"/>
                  <a:pt x="13636" y="17003"/>
                  <a:pt x="12838" y="17291"/>
                </a:cubicBezTo>
                <a:cubicBezTo>
                  <a:pt x="11845" y="17634"/>
                  <a:pt x="10845" y="17970"/>
                  <a:pt x="9838" y="18304"/>
                </a:cubicBezTo>
                <a:cubicBezTo>
                  <a:pt x="8804" y="18643"/>
                  <a:pt x="7755" y="18977"/>
                  <a:pt x="6707" y="19311"/>
                </a:cubicBezTo>
                <a:cubicBezTo>
                  <a:pt x="5679" y="19638"/>
                  <a:pt x="4666" y="19972"/>
                  <a:pt x="3652" y="20311"/>
                </a:cubicBezTo>
                <a:cubicBezTo>
                  <a:pt x="2618" y="20660"/>
                  <a:pt x="1604" y="21020"/>
                  <a:pt x="597" y="21384"/>
                </a:cubicBezTo>
                <a:cubicBezTo>
                  <a:pt x="396" y="21456"/>
                  <a:pt x="201" y="21528"/>
                  <a:pt x="0" y="21600"/>
                </a:cubicBezTo>
                <a:lnTo>
                  <a:pt x="368" y="21600"/>
                </a:lnTo>
                <a:cubicBezTo>
                  <a:pt x="979" y="21369"/>
                  <a:pt x="1583" y="21143"/>
                  <a:pt x="2208" y="20924"/>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7" name="Rectangle 6">
            <a:extLst>
              <a:ext uri="{FF2B5EF4-FFF2-40B4-BE49-F238E27FC236}">
                <a16:creationId xmlns:a16="http://schemas.microsoft.com/office/drawing/2014/main" id="{D3C2604B-FB03-DF62-08B4-226FA889A594}"/>
              </a:ext>
            </a:extLst>
          </p:cNvPr>
          <p:cNvSpPr/>
          <p:nvPr/>
        </p:nvSpPr>
        <p:spPr>
          <a:xfrm>
            <a:off x="530942" y="1315219"/>
            <a:ext cx="6758372" cy="5208477"/>
          </a:xfrm>
          <a:prstGeom prst="rect">
            <a:avLst/>
          </a:prstGeom>
        </p:spPr>
        <p:txBody>
          <a:bodyPr wrap="square">
            <a:spAutoFit/>
          </a:bodyPr>
          <a:lstStyle/>
          <a:p>
            <a:pPr marL="342900" indent="-342900" algn="r" rtl="1">
              <a:lnSpc>
                <a:spcPct val="300000"/>
              </a:lnSpc>
              <a:buFont typeface="Arial" panose="020B0604020202020204" pitchFamily="34" charset="0"/>
              <a:buChar char="•"/>
            </a:pPr>
            <a:r>
              <a:rPr lang="fa-IR" sz="2400" b="1" dirty="0">
                <a:latin typeface="Times New Roman" panose="02020603050405020304" pitchFamily="18" charset="0"/>
                <a:cs typeface="B Titr" panose="00000700000000000000" pitchFamily="2" charset="-78"/>
              </a:rPr>
              <a:t> هالتر </a:t>
            </a:r>
            <a:r>
              <a:rPr lang="en-US" sz="2400" b="1" dirty="0">
                <a:latin typeface="Times New Roman" panose="02020603050405020304" pitchFamily="18" charset="0"/>
                <a:cs typeface="B Titr" panose="00000700000000000000" pitchFamily="2" charset="-78"/>
              </a:rPr>
              <a:t>Barbell</a:t>
            </a:r>
          </a:p>
          <a:p>
            <a:pPr algn="r" rtl="1">
              <a:lnSpc>
                <a:spcPct val="300000"/>
              </a:lnSpc>
            </a:pPr>
            <a:r>
              <a:rPr lang="fa-IR" dirty="0">
                <a:cs typeface="B Nazanin" panose="00000400000000000000" pitchFamily="2" charset="-78"/>
              </a:rPr>
              <a:t>تجهیزاتی شامل یک میلۀ فولادی که وزنه های مختلف به شکل دیسک با پوشش لاستیکی به روی آن نصب می شود. در رقابت های وزنه برداری، شرکت کنندگان باید هالترهای دارای وزن مشخص را تحت شرایط ذکر شده در بالا بلند کنند. در رقابت ها وزن هالتر ها با افزایش وزنه های یک کیلویی افزایش می یابد.</a:t>
            </a:r>
            <a:endParaRPr lang="en-US" dirty="0">
              <a:cs typeface="B Nazanin" panose="00000400000000000000" pitchFamily="2" charset="-78"/>
            </a:endParaRPr>
          </a:p>
          <a:p>
            <a:pPr algn="r" rtl="1">
              <a:lnSpc>
                <a:spcPct val="300000"/>
              </a:lnSpc>
            </a:pPr>
            <a:endParaRPr lang="en-US" dirty="0">
              <a:cs typeface="B Nazanin" panose="00000400000000000000" pitchFamily="2" charset="-78"/>
            </a:endParaRPr>
          </a:p>
        </p:txBody>
      </p:sp>
    </p:spTree>
    <p:extLst>
      <p:ext uri="{BB962C8B-B14F-4D97-AF65-F5344CB8AC3E}">
        <p14:creationId xmlns:p14="http://schemas.microsoft.com/office/powerpoint/2010/main" val="2615741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D66A082F-750C-268A-B61B-B48CDC56DE6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92" r="16692"/>
          <a:stretch>
            <a:fillRect/>
          </a:stretch>
        </p:blipFill>
        <p:spPr/>
      </p:pic>
      <p:pic>
        <p:nvPicPr>
          <p:cNvPr id="7" name="Picture Placeholder 6">
            <a:extLst>
              <a:ext uri="{FF2B5EF4-FFF2-40B4-BE49-F238E27FC236}">
                <a16:creationId xmlns:a16="http://schemas.microsoft.com/office/drawing/2014/main" id="{C12B2365-6D7A-568E-C37F-63B5D6A99FDD}"/>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6744" b="16744"/>
          <a:stretch>
            <a:fillRect/>
          </a:stretch>
        </p:blipFill>
        <p:spPr/>
      </p:pic>
      <p:sp>
        <p:nvSpPr>
          <p:cNvPr id="3" name="TextBox 2">
            <a:extLst>
              <a:ext uri="{FF2B5EF4-FFF2-40B4-BE49-F238E27FC236}">
                <a16:creationId xmlns:a16="http://schemas.microsoft.com/office/drawing/2014/main" id="{E97F31E0-2153-F292-CC6F-06F7BA9E6915}"/>
              </a:ext>
            </a:extLst>
          </p:cNvPr>
          <p:cNvSpPr txBox="1"/>
          <p:nvPr/>
        </p:nvSpPr>
        <p:spPr>
          <a:xfrm>
            <a:off x="363793" y="944198"/>
            <a:ext cx="7551174" cy="3173946"/>
          </a:xfrm>
          <a:prstGeom prst="rect">
            <a:avLst/>
          </a:prstGeom>
          <a:noFill/>
        </p:spPr>
        <p:txBody>
          <a:bodyPr wrap="square">
            <a:spAutoFit/>
          </a:bodyPr>
          <a:lstStyle/>
          <a:p>
            <a:pPr marL="342900" indent="-342900" algn="r" rtl="1">
              <a:lnSpc>
                <a:spcPct val="300000"/>
              </a:lnSpc>
              <a:buFont typeface="Arial" panose="020B0604020202020204" pitchFamily="34" charset="0"/>
              <a:buChar char="•"/>
            </a:pPr>
            <a:r>
              <a:rPr lang="fa-IR" sz="2400" b="1" dirty="0">
                <a:latin typeface="Times New Roman" panose="02020603050405020304" pitchFamily="18" charset="0"/>
                <a:cs typeface="B Titr" panose="00000700000000000000" pitchFamily="2" charset="-78"/>
              </a:rPr>
              <a:t> 2- صفحات وزن استوانه ای پوشش داده شده با لاستیک</a:t>
            </a:r>
          </a:p>
          <a:p>
            <a:pPr algn="justLow" rtl="1">
              <a:lnSpc>
                <a:spcPct val="250000"/>
              </a:lnSpc>
            </a:pPr>
            <a:r>
              <a:rPr lang="fa-IR" dirty="0">
                <a:cs typeface="B Nazanin" panose="00000400000000000000" pitchFamily="2" charset="-78"/>
              </a:rPr>
              <a:t>این ها وزنه های صفحه ای بر روی میله هستند. این وزنه های صفحه ای از 0.5 کیلوگرم تا 25 کیلوگرم در دسترس می باشند. میلۀ المپیکی با استفاده از تعداد یکسانی از وزنه صفحه در دو طرف آن برای رسیدن به وزن مورد درخواست ورزشکار بارگذاری می شود.</a:t>
            </a:r>
          </a:p>
        </p:txBody>
      </p:sp>
      <p:sp>
        <p:nvSpPr>
          <p:cNvPr id="6" name="TextBox 5">
            <a:extLst>
              <a:ext uri="{FF2B5EF4-FFF2-40B4-BE49-F238E27FC236}">
                <a16:creationId xmlns:a16="http://schemas.microsoft.com/office/drawing/2014/main" id="{A8263A44-BC4B-C038-B784-8E8C8B07B3F4}"/>
              </a:ext>
            </a:extLst>
          </p:cNvPr>
          <p:cNvSpPr txBox="1"/>
          <p:nvPr/>
        </p:nvSpPr>
        <p:spPr>
          <a:xfrm>
            <a:off x="5260258" y="4118144"/>
            <a:ext cx="6096000" cy="2481449"/>
          </a:xfrm>
          <a:prstGeom prst="rect">
            <a:avLst/>
          </a:prstGeom>
          <a:noFill/>
        </p:spPr>
        <p:txBody>
          <a:bodyPr wrap="square">
            <a:spAutoFit/>
          </a:bodyPr>
          <a:lstStyle/>
          <a:p>
            <a:pPr marL="342900" indent="-342900" algn="r" rtl="1">
              <a:lnSpc>
                <a:spcPct val="300000"/>
              </a:lnSpc>
              <a:buFont typeface="Arial" panose="020B0604020202020204" pitchFamily="34" charset="0"/>
              <a:buChar char="•"/>
            </a:pPr>
            <a:r>
              <a:rPr lang="fa-IR" sz="2400" b="1" dirty="0">
                <a:latin typeface="Times New Roman" panose="02020603050405020304" pitchFamily="18" charset="0"/>
                <a:cs typeface="B Titr" panose="00000700000000000000" pitchFamily="2" charset="-78"/>
              </a:rPr>
              <a:t>3- محکم کنندۀ وزنه ها ( </a:t>
            </a:r>
            <a:r>
              <a:rPr lang="en-US" sz="2400" b="1" dirty="0">
                <a:latin typeface="Times New Roman" panose="02020603050405020304" pitchFamily="18" charset="0"/>
                <a:cs typeface="B Titr" panose="00000700000000000000" pitchFamily="2" charset="-78"/>
              </a:rPr>
              <a:t>Collar</a:t>
            </a:r>
            <a:r>
              <a:rPr lang="fa-IR" sz="2400" b="1" dirty="0">
                <a:latin typeface="Times New Roman" panose="02020603050405020304" pitchFamily="18" charset="0"/>
                <a:cs typeface="B Titr" panose="00000700000000000000" pitchFamily="2" charset="-78"/>
              </a:rPr>
              <a:t> )</a:t>
            </a:r>
            <a:endParaRPr lang="en-US" sz="2400" b="1" dirty="0">
              <a:latin typeface="Times New Roman" panose="02020603050405020304" pitchFamily="18" charset="0"/>
              <a:cs typeface="B Titr" panose="00000700000000000000" pitchFamily="2" charset="-78"/>
            </a:endParaRPr>
          </a:p>
          <a:p>
            <a:pPr algn="justLow" rtl="1">
              <a:lnSpc>
                <a:spcPct val="250000"/>
              </a:lnSpc>
            </a:pPr>
            <a:r>
              <a:rPr lang="fa-IR" dirty="0">
                <a:cs typeface="B Nazanin" panose="00000400000000000000" pitchFamily="2" charset="-78"/>
              </a:rPr>
              <a:t>یک استوانۀ فلزی با وزن 2.5 کیلو گرم که وزنه ها را در محل خود</a:t>
            </a:r>
          </a:p>
          <a:p>
            <a:pPr algn="justLow" rtl="1">
              <a:lnSpc>
                <a:spcPct val="250000"/>
              </a:lnSpc>
            </a:pPr>
            <a:r>
              <a:rPr lang="fa-IR" dirty="0">
                <a:cs typeface="B Nazanin" panose="00000400000000000000" pitchFamily="2" charset="-78"/>
              </a:rPr>
              <a:t> نگه می دارد.</a:t>
            </a:r>
            <a:endParaRPr lang="en-US" dirty="0">
              <a:cs typeface="B Nazanin" panose="00000400000000000000" pitchFamily="2" charset="-78"/>
            </a:endParaRPr>
          </a:p>
        </p:txBody>
      </p:sp>
      <p:sp>
        <p:nvSpPr>
          <p:cNvPr id="8" name="Rectangle: Rounded Corners 7">
            <a:extLst>
              <a:ext uri="{FF2B5EF4-FFF2-40B4-BE49-F238E27FC236}">
                <a16:creationId xmlns:a16="http://schemas.microsoft.com/office/drawing/2014/main" id="{38303DA4-8E61-D05F-DC12-87CA22FC71B1}"/>
              </a:ext>
            </a:extLst>
          </p:cNvPr>
          <p:cNvSpPr/>
          <p:nvPr/>
        </p:nvSpPr>
        <p:spPr>
          <a:xfrm>
            <a:off x="6569521" y="144216"/>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E1A243BB-0E9E-7581-6279-199325FF0D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28165" y="221545"/>
            <a:ext cx="791453" cy="741419"/>
          </a:xfrm>
          <a:prstGeom prst="rect">
            <a:avLst/>
          </a:prstGeom>
        </p:spPr>
      </p:pic>
      <p:sp>
        <p:nvSpPr>
          <p:cNvPr id="10" name="Rectangle 9">
            <a:extLst>
              <a:ext uri="{FF2B5EF4-FFF2-40B4-BE49-F238E27FC236}">
                <a16:creationId xmlns:a16="http://schemas.microsoft.com/office/drawing/2014/main" id="{0B3F9B6F-A654-1603-BC61-BECF1E5BE7CC}"/>
              </a:ext>
            </a:extLst>
          </p:cNvPr>
          <p:cNvSpPr/>
          <p:nvPr/>
        </p:nvSpPr>
        <p:spPr>
          <a:xfrm>
            <a:off x="2133598" y="295606"/>
            <a:ext cx="4403945" cy="523220"/>
          </a:xfrm>
          <a:prstGeom prst="rect">
            <a:avLst/>
          </a:prstGeom>
        </p:spPr>
        <p:txBody>
          <a:bodyPr wrap="square">
            <a:spAutoFit/>
          </a:bodyPr>
          <a:lstStyle/>
          <a:p>
            <a:pPr algn="justLow" rtl="1"/>
            <a:r>
              <a:rPr lang="fa-IR" sz="2800" dirty="0">
                <a:cs typeface="B Titr" panose="00000700000000000000" pitchFamily="2" charset="-78"/>
              </a:rPr>
              <a:t>تجهیزات ورزش وزنه برداری</a:t>
            </a:r>
            <a:endParaRPr lang="en-US" sz="2800" dirty="0">
              <a:cs typeface="B Titr" panose="00000700000000000000" pitchFamily="2" charset="-78"/>
            </a:endParaRPr>
          </a:p>
        </p:txBody>
      </p:sp>
      <p:sp>
        <p:nvSpPr>
          <p:cNvPr id="11" name="Shape">
            <a:extLst>
              <a:ext uri="{FF2B5EF4-FFF2-40B4-BE49-F238E27FC236}">
                <a16:creationId xmlns:a16="http://schemas.microsoft.com/office/drawing/2014/main" id="{2C4D9257-ED7E-1DBD-87B1-2F3B690BECE5}"/>
              </a:ext>
            </a:extLst>
          </p:cNvPr>
          <p:cNvSpPr/>
          <p:nvPr/>
        </p:nvSpPr>
        <p:spPr>
          <a:xfrm>
            <a:off x="0" y="4674780"/>
            <a:ext cx="4100185" cy="2183220"/>
          </a:xfrm>
          <a:custGeom>
            <a:avLst/>
            <a:gdLst/>
            <a:ahLst/>
            <a:cxnLst>
              <a:cxn ang="0">
                <a:pos x="wd2" y="hd2"/>
              </a:cxn>
              <a:cxn ang="5400000">
                <a:pos x="wd2" y="hd2"/>
              </a:cxn>
              <a:cxn ang="10800000">
                <a:pos x="wd2" y="hd2"/>
              </a:cxn>
              <a:cxn ang="16200000">
                <a:pos x="wd2" y="hd2"/>
              </a:cxn>
            </a:cxnLst>
            <a:rect l="0" t="0" r="r" b="b"/>
            <a:pathLst>
              <a:path w="21600" h="21600" extrusionOk="0">
                <a:moveTo>
                  <a:pt x="21264" y="20726"/>
                </a:moveTo>
                <a:cubicBezTo>
                  <a:pt x="21128" y="20336"/>
                  <a:pt x="20993" y="19937"/>
                  <a:pt x="20863" y="19547"/>
                </a:cubicBezTo>
                <a:cubicBezTo>
                  <a:pt x="20757" y="19243"/>
                  <a:pt x="20657" y="18949"/>
                  <a:pt x="20552" y="18645"/>
                </a:cubicBezTo>
                <a:cubicBezTo>
                  <a:pt x="20461" y="18378"/>
                  <a:pt x="20386" y="18084"/>
                  <a:pt x="20301" y="17799"/>
                </a:cubicBezTo>
                <a:cubicBezTo>
                  <a:pt x="20120" y="17191"/>
                  <a:pt x="19935" y="16582"/>
                  <a:pt x="19764" y="15965"/>
                </a:cubicBezTo>
                <a:cubicBezTo>
                  <a:pt x="19343" y="14454"/>
                  <a:pt x="18931" y="12943"/>
                  <a:pt x="18470" y="11479"/>
                </a:cubicBezTo>
                <a:cubicBezTo>
                  <a:pt x="17928" y="9778"/>
                  <a:pt x="17261" y="8163"/>
                  <a:pt x="16403" y="6985"/>
                </a:cubicBezTo>
                <a:cubicBezTo>
                  <a:pt x="16203" y="6709"/>
                  <a:pt x="15987" y="6462"/>
                  <a:pt x="15766" y="6234"/>
                </a:cubicBezTo>
                <a:cubicBezTo>
                  <a:pt x="15540" y="5996"/>
                  <a:pt x="15285" y="5844"/>
                  <a:pt x="15039" y="5702"/>
                </a:cubicBezTo>
                <a:cubicBezTo>
                  <a:pt x="14532" y="5388"/>
                  <a:pt x="14000" y="5255"/>
                  <a:pt x="13469" y="5189"/>
                </a:cubicBezTo>
                <a:cubicBezTo>
                  <a:pt x="12907" y="5122"/>
                  <a:pt x="12345" y="5170"/>
                  <a:pt x="11783" y="5198"/>
                </a:cubicBezTo>
                <a:cubicBezTo>
                  <a:pt x="11502" y="5217"/>
                  <a:pt x="11226" y="5236"/>
                  <a:pt x="10945" y="5255"/>
                </a:cubicBezTo>
                <a:cubicBezTo>
                  <a:pt x="10328" y="5303"/>
                  <a:pt x="9716" y="5341"/>
                  <a:pt x="9099" y="5388"/>
                </a:cubicBezTo>
                <a:cubicBezTo>
                  <a:pt x="8528" y="5426"/>
                  <a:pt x="7951" y="5426"/>
                  <a:pt x="7379" y="5407"/>
                </a:cubicBezTo>
                <a:cubicBezTo>
                  <a:pt x="7138" y="5398"/>
                  <a:pt x="6897" y="5398"/>
                  <a:pt x="6657" y="5360"/>
                </a:cubicBezTo>
                <a:cubicBezTo>
                  <a:pt x="6356" y="5303"/>
                  <a:pt x="6055" y="5255"/>
                  <a:pt x="5749" y="5198"/>
                </a:cubicBezTo>
                <a:cubicBezTo>
                  <a:pt x="5051" y="4998"/>
                  <a:pt x="4359" y="4713"/>
                  <a:pt x="3692" y="4276"/>
                </a:cubicBezTo>
                <a:cubicBezTo>
                  <a:pt x="2990" y="3820"/>
                  <a:pt x="2333" y="3174"/>
                  <a:pt x="1711" y="2404"/>
                </a:cubicBezTo>
                <a:cubicBezTo>
                  <a:pt x="1420" y="2043"/>
                  <a:pt x="1134" y="1644"/>
                  <a:pt x="863" y="1226"/>
                </a:cubicBezTo>
                <a:cubicBezTo>
                  <a:pt x="727" y="1007"/>
                  <a:pt x="582" y="817"/>
                  <a:pt x="451" y="589"/>
                </a:cubicBezTo>
                <a:cubicBezTo>
                  <a:pt x="391" y="513"/>
                  <a:pt x="331" y="428"/>
                  <a:pt x="276" y="352"/>
                </a:cubicBezTo>
                <a:cubicBezTo>
                  <a:pt x="246" y="304"/>
                  <a:pt x="221" y="266"/>
                  <a:pt x="191" y="228"/>
                </a:cubicBezTo>
                <a:cubicBezTo>
                  <a:pt x="135" y="124"/>
                  <a:pt x="75" y="48"/>
                  <a:pt x="0" y="0"/>
                </a:cubicBezTo>
                <a:lnTo>
                  <a:pt x="0" y="5664"/>
                </a:lnTo>
                <a:cubicBezTo>
                  <a:pt x="40" y="5702"/>
                  <a:pt x="75" y="5730"/>
                  <a:pt x="115" y="5768"/>
                </a:cubicBezTo>
                <a:cubicBezTo>
                  <a:pt x="637" y="6234"/>
                  <a:pt x="1199" y="6528"/>
                  <a:pt x="1761" y="6757"/>
                </a:cubicBezTo>
                <a:cubicBezTo>
                  <a:pt x="2267" y="6966"/>
                  <a:pt x="2784" y="7070"/>
                  <a:pt x="3301" y="7137"/>
                </a:cubicBezTo>
                <a:cubicBezTo>
                  <a:pt x="3807" y="7203"/>
                  <a:pt x="4319" y="7222"/>
                  <a:pt x="4826" y="7165"/>
                </a:cubicBezTo>
                <a:cubicBezTo>
                  <a:pt x="5051" y="7137"/>
                  <a:pt x="5277" y="7108"/>
                  <a:pt x="5503" y="7080"/>
                </a:cubicBezTo>
                <a:cubicBezTo>
                  <a:pt x="5688" y="7061"/>
                  <a:pt x="5879" y="7051"/>
                  <a:pt x="6065" y="7013"/>
                </a:cubicBezTo>
                <a:cubicBezTo>
                  <a:pt x="6907" y="6852"/>
                  <a:pt x="7750" y="6671"/>
                  <a:pt x="8593" y="6490"/>
                </a:cubicBezTo>
                <a:cubicBezTo>
                  <a:pt x="8974" y="6405"/>
                  <a:pt x="9360" y="6338"/>
                  <a:pt x="9747" y="6262"/>
                </a:cubicBezTo>
                <a:cubicBezTo>
                  <a:pt x="9942" y="6224"/>
                  <a:pt x="10138" y="6215"/>
                  <a:pt x="10333" y="6186"/>
                </a:cubicBezTo>
                <a:cubicBezTo>
                  <a:pt x="10499" y="6167"/>
                  <a:pt x="10670" y="6129"/>
                  <a:pt x="10835" y="6129"/>
                </a:cubicBezTo>
                <a:cubicBezTo>
                  <a:pt x="11051" y="6129"/>
                  <a:pt x="11272" y="6129"/>
                  <a:pt x="11487" y="6129"/>
                </a:cubicBezTo>
                <a:cubicBezTo>
                  <a:pt x="11763" y="6129"/>
                  <a:pt x="12034" y="6167"/>
                  <a:pt x="12305" y="6215"/>
                </a:cubicBezTo>
                <a:cubicBezTo>
                  <a:pt x="12771" y="6319"/>
                  <a:pt x="13223" y="6509"/>
                  <a:pt x="13664" y="6804"/>
                </a:cubicBezTo>
                <a:cubicBezTo>
                  <a:pt x="14166" y="7137"/>
                  <a:pt x="14642" y="7621"/>
                  <a:pt x="15089" y="8163"/>
                </a:cubicBezTo>
                <a:cubicBezTo>
                  <a:pt x="15295" y="8420"/>
                  <a:pt x="15490" y="8714"/>
                  <a:pt x="15681" y="9018"/>
                </a:cubicBezTo>
                <a:cubicBezTo>
                  <a:pt x="15861" y="9303"/>
                  <a:pt x="16047" y="9598"/>
                  <a:pt x="16218" y="9902"/>
                </a:cubicBezTo>
                <a:cubicBezTo>
                  <a:pt x="16624" y="10624"/>
                  <a:pt x="17000" y="11394"/>
                  <a:pt x="17351" y="12211"/>
                </a:cubicBezTo>
                <a:cubicBezTo>
                  <a:pt x="17737" y="13104"/>
                  <a:pt x="18079" y="14064"/>
                  <a:pt x="18430" y="14996"/>
                </a:cubicBezTo>
                <a:cubicBezTo>
                  <a:pt x="18635" y="15556"/>
                  <a:pt x="18841" y="16117"/>
                  <a:pt x="19047" y="16678"/>
                </a:cubicBezTo>
                <a:cubicBezTo>
                  <a:pt x="19247" y="17229"/>
                  <a:pt x="19448" y="17770"/>
                  <a:pt x="19654" y="18302"/>
                </a:cubicBezTo>
                <a:cubicBezTo>
                  <a:pt x="19864" y="18854"/>
                  <a:pt x="20070" y="19405"/>
                  <a:pt x="20291" y="19927"/>
                </a:cubicBezTo>
                <a:cubicBezTo>
                  <a:pt x="20532" y="20488"/>
                  <a:pt x="20757" y="21068"/>
                  <a:pt x="21018" y="21590"/>
                </a:cubicBezTo>
                <a:cubicBezTo>
                  <a:pt x="21018" y="21590"/>
                  <a:pt x="21023" y="21600"/>
                  <a:pt x="21023" y="21600"/>
                </a:cubicBezTo>
                <a:lnTo>
                  <a:pt x="21600" y="21600"/>
                </a:lnTo>
                <a:cubicBezTo>
                  <a:pt x="21560" y="21495"/>
                  <a:pt x="21520" y="21400"/>
                  <a:pt x="21480" y="21296"/>
                </a:cubicBezTo>
                <a:cubicBezTo>
                  <a:pt x="21414" y="21106"/>
                  <a:pt x="21334" y="20925"/>
                  <a:pt x="21264" y="20726"/>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2" name="Shape">
            <a:extLst>
              <a:ext uri="{FF2B5EF4-FFF2-40B4-BE49-F238E27FC236}">
                <a16:creationId xmlns:a16="http://schemas.microsoft.com/office/drawing/2014/main" id="{27494529-B0F4-1967-FDB4-076AE8E47888}"/>
              </a:ext>
            </a:extLst>
          </p:cNvPr>
          <p:cNvSpPr/>
          <p:nvPr/>
        </p:nvSpPr>
        <p:spPr>
          <a:xfrm>
            <a:off x="8169897" y="-1"/>
            <a:ext cx="4017963" cy="4097326"/>
          </a:xfrm>
          <a:custGeom>
            <a:avLst/>
            <a:gdLst/>
            <a:ahLst/>
            <a:cxnLst>
              <a:cxn ang="0">
                <a:pos x="wd2" y="hd2"/>
              </a:cxn>
              <a:cxn ang="5400000">
                <a:pos x="wd2" y="hd2"/>
              </a:cxn>
              <a:cxn ang="10800000">
                <a:pos x="wd2" y="hd2"/>
              </a:cxn>
              <a:cxn ang="16200000">
                <a:pos x="wd2" y="hd2"/>
              </a:cxn>
            </a:cxnLst>
            <a:rect l="0" t="0" r="r" b="b"/>
            <a:pathLst>
              <a:path w="21583" h="21600" extrusionOk="0">
                <a:moveTo>
                  <a:pt x="21583" y="20988"/>
                </a:moveTo>
                <a:cubicBezTo>
                  <a:pt x="21424" y="20807"/>
                  <a:pt x="21261" y="20626"/>
                  <a:pt x="21097" y="20445"/>
                </a:cubicBezTo>
                <a:cubicBezTo>
                  <a:pt x="20335" y="19617"/>
                  <a:pt x="19476" y="18884"/>
                  <a:pt x="18575" y="18202"/>
                </a:cubicBezTo>
                <a:cubicBezTo>
                  <a:pt x="17972" y="17740"/>
                  <a:pt x="17343" y="17298"/>
                  <a:pt x="16688" y="16902"/>
                </a:cubicBezTo>
                <a:cubicBezTo>
                  <a:pt x="16218" y="16615"/>
                  <a:pt x="15747" y="16329"/>
                  <a:pt x="15276" y="16043"/>
                </a:cubicBezTo>
                <a:cubicBezTo>
                  <a:pt x="14581" y="15621"/>
                  <a:pt x="13854" y="15245"/>
                  <a:pt x="13143" y="14853"/>
                </a:cubicBezTo>
                <a:cubicBezTo>
                  <a:pt x="12433" y="14462"/>
                  <a:pt x="11716" y="14085"/>
                  <a:pt x="11000" y="13704"/>
                </a:cubicBezTo>
                <a:cubicBezTo>
                  <a:pt x="10821" y="13609"/>
                  <a:pt x="10642" y="13523"/>
                  <a:pt x="10468" y="13418"/>
                </a:cubicBezTo>
                <a:cubicBezTo>
                  <a:pt x="10197" y="13257"/>
                  <a:pt x="9931" y="13097"/>
                  <a:pt x="9660" y="12941"/>
                </a:cubicBezTo>
                <a:cubicBezTo>
                  <a:pt x="9292" y="12720"/>
                  <a:pt x="8924" y="12504"/>
                  <a:pt x="8550" y="12283"/>
                </a:cubicBezTo>
                <a:cubicBezTo>
                  <a:pt x="8172" y="12062"/>
                  <a:pt x="7814" y="11817"/>
                  <a:pt x="7456" y="11561"/>
                </a:cubicBezTo>
                <a:cubicBezTo>
                  <a:pt x="6044" y="10562"/>
                  <a:pt x="4740" y="9382"/>
                  <a:pt x="3717" y="7991"/>
                </a:cubicBezTo>
                <a:cubicBezTo>
                  <a:pt x="3451" y="7630"/>
                  <a:pt x="3221" y="7233"/>
                  <a:pt x="3011" y="6837"/>
                </a:cubicBezTo>
                <a:cubicBezTo>
                  <a:pt x="2791" y="6430"/>
                  <a:pt x="2612" y="6009"/>
                  <a:pt x="2453" y="5577"/>
                </a:cubicBezTo>
                <a:cubicBezTo>
                  <a:pt x="2147" y="4749"/>
                  <a:pt x="1942" y="3890"/>
                  <a:pt x="1835" y="3017"/>
                </a:cubicBezTo>
                <a:cubicBezTo>
                  <a:pt x="1778" y="2399"/>
                  <a:pt x="1783" y="1782"/>
                  <a:pt x="1855" y="1165"/>
                </a:cubicBezTo>
                <a:cubicBezTo>
                  <a:pt x="1891" y="878"/>
                  <a:pt x="1922" y="592"/>
                  <a:pt x="1973" y="311"/>
                </a:cubicBezTo>
                <a:cubicBezTo>
                  <a:pt x="1993" y="206"/>
                  <a:pt x="2008" y="105"/>
                  <a:pt x="2029" y="0"/>
                </a:cubicBezTo>
                <a:lnTo>
                  <a:pt x="980" y="0"/>
                </a:lnTo>
                <a:cubicBezTo>
                  <a:pt x="847" y="231"/>
                  <a:pt x="730" y="462"/>
                  <a:pt x="622" y="708"/>
                </a:cubicBezTo>
                <a:cubicBezTo>
                  <a:pt x="494" y="989"/>
                  <a:pt x="387" y="1280"/>
                  <a:pt x="285" y="1566"/>
                </a:cubicBezTo>
                <a:cubicBezTo>
                  <a:pt x="198" y="1812"/>
                  <a:pt x="152" y="2078"/>
                  <a:pt x="101" y="2334"/>
                </a:cubicBezTo>
                <a:cubicBezTo>
                  <a:pt x="39" y="2635"/>
                  <a:pt x="19" y="2942"/>
                  <a:pt x="3" y="3248"/>
                </a:cubicBezTo>
                <a:cubicBezTo>
                  <a:pt x="-17" y="3745"/>
                  <a:pt x="60" y="4242"/>
                  <a:pt x="167" y="4724"/>
                </a:cubicBezTo>
                <a:cubicBezTo>
                  <a:pt x="285" y="5246"/>
                  <a:pt x="494" y="5748"/>
                  <a:pt x="725" y="6230"/>
                </a:cubicBezTo>
                <a:cubicBezTo>
                  <a:pt x="1190" y="7208"/>
                  <a:pt x="1891" y="8077"/>
                  <a:pt x="2663" y="8835"/>
                </a:cubicBezTo>
                <a:cubicBezTo>
                  <a:pt x="3456" y="9613"/>
                  <a:pt x="4341" y="10296"/>
                  <a:pt x="5267" y="10918"/>
                </a:cubicBezTo>
                <a:cubicBezTo>
                  <a:pt x="6100" y="11480"/>
                  <a:pt x="6965" y="12002"/>
                  <a:pt x="7855" y="12474"/>
                </a:cubicBezTo>
                <a:cubicBezTo>
                  <a:pt x="8632" y="12881"/>
                  <a:pt x="9410" y="13292"/>
                  <a:pt x="10187" y="13699"/>
                </a:cubicBezTo>
                <a:cubicBezTo>
                  <a:pt x="11670" y="14477"/>
                  <a:pt x="13138" y="15285"/>
                  <a:pt x="14606" y="16093"/>
                </a:cubicBezTo>
                <a:cubicBezTo>
                  <a:pt x="14857" y="16234"/>
                  <a:pt x="15102" y="16384"/>
                  <a:pt x="15348" y="16535"/>
                </a:cubicBezTo>
                <a:cubicBezTo>
                  <a:pt x="15778" y="16796"/>
                  <a:pt x="16207" y="17057"/>
                  <a:pt x="16637" y="17318"/>
                </a:cubicBezTo>
                <a:cubicBezTo>
                  <a:pt x="16969" y="17519"/>
                  <a:pt x="17287" y="17750"/>
                  <a:pt x="17609" y="17976"/>
                </a:cubicBezTo>
                <a:cubicBezTo>
                  <a:pt x="18100" y="18322"/>
                  <a:pt x="18575" y="18689"/>
                  <a:pt x="19041" y="19070"/>
                </a:cubicBezTo>
                <a:cubicBezTo>
                  <a:pt x="19465" y="19411"/>
                  <a:pt x="19870" y="19773"/>
                  <a:pt x="20258" y="20154"/>
                </a:cubicBezTo>
                <a:cubicBezTo>
                  <a:pt x="20667" y="20556"/>
                  <a:pt x="21046" y="20983"/>
                  <a:pt x="21419" y="21409"/>
                </a:cubicBezTo>
                <a:cubicBezTo>
                  <a:pt x="21476" y="21475"/>
                  <a:pt x="21527" y="21535"/>
                  <a:pt x="21583" y="21600"/>
                </a:cubicBezTo>
                <a:lnTo>
                  <a:pt x="21583" y="20988"/>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530325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1DB5D19-9595-F800-6A6B-F06BD39BEB1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897" r="10897"/>
          <a:stretch>
            <a:fillRect/>
          </a:stretch>
        </p:blipFill>
        <p:spPr/>
      </p:pic>
      <p:sp>
        <p:nvSpPr>
          <p:cNvPr id="5" name="Rectangle: Rounded Corners 4">
            <a:extLst>
              <a:ext uri="{FF2B5EF4-FFF2-40B4-BE49-F238E27FC236}">
                <a16:creationId xmlns:a16="http://schemas.microsoft.com/office/drawing/2014/main" id="{45B81044-70A3-92BB-7626-66FA54D3D3F1}"/>
              </a:ext>
            </a:extLst>
          </p:cNvPr>
          <p:cNvSpPr/>
          <p:nvPr/>
        </p:nvSpPr>
        <p:spPr>
          <a:xfrm>
            <a:off x="11112024" y="19337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EFD929F0-6A8E-8206-CBED-A437910CE4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70668" y="270706"/>
            <a:ext cx="791453" cy="741419"/>
          </a:xfrm>
          <a:prstGeom prst="rect">
            <a:avLst/>
          </a:prstGeom>
        </p:spPr>
      </p:pic>
      <p:sp>
        <p:nvSpPr>
          <p:cNvPr id="7" name="Rectangle 6">
            <a:extLst>
              <a:ext uri="{FF2B5EF4-FFF2-40B4-BE49-F238E27FC236}">
                <a16:creationId xmlns:a16="http://schemas.microsoft.com/office/drawing/2014/main" id="{DC10CF9C-3A3E-744B-4C09-53868F1E9639}"/>
              </a:ext>
            </a:extLst>
          </p:cNvPr>
          <p:cNvSpPr/>
          <p:nvPr/>
        </p:nvSpPr>
        <p:spPr>
          <a:xfrm>
            <a:off x="4572001" y="349834"/>
            <a:ext cx="6510702" cy="523220"/>
          </a:xfrm>
          <a:prstGeom prst="rect">
            <a:avLst/>
          </a:prstGeom>
        </p:spPr>
        <p:txBody>
          <a:bodyPr wrap="square">
            <a:spAutoFit/>
          </a:bodyPr>
          <a:lstStyle/>
          <a:p>
            <a:pPr algn="r" rtl="1"/>
            <a:r>
              <a:rPr lang="fa-IR" sz="2800" dirty="0">
                <a:cs typeface="B Titr" panose="00000700000000000000" pitchFamily="2" charset="-78"/>
              </a:rPr>
              <a:t>وسایل مورد نیاز برای انجام ورزش وزنه برداری</a:t>
            </a:r>
            <a:endParaRPr lang="en-US" sz="2800" dirty="0">
              <a:cs typeface="B Titr" panose="00000700000000000000" pitchFamily="2" charset="-78"/>
            </a:endParaRPr>
          </a:p>
        </p:txBody>
      </p:sp>
      <p:sp>
        <p:nvSpPr>
          <p:cNvPr id="8" name="Shape">
            <a:extLst>
              <a:ext uri="{FF2B5EF4-FFF2-40B4-BE49-F238E27FC236}">
                <a16:creationId xmlns:a16="http://schemas.microsoft.com/office/drawing/2014/main" id="{AFBFC19A-82AC-4526-F634-08DE299B8283}"/>
              </a:ext>
            </a:extLst>
          </p:cNvPr>
          <p:cNvSpPr/>
          <p:nvPr/>
        </p:nvSpPr>
        <p:spPr>
          <a:xfrm>
            <a:off x="6486581" y="1847088"/>
            <a:ext cx="5705419" cy="5009957"/>
          </a:xfrm>
          <a:custGeom>
            <a:avLst/>
            <a:gdLst/>
            <a:ahLst/>
            <a:cxnLst>
              <a:cxn ang="0">
                <a:pos x="wd2" y="hd2"/>
              </a:cxn>
              <a:cxn ang="5400000">
                <a:pos x="wd2" y="hd2"/>
              </a:cxn>
              <a:cxn ang="10800000">
                <a:pos x="wd2" y="hd2"/>
              </a:cxn>
              <a:cxn ang="16200000">
                <a:pos x="wd2" y="hd2"/>
              </a:cxn>
            </a:cxnLst>
            <a:rect l="0" t="0" r="r" b="b"/>
            <a:pathLst>
              <a:path w="21600" h="21596" extrusionOk="0">
                <a:moveTo>
                  <a:pt x="21588" y="675"/>
                </a:moveTo>
                <a:cubicBezTo>
                  <a:pt x="21534" y="658"/>
                  <a:pt x="21484" y="640"/>
                  <a:pt x="21431" y="623"/>
                </a:cubicBezTo>
                <a:cubicBezTo>
                  <a:pt x="21284" y="570"/>
                  <a:pt x="21134" y="540"/>
                  <a:pt x="20984" y="500"/>
                </a:cubicBezTo>
                <a:cubicBezTo>
                  <a:pt x="20830" y="461"/>
                  <a:pt x="20676" y="408"/>
                  <a:pt x="20522" y="377"/>
                </a:cubicBezTo>
                <a:cubicBezTo>
                  <a:pt x="20310" y="338"/>
                  <a:pt x="20099" y="298"/>
                  <a:pt x="19887" y="259"/>
                </a:cubicBezTo>
                <a:cubicBezTo>
                  <a:pt x="19533" y="193"/>
                  <a:pt x="19179" y="154"/>
                  <a:pt x="18824" y="106"/>
                </a:cubicBezTo>
                <a:cubicBezTo>
                  <a:pt x="18474" y="62"/>
                  <a:pt x="18124" y="44"/>
                  <a:pt x="17773" y="22"/>
                </a:cubicBezTo>
                <a:cubicBezTo>
                  <a:pt x="17423" y="-4"/>
                  <a:pt x="17069" y="0"/>
                  <a:pt x="16719" y="0"/>
                </a:cubicBezTo>
                <a:cubicBezTo>
                  <a:pt x="15980" y="-4"/>
                  <a:pt x="15244" y="49"/>
                  <a:pt x="14509" y="136"/>
                </a:cubicBezTo>
                <a:cubicBezTo>
                  <a:pt x="13504" y="259"/>
                  <a:pt x="12507" y="513"/>
                  <a:pt x="11533" y="820"/>
                </a:cubicBezTo>
                <a:cubicBezTo>
                  <a:pt x="10559" y="1127"/>
                  <a:pt x="9605" y="1508"/>
                  <a:pt x="8688" y="1999"/>
                </a:cubicBezTo>
                <a:cubicBezTo>
                  <a:pt x="7938" y="2402"/>
                  <a:pt x="7218" y="2884"/>
                  <a:pt x="6544" y="3432"/>
                </a:cubicBezTo>
                <a:cubicBezTo>
                  <a:pt x="6429" y="3524"/>
                  <a:pt x="6317" y="3621"/>
                  <a:pt x="6205" y="3717"/>
                </a:cubicBezTo>
                <a:cubicBezTo>
                  <a:pt x="5397" y="4419"/>
                  <a:pt x="4662" y="5243"/>
                  <a:pt x="4004" y="6124"/>
                </a:cubicBezTo>
                <a:cubicBezTo>
                  <a:pt x="3376" y="6961"/>
                  <a:pt x="2837" y="7881"/>
                  <a:pt x="2352" y="8837"/>
                </a:cubicBezTo>
                <a:cubicBezTo>
                  <a:pt x="1871" y="9792"/>
                  <a:pt x="1467" y="10800"/>
                  <a:pt x="1132" y="11835"/>
                </a:cubicBezTo>
                <a:cubicBezTo>
                  <a:pt x="939" y="12435"/>
                  <a:pt x="789" y="13045"/>
                  <a:pt x="639" y="13658"/>
                </a:cubicBezTo>
                <a:cubicBezTo>
                  <a:pt x="570" y="13939"/>
                  <a:pt x="504" y="14210"/>
                  <a:pt x="454" y="14495"/>
                </a:cubicBezTo>
                <a:cubicBezTo>
                  <a:pt x="412" y="14741"/>
                  <a:pt x="366" y="14986"/>
                  <a:pt x="323" y="15236"/>
                </a:cubicBezTo>
                <a:cubicBezTo>
                  <a:pt x="296" y="15385"/>
                  <a:pt x="262" y="15539"/>
                  <a:pt x="246" y="15692"/>
                </a:cubicBezTo>
                <a:cubicBezTo>
                  <a:pt x="200" y="16100"/>
                  <a:pt x="158" y="16507"/>
                  <a:pt x="112" y="16915"/>
                </a:cubicBezTo>
                <a:cubicBezTo>
                  <a:pt x="77" y="17213"/>
                  <a:pt x="65" y="17507"/>
                  <a:pt x="50" y="17805"/>
                </a:cubicBezTo>
                <a:cubicBezTo>
                  <a:pt x="38" y="18054"/>
                  <a:pt x="23" y="18300"/>
                  <a:pt x="12" y="18550"/>
                </a:cubicBezTo>
                <a:cubicBezTo>
                  <a:pt x="8" y="18642"/>
                  <a:pt x="0" y="18734"/>
                  <a:pt x="0" y="18826"/>
                </a:cubicBezTo>
                <a:cubicBezTo>
                  <a:pt x="0" y="19282"/>
                  <a:pt x="4" y="19738"/>
                  <a:pt x="8" y="20193"/>
                </a:cubicBezTo>
                <a:cubicBezTo>
                  <a:pt x="8" y="20505"/>
                  <a:pt x="23" y="20811"/>
                  <a:pt x="35" y="21118"/>
                </a:cubicBezTo>
                <a:cubicBezTo>
                  <a:pt x="42" y="21276"/>
                  <a:pt x="46" y="21438"/>
                  <a:pt x="54" y="21596"/>
                </a:cubicBezTo>
                <a:lnTo>
                  <a:pt x="127" y="21596"/>
                </a:lnTo>
                <a:cubicBezTo>
                  <a:pt x="108" y="21131"/>
                  <a:pt x="89" y="20667"/>
                  <a:pt x="73" y="20198"/>
                </a:cubicBezTo>
                <a:cubicBezTo>
                  <a:pt x="69" y="19676"/>
                  <a:pt x="69" y="19155"/>
                  <a:pt x="65" y="18629"/>
                </a:cubicBezTo>
                <a:cubicBezTo>
                  <a:pt x="65" y="18396"/>
                  <a:pt x="89" y="18160"/>
                  <a:pt x="104" y="17927"/>
                </a:cubicBezTo>
                <a:cubicBezTo>
                  <a:pt x="119" y="17647"/>
                  <a:pt x="135" y="17366"/>
                  <a:pt x="146" y="17086"/>
                </a:cubicBezTo>
                <a:cubicBezTo>
                  <a:pt x="146" y="17099"/>
                  <a:pt x="146" y="17112"/>
                  <a:pt x="146" y="17125"/>
                </a:cubicBezTo>
                <a:cubicBezTo>
                  <a:pt x="200" y="16634"/>
                  <a:pt x="254" y="16148"/>
                  <a:pt x="308" y="15657"/>
                </a:cubicBezTo>
                <a:cubicBezTo>
                  <a:pt x="389" y="15205"/>
                  <a:pt x="466" y="14754"/>
                  <a:pt x="547" y="14298"/>
                </a:cubicBezTo>
                <a:cubicBezTo>
                  <a:pt x="624" y="13987"/>
                  <a:pt x="701" y="13676"/>
                  <a:pt x="774" y="13360"/>
                </a:cubicBezTo>
                <a:cubicBezTo>
                  <a:pt x="905" y="12821"/>
                  <a:pt x="1059" y="12291"/>
                  <a:pt x="1232" y="11769"/>
                </a:cubicBezTo>
                <a:cubicBezTo>
                  <a:pt x="1574" y="10765"/>
                  <a:pt x="1983" y="9797"/>
                  <a:pt x="2460" y="8867"/>
                </a:cubicBezTo>
                <a:cubicBezTo>
                  <a:pt x="2460" y="8867"/>
                  <a:pt x="2460" y="8867"/>
                  <a:pt x="2460" y="8872"/>
                </a:cubicBezTo>
                <a:cubicBezTo>
                  <a:pt x="2460" y="8867"/>
                  <a:pt x="2464" y="8867"/>
                  <a:pt x="2464" y="8863"/>
                </a:cubicBezTo>
                <a:cubicBezTo>
                  <a:pt x="2468" y="8859"/>
                  <a:pt x="2468" y="8854"/>
                  <a:pt x="2471" y="8850"/>
                </a:cubicBezTo>
                <a:cubicBezTo>
                  <a:pt x="2471" y="8850"/>
                  <a:pt x="2471" y="8854"/>
                  <a:pt x="2471" y="8854"/>
                </a:cubicBezTo>
                <a:cubicBezTo>
                  <a:pt x="2776" y="8276"/>
                  <a:pt x="3099" y="7710"/>
                  <a:pt x="3449" y="7167"/>
                </a:cubicBezTo>
                <a:cubicBezTo>
                  <a:pt x="3838" y="6571"/>
                  <a:pt x="4269" y="6014"/>
                  <a:pt x="4723" y="5484"/>
                </a:cubicBezTo>
                <a:cubicBezTo>
                  <a:pt x="5601" y="4458"/>
                  <a:pt x="6594" y="3577"/>
                  <a:pt x="7680" y="2863"/>
                </a:cubicBezTo>
                <a:cubicBezTo>
                  <a:pt x="7680" y="2863"/>
                  <a:pt x="7680" y="2863"/>
                  <a:pt x="7676" y="2863"/>
                </a:cubicBezTo>
                <a:cubicBezTo>
                  <a:pt x="8103" y="2586"/>
                  <a:pt x="8542" y="2337"/>
                  <a:pt x="8993" y="2104"/>
                </a:cubicBezTo>
                <a:cubicBezTo>
                  <a:pt x="9466" y="1863"/>
                  <a:pt x="9955" y="1670"/>
                  <a:pt x="10452" y="1504"/>
                </a:cubicBezTo>
                <a:cubicBezTo>
                  <a:pt x="11391" y="1188"/>
                  <a:pt x="12365" y="1004"/>
                  <a:pt x="13343" y="912"/>
                </a:cubicBezTo>
                <a:cubicBezTo>
                  <a:pt x="14317" y="816"/>
                  <a:pt x="15291" y="930"/>
                  <a:pt x="16253" y="1122"/>
                </a:cubicBezTo>
                <a:cubicBezTo>
                  <a:pt x="16411" y="1153"/>
                  <a:pt x="16572" y="1206"/>
                  <a:pt x="16730" y="1245"/>
                </a:cubicBezTo>
                <a:cubicBezTo>
                  <a:pt x="16930" y="1298"/>
                  <a:pt x="17127" y="1350"/>
                  <a:pt x="17327" y="1399"/>
                </a:cubicBezTo>
                <a:cubicBezTo>
                  <a:pt x="17466" y="1434"/>
                  <a:pt x="17604" y="1491"/>
                  <a:pt x="17739" y="1534"/>
                </a:cubicBezTo>
                <a:cubicBezTo>
                  <a:pt x="17951" y="1605"/>
                  <a:pt x="18158" y="1675"/>
                  <a:pt x="18370" y="1745"/>
                </a:cubicBezTo>
                <a:cubicBezTo>
                  <a:pt x="18497" y="1789"/>
                  <a:pt x="18620" y="1850"/>
                  <a:pt x="18747" y="1903"/>
                </a:cubicBezTo>
                <a:cubicBezTo>
                  <a:pt x="18944" y="1986"/>
                  <a:pt x="19140" y="2069"/>
                  <a:pt x="19336" y="2148"/>
                </a:cubicBezTo>
                <a:cubicBezTo>
                  <a:pt x="19487" y="2209"/>
                  <a:pt x="19633" y="2297"/>
                  <a:pt x="19779" y="2372"/>
                </a:cubicBezTo>
                <a:cubicBezTo>
                  <a:pt x="19933" y="2451"/>
                  <a:pt x="20087" y="2521"/>
                  <a:pt x="20237" y="2604"/>
                </a:cubicBezTo>
                <a:cubicBezTo>
                  <a:pt x="20561" y="2784"/>
                  <a:pt x="20888" y="2959"/>
                  <a:pt x="21207" y="3156"/>
                </a:cubicBezTo>
                <a:cubicBezTo>
                  <a:pt x="21338" y="3240"/>
                  <a:pt x="21469" y="3318"/>
                  <a:pt x="21600" y="3402"/>
                </a:cubicBezTo>
                <a:lnTo>
                  <a:pt x="21600" y="675"/>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9" name="Rectangle 8">
            <a:extLst>
              <a:ext uri="{FF2B5EF4-FFF2-40B4-BE49-F238E27FC236}">
                <a16:creationId xmlns:a16="http://schemas.microsoft.com/office/drawing/2014/main" id="{1FDE6625-F86E-7765-33C6-832B83D47CEA}"/>
              </a:ext>
            </a:extLst>
          </p:cNvPr>
          <p:cNvSpPr/>
          <p:nvPr/>
        </p:nvSpPr>
        <p:spPr>
          <a:xfrm>
            <a:off x="275303" y="1137003"/>
            <a:ext cx="5705419" cy="5563061"/>
          </a:xfrm>
          <a:prstGeom prst="rect">
            <a:avLst/>
          </a:prstGeom>
        </p:spPr>
        <p:txBody>
          <a:bodyPr wrap="square">
            <a:spAutoFit/>
          </a:bodyPr>
          <a:lstStyle/>
          <a:p>
            <a:pPr algn="r" rtl="1">
              <a:lnSpc>
                <a:spcPct val="200000"/>
              </a:lnSpc>
            </a:pPr>
            <a:r>
              <a:rPr lang="fa-IR" dirty="0">
                <a:cs typeface="B Titr" panose="00000700000000000000" pitchFamily="2" charset="-78"/>
              </a:rPr>
              <a:t>لباس : </a:t>
            </a:r>
            <a:r>
              <a:rPr lang="fa-IR" dirty="0">
                <a:cs typeface="B Nazanin" panose="00000400000000000000" pitchFamily="2" charset="-78"/>
              </a:rPr>
              <a:t>لباس ورزشکاران این رشته شامل لباس وزنه برداری سر هم با مایو زیر آن است و ممکن است در زیر لیاس مزبور ، پیراهن با آستین کوتاه و بدون یقه پوشیده شود . در صورتیکه وزنه بردار از کمربند استفاده نماید ، پهنای کمربند نباید از 10 سانتیمتر بیشتر باشد. وزنه برداران می توانند از بانداژهای استاندارد با طول و عرض های مجاز استفاده نمایند. </a:t>
            </a:r>
            <a:endParaRPr lang="en-US" dirty="0">
              <a:cs typeface="B Nazanin" panose="00000400000000000000" pitchFamily="2" charset="-78"/>
            </a:endParaRPr>
          </a:p>
          <a:p>
            <a:pPr algn="r" rtl="1">
              <a:lnSpc>
                <a:spcPct val="200000"/>
              </a:lnSpc>
            </a:pPr>
            <a:r>
              <a:rPr lang="fa-IR" dirty="0">
                <a:cs typeface="B Titr" panose="00000700000000000000" pitchFamily="2" charset="-78"/>
              </a:rPr>
              <a:t>کفش :  </a:t>
            </a:r>
            <a:r>
              <a:rPr lang="fa-IR" dirty="0">
                <a:cs typeface="B Nazanin" panose="00000400000000000000" pitchFamily="2" charset="-78"/>
              </a:rPr>
              <a:t>پاشنه کفش باید به اندازه طبیعی و متناسب بوده ، و از پهلو نباید پهن تر از طرفین راست و چپ کفش باشد.</a:t>
            </a:r>
          </a:p>
          <a:p>
            <a:pPr algn="r" rtl="1">
              <a:lnSpc>
                <a:spcPct val="200000"/>
              </a:lnSpc>
            </a:pPr>
            <a:r>
              <a:rPr lang="fa-IR" dirty="0">
                <a:cs typeface="B Nazanin" panose="00000400000000000000" pitchFamily="2" charset="-78"/>
              </a:rPr>
              <a:t>کفش برای وزنه برداری </a:t>
            </a:r>
            <a:r>
              <a:rPr lang="en-US" dirty="0">
                <a:latin typeface="Times New Roman" panose="02020603050405020304" pitchFamily="18" charset="0"/>
                <a:cs typeface="Times New Roman" panose="02020603050405020304" pitchFamily="18" charset="0"/>
              </a:rPr>
              <a:t>sports-weightlifting</a:t>
            </a:r>
            <a:r>
              <a:rPr lang="en-US" dirty="0">
                <a:cs typeface="B Nazanin" panose="00000400000000000000" pitchFamily="2" charset="-78"/>
              </a:rPr>
              <a:t> </a:t>
            </a:r>
            <a:r>
              <a:rPr lang="fa-IR" dirty="0">
                <a:cs typeface="B Nazanin" panose="00000400000000000000" pitchFamily="2" charset="-78"/>
              </a:rPr>
              <a:t> باید به گونه ای انتخاب شود که ثبات کامل را در طول بلند کردن</a:t>
            </a:r>
          </a:p>
          <a:p>
            <a:pPr algn="r" rtl="1">
              <a:lnSpc>
                <a:spcPct val="200000"/>
              </a:lnSpc>
            </a:pPr>
            <a:r>
              <a:rPr lang="fa-IR" dirty="0">
                <a:cs typeface="B Nazanin" panose="00000400000000000000" pitchFamily="2" charset="-78"/>
              </a:rPr>
              <a:t> وزنه برای پا فراهم کند.</a:t>
            </a:r>
          </a:p>
        </p:txBody>
      </p:sp>
    </p:spTree>
    <p:extLst>
      <p:ext uri="{BB962C8B-B14F-4D97-AF65-F5344CB8AC3E}">
        <p14:creationId xmlns:p14="http://schemas.microsoft.com/office/powerpoint/2010/main" val="3598924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B110625-5F70-98C1-8603-373C68F2AAB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1047" t="10687" r="-402" b="9826"/>
          <a:stretch/>
        </p:blipFill>
        <p:spPr>
          <a:xfrm>
            <a:off x="1" y="812780"/>
            <a:ext cx="8535551" cy="6045220"/>
          </a:xfrm>
        </p:spPr>
      </p:pic>
      <p:sp>
        <p:nvSpPr>
          <p:cNvPr id="11" name="Shape">
            <a:extLst>
              <a:ext uri="{FF2B5EF4-FFF2-40B4-BE49-F238E27FC236}">
                <a16:creationId xmlns:a16="http://schemas.microsoft.com/office/drawing/2014/main" id="{774D4F25-C470-82A8-884E-D19779FF2FD7}"/>
              </a:ext>
            </a:extLst>
          </p:cNvPr>
          <p:cNvSpPr/>
          <p:nvPr/>
        </p:nvSpPr>
        <p:spPr>
          <a:xfrm>
            <a:off x="-29496" y="773485"/>
            <a:ext cx="8610600" cy="6081849"/>
          </a:xfrm>
          <a:custGeom>
            <a:avLst/>
            <a:gdLst/>
            <a:ahLst/>
            <a:cxnLst>
              <a:cxn ang="0">
                <a:pos x="wd2" y="hd2"/>
              </a:cxn>
              <a:cxn ang="5400000">
                <a:pos x="wd2" y="hd2"/>
              </a:cxn>
              <a:cxn ang="10800000">
                <a:pos x="wd2" y="hd2"/>
              </a:cxn>
              <a:cxn ang="16200000">
                <a:pos x="wd2" y="hd2"/>
              </a:cxn>
            </a:cxnLst>
            <a:rect l="0" t="0" r="r" b="b"/>
            <a:pathLst>
              <a:path w="21543" h="21600" extrusionOk="0">
                <a:moveTo>
                  <a:pt x="21169" y="16973"/>
                </a:moveTo>
                <a:cubicBezTo>
                  <a:pt x="21395" y="17752"/>
                  <a:pt x="21262" y="18650"/>
                  <a:pt x="21042" y="19433"/>
                </a:cubicBezTo>
                <a:cubicBezTo>
                  <a:pt x="20836" y="20160"/>
                  <a:pt x="20559" y="20849"/>
                  <a:pt x="20412" y="21600"/>
                </a:cubicBezTo>
                <a:lnTo>
                  <a:pt x="20667" y="21600"/>
                </a:lnTo>
                <a:cubicBezTo>
                  <a:pt x="20767" y="20911"/>
                  <a:pt x="21010" y="20285"/>
                  <a:pt x="21216" y="19641"/>
                </a:cubicBezTo>
                <a:cubicBezTo>
                  <a:pt x="21424" y="18987"/>
                  <a:pt x="21598" y="18274"/>
                  <a:pt x="21527" y="17561"/>
                </a:cubicBezTo>
                <a:cubicBezTo>
                  <a:pt x="21520" y="17492"/>
                  <a:pt x="21512" y="17425"/>
                  <a:pt x="21500" y="17356"/>
                </a:cubicBezTo>
                <a:cubicBezTo>
                  <a:pt x="21399" y="16747"/>
                  <a:pt x="21123" y="16204"/>
                  <a:pt x="20782" y="15804"/>
                </a:cubicBezTo>
                <a:cubicBezTo>
                  <a:pt x="20402" y="15359"/>
                  <a:pt x="19944" y="15067"/>
                  <a:pt x="19481" y="14830"/>
                </a:cubicBezTo>
                <a:cubicBezTo>
                  <a:pt x="18616" y="14392"/>
                  <a:pt x="17679" y="14131"/>
                  <a:pt x="16780" y="14385"/>
                </a:cubicBezTo>
                <a:cubicBezTo>
                  <a:pt x="16104" y="14576"/>
                  <a:pt x="15489" y="15046"/>
                  <a:pt x="14883" y="15491"/>
                </a:cubicBezTo>
                <a:cubicBezTo>
                  <a:pt x="14339" y="15891"/>
                  <a:pt x="13756" y="16156"/>
                  <a:pt x="13200" y="16517"/>
                </a:cubicBezTo>
                <a:cubicBezTo>
                  <a:pt x="12607" y="16904"/>
                  <a:pt x="11999" y="17123"/>
                  <a:pt x="11362" y="17293"/>
                </a:cubicBezTo>
                <a:cubicBezTo>
                  <a:pt x="11320" y="17304"/>
                  <a:pt x="11276" y="17318"/>
                  <a:pt x="11234" y="17325"/>
                </a:cubicBezTo>
                <a:cubicBezTo>
                  <a:pt x="11026" y="17356"/>
                  <a:pt x="10818" y="17384"/>
                  <a:pt x="10609" y="17415"/>
                </a:cubicBezTo>
                <a:cubicBezTo>
                  <a:pt x="10462" y="17436"/>
                  <a:pt x="10315" y="17436"/>
                  <a:pt x="10168" y="17436"/>
                </a:cubicBezTo>
                <a:cubicBezTo>
                  <a:pt x="9926" y="17439"/>
                  <a:pt x="9685" y="17418"/>
                  <a:pt x="9445" y="17384"/>
                </a:cubicBezTo>
                <a:cubicBezTo>
                  <a:pt x="9188" y="17342"/>
                  <a:pt x="8936" y="17269"/>
                  <a:pt x="8688" y="17165"/>
                </a:cubicBezTo>
                <a:cubicBezTo>
                  <a:pt x="8418" y="17050"/>
                  <a:pt x="8164" y="16886"/>
                  <a:pt x="7921" y="16691"/>
                </a:cubicBezTo>
                <a:cubicBezTo>
                  <a:pt x="7801" y="16597"/>
                  <a:pt x="7693" y="16479"/>
                  <a:pt x="7585" y="16357"/>
                </a:cubicBezTo>
                <a:cubicBezTo>
                  <a:pt x="7477" y="16232"/>
                  <a:pt x="7384" y="16083"/>
                  <a:pt x="7298" y="15926"/>
                </a:cubicBezTo>
                <a:cubicBezTo>
                  <a:pt x="7218" y="15787"/>
                  <a:pt x="7159" y="15620"/>
                  <a:pt x="7102" y="15463"/>
                </a:cubicBezTo>
                <a:cubicBezTo>
                  <a:pt x="7046" y="15307"/>
                  <a:pt x="7009" y="15126"/>
                  <a:pt x="6990" y="14952"/>
                </a:cubicBezTo>
                <a:cubicBezTo>
                  <a:pt x="6977" y="14747"/>
                  <a:pt x="6987" y="14552"/>
                  <a:pt x="7022" y="14350"/>
                </a:cubicBezTo>
                <a:cubicBezTo>
                  <a:pt x="7056" y="14141"/>
                  <a:pt x="7112" y="13943"/>
                  <a:pt x="7171" y="13748"/>
                </a:cubicBezTo>
                <a:cubicBezTo>
                  <a:pt x="7210" y="13630"/>
                  <a:pt x="7254" y="13515"/>
                  <a:pt x="7296" y="13400"/>
                </a:cubicBezTo>
                <a:cubicBezTo>
                  <a:pt x="7330" y="13306"/>
                  <a:pt x="7362" y="13213"/>
                  <a:pt x="7399" y="13122"/>
                </a:cubicBezTo>
                <a:cubicBezTo>
                  <a:pt x="7492" y="12896"/>
                  <a:pt x="7580" y="12666"/>
                  <a:pt x="7678" y="12447"/>
                </a:cubicBezTo>
                <a:cubicBezTo>
                  <a:pt x="7887" y="11978"/>
                  <a:pt x="8100" y="11515"/>
                  <a:pt x="8308" y="11049"/>
                </a:cubicBezTo>
                <a:cubicBezTo>
                  <a:pt x="8431" y="10770"/>
                  <a:pt x="8556" y="10492"/>
                  <a:pt x="8678" y="10214"/>
                </a:cubicBezTo>
                <a:cubicBezTo>
                  <a:pt x="8788" y="9967"/>
                  <a:pt x="8886" y="9706"/>
                  <a:pt x="8989" y="9455"/>
                </a:cubicBezTo>
                <a:cubicBezTo>
                  <a:pt x="9195" y="8954"/>
                  <a:pt x="9369" y="8426"/>
                  <a:pt x="9516" y="7883"/>
                </a:cubicBezTo>
                <a:cubicBezTo>
                  <a:pt x="9707" y="7177"/>
                  <a:pt x="9828" y="6439"/>
                  <a:pt x="9854" y="5684"/>
                </a:cubicBezTo>
                <a:cubicBezTo>
                  <a:pt x="9879" y="4943"/>
                  <a:pt x="9803" y="4209"/>
                  <a:pt x="9644" y="3507"/>
                </a:cubicBezTo>
                <a:cubicBezTo>
                  <a:pt x="9570" y="3176"/>
                  <a:pt x="9470" y="2860"/>
                  <a:pt x="9355" y="2553"/>
                </a:cubicBezTo>
                <a:cubicBezTo>
                  <a:pt x="9234" y="2237"/>
                  <a:pt x="9083" y="1948"/>
                  <a:pt x="8913" y="1680"/>
                </a:cubicBezTo>
                <a:cubicBezTo>
                  <a:pt x="8568" y="1131"/>
                  <a:pt x="8122" y="696"/>
                  <a:pt x="7642" y="414"/>
                </a:cubicBezTo>
                <a:cubicBezTo>
                  <a:pt x="7173" y="136"/>
                  <a:pt x="6654" y="59"/>
                  <a:pt x="6152" y="14"/>
                </a:cubicBezTo>
                <a:cubicBezTo>
                  <a:pt x="6029" y="3"/>
                  <a:pt x="5907" y="0"/>
                  <a:pt x="5784" y="0"/>
                </a:cubicBezTo>
                <a:cubicBezTo>
                  <a:pt x="4894" y="0"/>
                  <a:pt x="4007" y="268"/>
                  <a:pt x="3179" y="713"/>
                </a:cubicBezTo>
                <a:cubicBezTo>
                  <a:pt x="2958" y="831"/>
                  <a:pt x="2745" y="978"/>
                  <a:pt x="2530" y="1113"/>
                </a:cubicBezTo>
                <a:cubicBezTo>
                  <a:pt x="2454" y="1162"/>
                  <a:pt x="2378" y="1211"/>
                  <a:pt x="2302" y="1259"/>
                </a:cubicBezTo>
                <a:cubicBezTo>
                  <a:pt x="2245" y="1298"/>
                  <a:pt x="2189" y="1346"/>
                  <a:pt x="2135" y="1388"/>
                </a:cubicBezTo>
                <a:cubicBezTo>
                  <a:pt x="1993" y="1499"/>
                  <a:pt x="1851" y="1611"/>
                  <a:pt x="1709" y="1722"/>
                </a:cubicBezTo>
                <a:cubicBezTo>
                  <a:pt x="1620" y="1792"/>
                  <a:pt x="1537" y="1886"/>
                  <a:pt x="1454" y="1966"/>
                </a:cubicBezTo>
                <a:cubicBezTo>
                  <a:pt x="1363" y="2053"/>
                  <a:pt x="1270" y="2143"/>
                  <a:pt x="1179" y="2230"/>
                </a:cubicBezTo>
                <a:cubicBezTo>
                  <a:pt x="1013" y="2390"/>
                  <a:pt x="866" y="2585"/>
                  <a:pt x="711" y="2769"/>
                </a:cubicBezTo>
                <a:cubicBezTo>
                  <a:pt x="562" y="2947"/>
                  <a:pt x="427" y="3138"/>
                  <a:pt x="295" y="3343"/>
                </a:cubicBezTo>
                <a:cubicBezTo>
                  <a:pt x="223" y="3454"/>
                  <a:pt x="147" y="3566"/>
                  <a:pt x="86" y="3688"/>
                </a:cubicBezTo>
                <a:cubicBezTo>
                  <a:pt x="47" y="3761"/>
                  <a:pt x="5" y="3848"/>
                  <a:pt x="0" y="3945"/>
                </a:cubicBezTo>
                <a:cubicBezTo>
                  <a:pt x="-2" y="4018"/>
                  <a:pt x="86" y="3921"/>
                  <a:pt x="121" y="3879"/>
                </a:cubicBezTo>
                <a:cubicBezTo>
                  <a:pt x="179" y="3827"/>
                  <a:pt x="233" y="3764"/>
                  <a:pt x="287" y="3698"/>
                </a:cubicBezTo>
                <a:cubicBezTo>
                  <a:pt x="596" y="3357"/>
                  <a:pt x="915" y="3030"/>
                  <a:pt x="1233" y="2707"/>
                </a:cubicBezTo>
                <a:cubicBezTo>
                  <a:pt x="1348" y="2602"/>
                  <a:pt x="1466" y="2494"/>
                  <a:pt x="1581" y="2390"/>
                </a:cubicBezTo>
                <a:cubicBezTo>
                  <a:pt x="1679" y="2299"/>
                  <a:pt x="1777" y="2206"/>
                  <a:pt x="1880" y="2122"/>
                </a:cubicBezTo>
                <a:cubicBezTo>
                  <a:pt x="2064" y="1976"/>
                  <a:pt x="2245" y="1830"/>
                  <a:pt x="2429" y="1687"/>
                </a:cubicBezTo>
                <a:cubicBezTo>
                  <a:pt x="2677" y="1489"/>
                  <a:pt x="2929" y="1315"/>
                  <a:pt x="3186" y="1148"/>
                </a:cubicBezTo>
                <a:cubicBezTo>
                  <a:pt x="3439" y="991"/>
                  <a:pt x="3696" y="849"/>
                  <a:pt x="3958" y="724"/>
                </a:cubicBezTo>
                <a:cubicBezTo>
                  <a:pt x="4238" y="588"/>
                  <a:pt x="4527" y="484"/>
                  <a:pt x="4816" y="397"/>
                </a:cubicBezTo>
                <a:cubicBezTo>
                  <a:pt x="5380" y="226"/>
                  <a:pt x="5970" y="153"/>
                  <a:pt x="6544" y="240"/>
                </a:cubicBezTo>
                <a:cubicBezTo>
                  <a:pt x="6541" y="240"/>
                  <a:pt x="6539" y="240"/>
                  <a:pt x="6536" y="240"/>
                </a:cubicBezTo>
                <a:cubicBezTo>
                  <a:pt x="6919" y="303"/>
                  <a:pt x="7291" y="428"/>
                  <a:pt x="7644" y="647"/>
                </a:cubicBezTo>
                <a:cubicBezTo>
                  <a:pt x="7818" y="755"/>
                  <a:pt x="7985" y="891"/>
                  <a:pt x="8139" y="1054"/>
                </a:cubicBezTo>
                <a:cubicBezTo>
                  <a:pt x="8306" y="1228"/>
                  <a:pt x="8455" y="1433"/>
                  <a:pt x="8592" y="1649"/>
                </a:cubicBezTo>
                <a:cubicBezTo>
                  <a:pt x="9122" y="2484"/>
                  <a:pt x="9382" y="3608"/>
                  <a:pt x="9470" y="4707"/>
                </a:cubicBezTo>
                <a:cubicBezTo>
                  <a:pt x="9519" y="5465"/>
                  <a:pt x="9487" y="6234"/>
                  <a:pt x="9384" y="6982"/>
                </a:cubicBezTo>
                <a:cubicBezTo>
                  <a:pt x="9286" y="7699"/>
                  <a:pt x="9114" y="8391"/>
                  <a:pt x="8911" y="9059"/>
                </a:cubicBezTo>
                <a:cubicBezTo>
                  <a:pt x="8725" y="9647"/>
                  <a:pt x="8507" y="10217"/>
                  <a:pt x="8279" y="10774"/>
                </a:cubicBezTo>
                <a:cubicBezTo>
                  <a:pt x="8095" y="11223"/>
                  <a:pt x="7906" y="11671"/>
                  <a:pt x="7713" y="12113"/>
                </a:cubicBezTo>
                <a:cubicBezTo>
                  <a:pt x="7507" y="12583"/>
                  <a:pt x="7298" y="13049"/>
                  <a:pt x="7098" y="13522"/>
                </a:cubicBezTo>
                <a:cubicBezTo>
                  <a:pt x="6901" y="13981"/>
                  <a:pt x="6703" y="14441"/>
                  <a:pt x="6531" y="14917"/>
                </a:cubicBezTo>
                <a:cubicBezTo>
                  <a:pt x="6465" y="15098"/>
                  <a:pt x="6409" y="15289"/>
                  <a:pt x="6355" y="15477"/>
                </a:cubicBezTo>
                <a:cubicBezTo>
                  <a:pt x="6296" y="15679"/>
                  <a:pt x="6267" y="15891"/>
                  <a:pt x="6247" y="16107"/>
                </a:cubicBezTo>
                <a:cubicBezTo>
                  <a:pt x="6232" y="16281"/>
                  <a:pt x="6255" y="16465"/>
                  <a:pt x="6279" y="16636"/>
                </a:cubicBezTo>
                <a:cubicBezTo>
                  <a:pt x="6304" y="16827"/>
                  <a:pt x="6365" y="16991"/>
                  <a:pt x="6438" y="17154"/>
                </a:cubicBezTo>
                <a:cubicBezTo>
                  <a:pt x="6502" y="17300"/>
                  <a:pt x="6593" y="17412"/>
                  <a:pt x="6686" y="17519"/>
                </a:cubicBezTo>
                <a:cubicBezTo>
                  <a:pt x="6781" y="17631"/>
                  <a:pt x="6889" y="17711"/>
                  <a:pt x="6999" y="17784"/>
                </a:cubicBezTo>
                <a:cubicBezTo>
                  <a:pt x="7257" y="17947"/>
                  <a:pt x="7534" y="18031"/>
                  <a:pt x="7813" y="18086"/>
                </a:cubicBezTo>
                <a:cubicBezTo>
                  <a:pt x="8384" y="18201"/>
                  <a:pt x="8962" y="18142"/>
                  <a:pt x="9533" y="18055"/>
                </a:cubicBezTo>
                <a:cubicBezTo>
                  <a:pt x="9891" y="18003"/>
                  <a:pt x="10242" y="17912"/>
                  <a:pt x="10595" y="17808"/>
                </a:cubicBezTo>
                <a:cubicBezTo>
                  <a:pt x="10773" y="17756"/>
                  <a:pt x="10955" y="17711"/>
                  <a:pt x="11131" y="17645"/>
                </a:cubicBezTo>
                <a:cubicBezTo>
                  <a:pt x="12626" y="17081"/>
                  <a:pt x="14023" y="16284"/>
                  <a:pt x="15417" y="15338"/>
                </a:cubicBezTo>
                <a:cubicBezTo>
                  <a:pt x="16062" y="14900"/>
                  <a:pt x="16746" y="14451"/>
                  <a:pt x="17478" y="14399"/>
                </a:cubicBezTo>
                <a:cubicBezTo>
                  <a:pt x="18238" y="14343"/>
                  <a:pt x="19000" y="14691"/>
                  <a:pt x="19669" y="15171"/>
                </a:cubicBezTo>
                <a:cubicBezTo>
                  <a:pt x="20250" y="15599"/>
                  <a:pt x="20902" y="16058"/>
                  <a:pt x="21169" y="16973"/>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2" name="Rectangle 11">
            <a:extLst>
              <a:ext uri="{FF2B5EF4-FFF2-40B4-BE49-F238E27FC236}">
                <a16:creationId xmlns:a16="http://schemas.microsoft.com/office/drawing/2014/main" id="{5352165E-8008-A8AC-096C-02A3D76E8CA5}"/>
              </a:ext>
            </a:extLst>
          </p:cNvPr>
          <p:cNvSpPr/>
          <p:nvPr/>
        </p:nvSpPr>
        <p:spPr>
          <a:xfrm>
            <a:off x="3982065" y="350664"/>
            <a:ext cx="7939791" cy="5563061"/>
          </a:xfrm>
          <a:prstGeom prst="rect">
            <a:avLst/>
          </a:prstGeom>
        </p:spPr>
        <p:txBody>
          <a:bodyPr wrap="square">
            <a:spAutoFit/>
          </a:bodyPr>
          <a:lstStyle/>
          <a:p>
            <a:pPr algn="r" rtl="1">
              <a:lnSpc>
                <a:spcPct val="200000"/>
              </a:lnSpc>
            </a:pPr>
            <a:endParaRPr lang="fa-IR" dirty="0">
              <a:cs typeface="B Nazanin" panose="00000400000000000000" pitchFamily="2" charset="-78"/>
            </a:endParaRPr>
          </a:p>
          <a:p>
            <a:pPr algn="r" rtl="1">
              <a:lnSpc>
                <a:spcPct val="200000"/>
              </a:lnSpc>
            </a:pPr>
            <a:r>
              <a:rPr lang="fa-IR" dirty="0">
                <a:cs typeface="B Titr" panose="00000700000000000000" pitchFamily="2" charset="-78"/>
              </a:rPr>
              <a:t>مچ بند:</a:t>
            </a:r>
          </a:p>
          <a:p>
            <a:pPr algn="r" rtl="1">
              <a:lnSpc>
                <a:spcPct val="200000"/>
              </a:lnSpc>
            </a:pPr>
            <a:r>
              <a:rPr lang="fa-IR" dirty="0">
                <a:cs typeface="B Nazanin" panose="00000400000000000000" pitchFamily="2" charset="-78"/>
              </a:rPr>
              <a:t>پهنای مچ بند ها نباید از 10 سانتی متر بیشتر باشد.</a:t>
            </a:r>
          </a:p>
          <a:p>
            <a:pPr algn="r" rtl="1">
              <a:lnSpc>
                <a:spcPct val="200000"/>
              </a:lnSpc>
            </a:pPr>
            <a:r>
              <a:rPr lang="fa-IR" dirty="0">
                <a:cs typeface="B Titr" panose="00000700000000000000" pitchFamily="2" charset="-78"/>
              </a:rPr>
              <a:t>کمربند:</a:t>
            </a:r>
          </a:p>
          <a:p>
            <a:pPr algn="r" rtl="1">
              <a:lnSpc>
                <a:spcPct val="200000"/>
              </a:lnSpc>
            </a:pPr>
            <a:r>
              <a:rPr lang="fa-IR" dirty="0">
                <a:cs typeface="B Nazanin" panose="00000400000000000000" pitchFamily="2" charset="-78"/>
              </a:rPr>
              <a:t>برای جلوگیری از آسیب دیدگی مهره های کمر ، وزنه برداران در هنگام بلند کردن وزنه از کمربند استفاده می کنند.پهنای کمربند نباید بیشتر از 12 سانتی متر باشد.</a:t>
            </a:r>
          </a:p>
          <a:p>
            <a:pPr algn="r" rtl="1">
              <a:lnSpc>
                <a:spcPct val="200000"/>
              </a:lnSpc>
            </a:pPr>
            <a:r>
              <a:rPr lang="fa-IR" dirty="0">
                <a:cs typeface="B Nazanin" panose="00000400000000000000" pitchFamily="2" charset="-78"/>
              </a:rPr>
              <a:t> </a:t>
            </a:r>
            <a:r>
              <a:rPr lang="fa-IR" dirty="0">
                <a:cs typeface="B Titr" panose="00000700000000000000" pitchFamily="2" charset="-78"/>
              </a:rPr>
              <a:t>زانو بند وزنه برداری:</a:t>
            </a:r>
          </a:p>
          <a:p>
            <a:pPr algn="r" rtl="1">
              <a:lnSpc>
                <a:spcPct val="200000"/>
              </a:lnSpc>
            </a:pPr>
            <a:r>
              <a:rPr lang="fa-IR" dirty="0">
                <a:cs typeface="B Nazanin" panose="00000400000000000000" pitchFamily="2" charset="-78"/>
              </a:rPr>
              <a:t>به جای بانداژ کردن مفاصل می توان از پوشش های الاستیک طبی (مانند محصولات ال پی ساپورت) استفاده نمود.</a:t>
            </a:r>
          </a:p>
          <a:p>
            <a:pPr algn="r" rtl="1">
              <a:lnSpc>
                <a:spcPct val="200000"/>
              </a:lnSpc>
            </a:pPr>
            <a:endParaRPr lang="fa-IR" dirty="0">
              <a:cs typeface="B Nazanin" panose="00000400000000000000" pitchFamily="2" charset="-78"/>
            </a:endParaRPr>
          </a:p>
        </p:txBody>
      </p:sp>
      <p:sp>
        <p:nvSpPr>
          <p:cNvPr id="13" name="Rectangle: Rounded Corners 12">
            <a:extLst>
              <a:ext uri="{FF2B5EF4-FFF2-40B4-BE49-F238E27FC236}">
                <a16:creationId xmlns:a16="http://schemas.microsoft.com/office/drawing/2014/main" id="{C4381AE5-F7A0-2841-49B2-814D3D1C968C}"/>
              </a:ext>
            </a:extLst>
          </p:cNvPr>
          <p:cNvSpPr/>
          <p:nvPr/>
        </p:nvSpPr>
        <p:spPr>
          <a:xfrm>
            <a:off x="11112024" y="154049"/>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7893D65C-72F9-A52B-D2FB-DB995FAB82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70668" y="231378"/>
            <a:ext cx="791453" cy="741419"/>
          </a:xfrm>
          <a:prstGeom prst="rect">
            <a:avLst/>
          </a:prstGeom>
        </p:spPr>
      </p:pic>
      <p:sp>
        <p:nvSpPr>
          <p:cNvPr id="15" name="Rectangle 14">
            <a:extLst>
              <a:ext uri="{FF2B5EF4-FFF2-40B4-BE49-F238E27FC236}">
                <a16:creationId xmlns:a16="http://schemas.microsoft.com/office/drawing/2014/main" id="{F2266452-47A9-AA9E-B0AA-135B83397C84}"/>
              </a:ext>
            </a:extLst>
          </p:cNvPr>
          <p:cNvSpPr/>
          <p:nvPr/>
        </p:nvSpPr>
        <p:spPr>
          <a:xfrm>
            <a:off x="4572001" y="310506"/>
            <a:ext cx="6510702" cy="523220"/>
          </a:xfrm>
          <a:prstGeom prst="rect">
            <a:avLst/>
          </a:prstGeom>
        </p:spPr>
        <p:txBody>
          <a:bodyPr wrap="square">
            <a:spAutoFit/>
          </a:bodyPr>
          <a:lstStyle/>
          <a:p>
            <a:pPr algn="r" rtl="1"/>
            <a:r>
              <a:rPr lang="fa-IR" sz="2800" dirty="0">
                <a:cs typeface="B Titr" panose="00000700000000000000" pitchFamily="2" charset="-78"/>
              </a:rPr>
              <a:t>وسایل مورد نیاز برای انجام ورزش وزنه برداری</a:t>
            </a:r>
            <a:endParaRPr lang="en-US" sz="2800" dirty="0">
              <a:cs typeface="B Titr" panose="00000700000000000000" pitchFamily="2" charset="-78"/>
            </a:endParaRPr>
          </a:p>
        </p:txBody>
      </p:sp>
    </p:spTree>
    <p:extLst>
      <p:ext uri="{BB962C8B-B14F-4D97-AF65-F5344CB8AC3E}">
        <p14:creationId xmlns:p14="http://schemas.microsoft.com/office/powerpoint/2010/main" val="3337298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47D70729-9362-F478-C235-38A5FDE08B96}"/>
              </a:ext>
            </a:extLst>
          </p:cNvPr>
          <p:cNvSpPr/>
          <p:nvPr/>
        </p:nvSpPr>
        <p:spPr>
          <a:xfrm>
            <a:off x="11043200" y="2354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BF251F54-A33D-8B84-283F-FCF6901E75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101844" y="100871"/>
            <a:ext cx="791453" cy="741419"/>
          </a:xfrm>
          <a:prstGeom prst="rect">
            <a:avLst/>
          </a:prstGeom>
        </p:spPr>
      </p:pic>
      <p:sp>
        <p:nvSpPr>
          <p:cNvPr id="5" name="Rectangle 4">
            <a:extLst>
              <a:ext uri="{FF2B5EF4-FFF2-40B4-BE49-F238E27FC236}">
                <a16:creationId xmlns:a16="http://schemas.microsoft.com/office/drawing/2014/main" id="{CDAC28FA-BE9D-2289-8928-CFC0E5D6E051}"/>
              </a:ext>
            </a:extLst>
          </p:cNvPr>
          <p:cNvSpPr/>
          <p:nvPr/>
        </p:nvSpPr>
        <p:spPr>
          <a:xfrm>
            <a:off x="8085379" y="174932"/>
            <a:ext cx="2925843" cy="523220"/>
          </a:xfrm>
          <a:prstGeom prst="rect">
            <a:avLst/>
          </a:prstGeom>
        </p:spPr>
        <p:txBody>
          <a:bodyPr wrap="square">
            <a:spAutoFit/>
          </a:bodyPr>
          <a:lstStyle/>
          <a:p>
            <a:pPr algn="r" rtl="1"/>
            <a:r>
              <a:rPr lang="fa-IR" sz="2800" dirty="0">
                <a:cs typeface="B Titr" panose="00000700000000000000" pitchFamily="2" charset="-78"/>
              </a:rPr>
              <a:t>قوانین وزنه برداری</a:t>
            </a:r>
            <a:endParaRPr lang="en-US" sz="2800" dirty="0">
              <a:cs typeface="B Titr" panose="00000700000000000000" pitchFamily="2" charset="-78"/>
            </a:endParaRPr>
          </a:p>
        </p:txBody>
      </p:sp>
      <p:sp>
        <p:nvSpPr>
          <p:cNvPr id="9" name="Shape">
            <a:extLst>
              <a:ext uri="{FF2B5EF4-FFF2-40B4-BE49-F238E27FC236}">
                <a16:creationId xmlns:a16="http://schemas.microsoft.com/office/drawing/2014/main" id="{884C336A-17EF-2070-C205-10DCA2A1D1A2}"/>
              </a:ext>
            </a:extLst>
          </p:cNvPr>
          <p:cNvSpPr/>
          <p:nvPr/>
        </p:nvSpPr>
        <p:spPr>
          <a:xfrm>
            <a:off x="5641980" y="1152144"/>
            <a:ext cx="6546972" cy="5702464"/>
          </a:xfrm>
          <a:custGeom>
            <a:avLst/>
            <a:gdLst/>
            <a:ahLst/>
            <a:cxnLst>
              <a:cxn ang="0">
                <a:pos x="wd2" y="hd2"/>
              </a:cxn>
              <a:cxn ang="5400000">
                <a:pos x="wd2" y="hd2"/>
              </a:cxn>
              <a:cxn ang="10800000">
                <a:pos x="wd2" y="hd2"/>
              </a:cxn>
              <a:cxn ang="16200000">
                <a:pos x="wd2" y="hd2"/>
              </a:cxn>
            </a:cxnLst>
            <a:rect l="0" t="0" r="r" b="b"/>
            <a:pathLst>
              <a:path w="21600" h="21600" extrusionOk="0">
                <a:moveTo>
                  <a:pt x="21600" y="2821"/>
                </a:moveTo>
                <a:cubicBezTo>
                  <a:pt x="21222" y="2427"/>
                  <a:pt x="20831" y="2049"/>
                  <a:pt x="20418" y="1699"/>
                </a:cubicBezTo>
                <a:cubicBezTo>
                  <a:pt x="20231" y="1540"/>
                  <a:pt x="20037" y="1400"/>
                  <a:pt x="19840" y="1257"/>
                </a:cubicBezTo>
                <a:cubicBezTo>
                  <a:pt x="19652" y="1118"/>
                  <a:pt x="19458" y="987"/>
                  <a:pt x="19261" y="871"/>
                </a:cubicBezTo>
                <a:cubicBezTo>
                  <a:pt x="19049" y="744"/>
                  <a:pt x="18835" y="617"/>
                  <a:pt x="18616" y="497"/>
                </a:cubicBezTo>
                <a:cubicBezTo>
                  <a:pt x="18408" y="386"/>
                  <a:pt x="18197" y="286"/>
                  <a:pt x="17982" y="195"/>
                </a:cubicBezTo>
                <a:cubicBezTo>
                  <a:pt x="17757" y="99"/>
                  <a:pt x="17518" y="56"/>
                  <a:pt x="17279" y="24"/>
                </a:cubicBezTo>
                <a:cubicBezTo>
                  <a:pt x="17168" y="8"/>
                  <a:pt x="17053" y="0"/>
                  <a:pt x="16939" y="0"/>
                </a:cubicBezTo>
                <a:cubicBezTo>
                  <a:pt x="16821" y="0"/>
                  <a:pt x="16707" y="8"/>
                  <a:pt x="16589" y="20"/>
                </a:cubicBezTo>
                <a:cubicBezTo>
                  <a:pt x="16360" y="48"/>
                  <a:pt x="16132" y="92"/>
                  <a:pt x="15913" y="171"/>
                </a:cubicBezTo>
                <a:cubicBezTo>
                  <a:pt x="15667" y="263"/>
                  <a:pt x="15432" y="366"/>
                  <a:pt x="15196" y="481"/>
                </a:cubicBezTo>
                <a:cubicBezTo>
                  <a:pt x="14693" y="728"/>
                  <a:pt x="14229" y="1058"/>
                  <a:pt x="13779" y="1412"/>
                </a:cubicBezTo>
                <a:cubicBezTo>
                  <a:pt x="13688" y="1484"/>
                  <a:pt x="13598" y="1564"/>
                  <a:pt x="13512" y="1643"/>
                </a:cubicBezTo>
                <a:cubicBezTo>
                  <a:pt x="13383" y="1755"/>
                  <a:pt x="13248" y="1878"/>
                  <a:pt x="13127" y="2005"/>
                </a:cubicBezTo>
                <a:cubicBezTo>
                  <a:pt x="12857" y="2292"/>
                  <a:pt x="12586" y="2578"/>
                  <a:pt x="12347" y="2900"/>
                </a:cubicBezTo>
                <a:cubicBezTo>
                  <a:pt x="12216" y="3079"/>
                  <a:pt x="12087" y="3262"/>
                  <a:pt x="11963" y="3449"/>
                </a:cubicBezTo>
                <a:cubicBezTo>
                  <a:pt x="11724" y="3812"/>
                  <a:pt x="11540" y="4205"/>
                  <a:pt x="11394" y="4627"/>
                </a:cubicBezTo>
                <a:cubicBezTo>
                  <a:pt x="11277" y="4969"/>
                  <a:pt x="11211" y="5339"/>
                  <a:pt x="11200" y="5705"/>
                </a:cubicBezTo>
                <a:cubicBezTo>
                  <a:pt x="11193" y="5861"/>
                  <a:pt x="11190" y="6016"/>
                  <a:pt x="11200" y="6167"/>
                </a:cubicBezTo>
                <a:cubicBezTo>
                  <a:pt x="11238" y="6768"/>
                  <a:pt x="11346" y="7360"/>
                  <a:pt x="11408" y="7961"/>
                </a:cubicBezTo>
                <a:cubicBezTo>
                  <a:pt x="11419" y="8132"/>
                  <a:pt x="11422" y="8303"/>
                  <a:pt x="11422" y="8474"/>
                </a:cubicBezTo>
                <a:cubicBezTo>
                  <a:pt x="11422" y="8876"/>
                  <a:pt x="11328" y="9278"/>
                  <a:pt x="11193" y="9644"/>
                </a:cubicBezTo>
                <a:cubicBezTo>
                  <a:pt x="11114" y="9835"/>
                  <a:pt x="11020" y="10018"/>
                  <a:pt x="10920" y="10197"/>
                </a:cubicBezTo>
                <a:cubicBezTo>
                  <a:pt x="10878" y="10261"/>
                  <a:pt x="10833" y="10329"/>
                  <a:pt x="10791" y="10392"/>
                </a:cubicBezTo>
                <a:cubicBezTo>
                  <a:pt x="10746" y="10452"/>
                  <a:pt x="10701" y="10512"/>
                  <a:pt x="10660" y="10571"/>
                </a:cubicBezTo>
                <a:cubicBezTo>
                  <a:pt x="10608" y="10631"/>
                  <a:pt x="10559" y="10691"/>
                  <a:pt x="10507" y="10750"/>
                </a:cubicBezTo>
                <a:cubicBezTo>
                  <a:pt x="10421" y="10854"/>
                  <a:pt x="10320" y="10953"/>
                  <a:pt x="10226" y="11053"/>
                </a:cubicBezTo>
                <a:cubicBezTo>
                  <a:pt x="10272" y="11005"/>
                  <a:pt x="10313" y="10957"/>
                  <a:pt x="10358" y="10909"/>
                </a:cubicBezTo>
                <a:cubicBezTo>
                  <a:pt x="10275" y="10989"/>
                  <a:pt x="10195" y="11069"/>
                  <a:pt x="10112" y="11148"/>
                </a:cubicBezTo>
                <a:cubicBezTo>
                  <a:pt x="10025" y="11228"/>
                  <a:pt x="9935" y="11303"/>
                  <a:pt x="9849" y="11383"/>
                </a:cubicBezTo>
                <a:cubicBezTo>
                  <a:pt x="9759" y="11462"/>
                  <a:pt x="9662" y="11538"/>
                  <a:pt x="9565" y="11614"/>
                </a:cubicBezTo>
                <a:cubicBezTo>
                  <a:pt x="9277" y="11821"/>
                  <a:pt x="8993" y="12023"/>
                  <a:pt x="8691" y="12206"/>
                </a:cubicBezTo>
                <a:cubicBezTo>
                  <a:pt x="8376" y="12401"/>
                  <a:pt x="8054" y="12572"/>
                  <a:pt x="7728" y="12740"/>
                </a:cubicBezTo>
                <a:cubicBezTo>
                  <a:pt x="7281" y="12954"/>
                  <a:pt x="6830" y="13153"/>
                  <a:pt x="6376" y="13356"/>
                </a:cubicBezTo>
                <a:cubicBezTo>
                  <a:pt x="6165" y="13448"/>
                  <a:pt x="5954" y="13543"/>
                  <a:pt x="5742" y="13643"/>
                </a:cubicBezTo>
                <a:cubicBezTo>
                  <a:pt x="5496" y="13758"/>
                  <a:pt x="5247" y="13873"/>
                  <a:pt x="5008" y="14013"/>
                </a:cubicBezTo>
                <a:cubicBezTo>
                  <a:pt x="4893" y="14080"/>
                  <a:pt x="4775" y="14144"/>
                  <a:pt x="4661" y="14212"/>
                </a:cubicBezTo>
                <a:cubicBezTo>
                  <a:pt x="4543" y="14279"/>
                  <a:pt x="4429" y="14359"/>
                  <a:pt x="4314" y="14434"/>
                </a:cubicBezTo>
                <a:cubicBezTo>
                  <a:pt x="4204" y="14506"/>
                  <a:pt x="4100" y="14590"/>
                  <a:pt x="3992" y="14665"/>
                </a:cubicBezTo>
                <a:cubicBezTo>
                  <a:pt x="3864" y="14757"/>
                  <a:pt x="3743" y="14860"/>
                  <a:pt x="3621" y="14960"/>
                </a:cubicBezTo>
                <a:cubicBezTo>
                  <a:pt x="3410" y="15131"/>
                  <a:pt x="3209" y="15326"/>
                  <a:pt x="3018" y="15521"/>
                </a:cubicBezTo>
                <a:cubicBezTo>
                  <a:pt x="2786" y="15763"/>
                  <a:pt x="2554" y="16010"/>
                  <a:pt x="2343" y="16277"/>
                </a:cubicBezTo>
                <a:cubicBezTo>
                  <a:pt x="2259" y="16384"/>
                  <a:pt x="2180" y="16491"/>
                  <a:pt x="2097" y="16595"/>
                </a:cubicBezTo>
                <a:cubicBezTo>
                  <a:pt x="2010" y="16706"/>
                  <a:pt x="1930" y="16830"/>
                  <a:pt x="1847" y="16945"/>
                </a:cubicBezTo>
                <a:cubicBezTo>
                  <a:pt x="1788" y="17033"/>
                  <a:pt x="1726" y="17120"/>
                  <a:pt x="1674" y="17208"/>
                </a:cubicBezTo>
                <a:cubicBezTo>
                  <a:pt x="1587" y="17351"/>
                  <a:pt x="1494" y="17494"/>
                  <a:pt x="1414" y="17641"/>
                </a:cubicBezTo>
                <a:cubicBezTo>
                  <a:pt x="1286" y="17884"/>
                  <a:pt x="1157" y="18127"/>
                  <a:pt x="1036" y="18373"/>
                </a:cubicBezTo>
                <a:cubicBezTo>
                  <a:pt x="915" y="18628"/>
                  <a:pt x="804" y="18887"/>
                  <a:pt x="693" y="19145"/>
                </a:cubicBezTo>
                <a:cubicBezTo>
                  <a:pt x="638" y="19276"/>
                  <a:pt x="593" y="19416"/>
                  <a:pt x="541" y="19551"/>
                </a:cubicBezTo>
                <a:cubicBezTo>
                  <a:pt x="496" y="19666"/>
                  <a:pt x="454" y="19782"/>
                  <a:pt x="416" y="19901"/>
                </a:cubicBezTo>
                <a:cubicBezTo>
                  <a:pt x="367" y="20056"/>
                  <a:pt x="315" y="20211"/>
                  <a:pt x="267" y="20367"/>
                </a:cubicBezTo>
                <a:cubicBezTo>
                  <a:pt x="218" y="20518"/>
                  <a:pt x="184" y="20677"/>
                  <a:pt x="146" y="20832"/>
                </a:cubicBezTo>
                <a:cubicBezTo>
                  <a:pt x="80" y="21083"/>
                  <a:pt x="35" y="21341"/>
                  <a:pt x="0" y="21600"/>
                </a:cubicBezTo>
                <a:lnTo>
                  <a:pt x="776" y="21600"/>
                </a:lnTo>
                <a:cubicBezTo>
                  <a:pt x="773" y="21560"/>
                  <a:pt x="769" y="21516"/>
                  <a:pt x="766" y="21477"/>
                </a:cubicBezTo>
                <a:cubicBezTo>
                  <a:pt x="766" y="21493"/>
                  <a:pt x="769" y="21512"/>
                  <a:pt x="773" y="21528"/>
                </a:cubicBezTo>
                <a:cubicBezTo>
                  <a:pt x="762" y="21325"/>
                  <a:pt x="755" y="21119"/>
                  <a:pt x="766" y="20916"/>
                </a:cubicBezTo>
                <a:cubicBezTo>
                  <a:pt x="769" y="20808"/>
                  <a:pt x="773" y="20701"/>
                  <a:pt x="783" y="20593"/>
                </a:cubicBezTo>
                <a:cubicBezTo>
                  <a:pt x="797" y="20466"/>
                  <a:pt x="814" y="20339"/>
                  <a:pt x="828" y="20215"/>
                </a:cubicBezTo>
                <a:cubicBezTo>
                  <a:pt x="842" y="20100"/>
                  <a:pt x="873" y="19985"/>
                  <a:pt x="894" y="19869"/>
                </a:cubicBezTo>
                <a:cubicBezTo>
                  <a:pt x="974" y="19452"/>
                  <a:pt x="1105" y="19054"/>
                  <a:pt x="1237" y="18652"/>
                </a:cubicBezTo>
                <a:cubicBezTo>
                  <a:pt x="1324" y="18433"/>
                  <a:pt x="1407" y="18218"/>
                  <a:pt x="1504" y="18007"/>
                </a:cubicBezTo>
                <a:cubicBezTo>
                  <a:pt x="1556" y="17888"/>
                  <a:pt x="1608" y="17769"/>
                  <a:pt x="1670" y="17657"/>
                </a:cubicBezTo>
                <a:cubicBezTo>
                  <a:pt x="1740" y="17530"/>
                  <a:pt x="1805" y="17403"/>
                  <a:pt x="1875" y="17275"/>
                </a:cubicBezTo>
                <a:cubicBezTo>
                  <a:pt x="1954" y="17148"/>
                  <a:pt x="2031" y="17017"/>
                  <a:pt x="2110" y="16889"/>
                </a:cubicBezTo>
                <a:cubicBezTo>
                  <a:pt x="2190" y="16758"/>
                  <a:pt x="2284" y="16639"/>
                  <a:pt x="2374" y="16515"/>
                </a:cubicBezTo>
                <a:cubicBezTo>
                  <a:pt x="2360" y="16535"/>
                  <a:pt x="2343" y="16559"/>
                  <a:pt x="2329" y="16579"/>
                </a:cubicBezTo>
                <a:cubicBezTo>
                  <a:pt x="2408" y="16480"/>
                  <a:pt x="2485" y="16380"/>
                  <a:pt x="2564" y="16285"/>
                </a:cubicBezTo>
                <a:cubicBezTo>
                  <a:pt x="2641" y="16197"/>
                  <a:pt x="2720" y="16109"/>
                  <a:pt x="2797" y="16022"/>
                </a:cubicBezTo>
                <a:cubicBezTo>
                  <a:pt x="2873" y="15946"/>
                  <a:pt x="2946" y="15871"/>
                  <a:pt x="3022" y="15795"/>
                </a:cubicBezTo>
                <a:cubicBezTo>
                  <a:pt x="3105" y="15720"/>
                  <a:pt x="3192" y="15648"/>
                  <a:pt x="3275" y="15572"/>
                </a:cubicBezTo>
                <a:cubicBezTo>
                  <a:pt x="3351" y="15513"/>
                  <a:pt x="3427" y="15457"/>
                  <a:pt x="3504" y="15397"/>
                </a:cubicBezTo>
                <a:cubicBezTo>
                  <a:pt x="3604" y="15318"/>
                  <a:pt x="3718" y="15254"/>
                  <a:pt x="3822" y="15182"/>
                </a:cubicBezTo>
                <a:cubicBezTo>
                  <a:pt x="4023" y="15047"/>
                  <a:pt x="4238" y="14940"/>
                  <a:pt x="4446" y="14832"/>
                </a:cubicBezTo>
                <a:cubicBezTo>
                  <a:pt x="4872" y="14629"/>
                  <a:pt x="5306" y="14446"/>
                  <a:pt x="5739" y="14263"/>
                </a:cubicBezTo>
                <a:cubicBezTo>
                  <a:pt x="6196" y="14068"/>
                  <a:pt x="6657" y="13874"/>
                  <a:pt x="7101" y="13643"/>
                </a:cubicBezTo>
                <a:cubicBezTo>
                  <a:pt x="7541" y="13416"/>
                  <a:pt x="7977" y="13177"/>
                  <a:pt x="8393" y="12895"/>
                </a:cubicBezTo>
                <a:cubicBezTo>
                  <a:pt x="8844" y="12584"/>
                  <a:pt x="9284" y="12258"/>
                  <a:pt x="9703" y="11892"/>
                </a:cubicBezTo>
                <a:cubicBezTo>
                  <a:pt x="10126" y="11522"/>
                  <a:pt x="10518" y="11116"/>
                  <a:pt x="10895" y="10687"/>
                </a:cubicBezTo>
                <a:cubicBezTo>
                  <a:pt x="11079" y="10480"/>
                  <a:pt x="11252" y="10253"/>
                  <a:pt x="11419" y="10026"/>
                </a:cubicBezTo>
                <a:cubicBezTo>
                  <a:pt x="11620" y="9748"/>
                  <a:pt x="11810" y="9461"/>
                  <a:pt x="11976" y="9155"/>
                </a:cubicBezTo>
                <a:cubicBezTo>
                  <a:pt x="12070" y="8984"/>
                  <a:pt x="12157" y="8813"/>
                  <a:pt x="12236" y="8630"/>
                </a:cubicBezTo>
                <a:cubicBezTo>
                  <a:pt x="12375" y="8307"/>
                  <a:pt x="12472" y="7977"/>
                  <a:pt x="12527" y="7623"/>
                </a:cubicBezTo>
                <a:cubicBezTo>
                  <a:pt x="12576" y="7305"/>
                  <a:pt x="12576" y="6979"/>
                  <a:pt x="12555" y="6656"/>
                </a:cubicBezTo>
                <a:cubicBezTo>
                  <a:pt x="12524" y="6159"/>
                  <a:pt x="12451" y="5666"/>
                  <a:pt x="12396" y="5172"/>
                </a:cubicBezTo>
                <a:cubicBezTo>
                  <a:pt x="12378" y="4989"/>
                  <a:pt x="12365" y="4810"/>
                  <a:pt x="12365" y="4627"/>
                </a:cubicBezTo>
                <a:cubicBezTo>
                  <a:pt x="12365" y="4452"/>
                  <a:pt x="12372" y="4277"/>
                  <a:pt x="12389" y="4102"/>
                </a:cubicBezTo>
                <a:cubicBezTo>
                  <a:pt x="12420" y="3827"/>
                  <a:pt x="12489" y="3561"/>
                  <a:pt x="12576" y="3306"/>
                </a:cubicBezTo>
                <a:cubicBezTo>
                  <a:pt x="12628" y="3179"/>
                  <a:pt x="12687" y="3060"/>
                  <a:pt x="12749" y="2940"/>
                </a:cubicBezTo>
                <a:cubicBezTo>
                  <a:pt x="12784" y="2885"/>
                  <a:pt x="12819" y="2833"/>
                  <a:pt x="12853" y="2777"/>
                </a:cubicBezTo>
                <a:cubicBezTo>
                  <a:pt x="12871" y="2753"/>
                  <a:pt x="12888" y="2733"/>
                  <a:pt x="12902" y="2709"/>
                </a:cubicBezTo>
                <a:cubicBezTo>
                  <a:pt x="12909" y="2702"/>
                  <a:pt x="12919" y="2690"/>
                  <a:pt x="12926" y="2682"/>
                </a:cubicBezTo>
                <a:cubicBezTo>
                  <a:pt x="12985" y="2618"/>
                  <a:pt x="13047" y="2558"/>
                  <a:pt x="13110" y="2499"/>
                </a:cubicBezTo>
                <a:cubicBezTo>
                  <a:pt x="13207" y="2415"/>
                  <a:pt x="13307" y="2332"/>
                  <a:pt x="13404" y="2252"/>
                </a:cubicBezTo>
                <a:cubicBezTo>
                  <a:pt x="13550" y="2148"/>
                  <a:pt x="13695" y="2053"/>
                  <a:pt x="13844" y="1958"/>
                </a:cubicBezTo>
                <a:cubicBezTo>
                  <a:pt x="13976" y="1874"/>
                  <a:pt x="14111" y="1802"/>
                  <a:pt x="14246" y="1735"/>
                </a:cubicBezTo>
                <a:cubicBezTo>
                  <a:pt x="14589" y="1576"/>
                  <a:pt x="14936" y="1436"/>
                  <a:pt x="15303" y="1365"/>
                </a:cubicBezTo>
                <a:cubicBezTo>
                  <a:pt x="15494" y="1329"/>
                  <a:pt x="15684" y="1305"/>
                  <a:pt x="15879" y="1297"/>
                </a:cubicBezTo>
                <a:cubicBezTo>
                  <a:pt x="16059" y="1289"/>
                  <a:pt x="16239" y="1305"/>
                  <a:pt x="16419" y="1321"/>
                </a:cubicBezTo>
                <a:cubicBezTo>
                  <a:pt x="16516" y="1337"/>
                  <a:pt x="16613" y="1349"/>
                  <a:pt x="16710" y="1373"/>
                </a:cubicBezTo>
                <a:cubicBezTo>
                  <a:pt x="16849" y="1404"/>
                  <a:pt x="16984" y="1440"/>
                  <a:pt x="17119" y="1480"/>
                </a:cubicBezTo>
                <a:cubicBezTo>
                  <a:pt x="17334" y="1544"/>
                  <a:pt x="17552" y="1627"/>
                  <a:pt x="17757" y="1727"/>
                </a:cubicBezTo>
                <a:cubicBezTo>
                  <a:pt x="17982" y="1834"/>
                  <a:pt x="18204" y="1946"/>
                  <a:pt x="18422" y="2073"/>
                </a:cubicBezTo>
                <a:cubicBezTo>
                  <a:pt x="18651" y="2208"/>
                  <a:pt x="18873" y="2355"/>
                  <a:pt x="19091" y="2511"/>
                </a:cubicBezTo>
                <a:cubicBezTo>
                  <a:pt x="19476" y="2789"/>
                  <a:pt x="19833" y="3127"/>
                  <a:pt x="20179" y="3465"/>
                </a:cubicBezTo>
                <a:cubicBezTo>
                  <a:pt x="20352" y="3633"/>
                  <a:pt x="20519" y="3808"/>
                  <a:pt x="20692" y="3979"/>
                </a:cubicBezTo>
                <a:cubicBezTo>
                  <a:pt x="20869" y="4154"/>
                  <a:pt x="21056" y="4317"/>
                  <a:pt x="21243" y="4480"/>
                </a:cubicBezTo>
                <a:cubicBezTo>
                  <a:pt x="21319" y="4544"/>
                  <a:pt x="21402" y="4599"/>
                  <a:pt x="21482" y="4663"/>
                </a:cubicBezTo>
                <a:cubicBezTo>
                  <a:pt x="21513" y="4687"/>
                  <a:pt x="21548" y="4711"/>
                  <a:pt x="21579" y="4735"/>
                </a:cubicBezTo>
                <a:lnTo>
                  <a:pt x="21579" y="2821"/>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pic>
        <p:nvPicPr>
          <p:cNvPr id="12" name="Picture Placeholder 11">
            <a:extLst>
              <a:ext uri="{FF2B5EF4-FFF2-40B4-BE49-F238E27FC236}">
                <a16:creationId xmlns:a16="http://schemas.microsoft.com/office/drawing/2014/main" id="{851EC714-6107-E49C-24BE-217C0DD1C5F5}"/>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9487" r="9487"/>
          <a:stretch>
            <a:fillRect/>
          </a:stretch>
        </p:blipFill>
        <p:spPr/>
      </p:pic>
      <p:sp>
        <p:nvSpPr>
          <p:cNvPr id="13" name="Rectangle 12">
            <a:extLst>
              <a:ext uri="{FF2B5EF4-FFF2-40B4-BE49-F238E27FC236}">
                <a16:creationId xmlns:a16="http://schemas.microsoft.com/office/drawing/2014/main" id="{D8E39E42-473D-F08E-677D-C8A57F27C42A}"/>
              </a:ext>
            </a:extLst>
          </p:cNvPr>
          <p:cNvSpPr/>
          <p:nvPr/>
        </p:nvSpPr>
        <p:spPr>
          <a:xfrm>
            <a:off x="-51990" y="367716"/>
            <a:ext cx="8161644" cy="4143442"/>
          </a:xfrm>
          <a:prstGeom prst="rect">
            <a:avLst/>
          </a:prstGeom>
        </p:spPr>
        <p:txBody>
          <a:bodyPr wrap="square">
            <a:spAutoFit/>
          </a:bodyPr>
          <a:lstStyle/>
          <a:p>
            <a:pPr algn="r" rtl="1">
              <a:lnSpc>
                <a:spcPct val="250000"/>
              </a:lnSpc>
            </a:pPr>
            <a:r>
              <a:rPr lang="fa-IR" dirty="0">
                <a:cs typeface="B Nazanin" panose="00000400000000000000" pitchFamily="2" charset="-78"/>
              </a:rPr>
              <a:t>هر ورزشکار در هر حرکت 3 نوبت اجازه وزنه زدن دارد.</a:t>
            </a:r>
          </a:p>
          <a:p>
            <a:pPr algn="r" rtl="1">
              <a:lnSpc>
                <a:spcPct val="250000"/>
              </a:lnSpc>
            </a:pPr>
            <a:r>
              <a:rPr lang="fa-IR" dirty="0">
                <a:cs typeface="B Nazanin" panose="00000400000000000000" pitchFamily="2" charset="-78"/>
              </a:rPr>
              <a:t>زمان برای هر نوبت، 1 دقیقه می باشد. زمان از لحظه ای که صفحه گذار از روی تخته خارج می شود شروع می شود.</a:t>
            </a:r>
          </a:p>
          <a:p>
            <a:pPr algn="r" rtl="1">
              <a:lnSpc>
                <a:spcPct val="250000"/>
              </a:lnSpc>
            </a:pPr>
            <a:r>
              <a:rPr lang="fa-IR" dirty="0">
                <a:cs typeface="B Nazanin" panose="00000400000000000000" pitchFamily="2" charset="-78"/>
              </a:rPr>
              <a:t>اگر یک ورزشکار بخواهد دو حرکت متوالی انجام دهد برای بار دوم 2 دقیقه وقت دارد.</a:t>
            </a:r>
          </a:p>
          <a:p>
            <a:pPr algn="r" rtl="1">
              <a:lnSpc>
                <a:spcPct val="250000"/>
              </a:lnSpc>
            </a:pPr>
            <a:r>
              <a:rPr lang="fa-IR" dirty="0">
                <a:cs typeface="B Nazanin" panose="00000400000000000000" pitchFamily="2" charset="-78"/>
              </a:rPr>
              <a:t>3 چراغ سفید یا دو چراغ سفید و یک چراغ قرمز یعنی حرکت صحیح است و 3 چراغ قرمز یا 2 چراغ قرمز و یک چراغ سفید یعنی حرکت خطا می باشد.</a:t>
            </a:r>
          </a:p>
          <a:p>
            <a:pPr algn="r" rtl="1">
              <a:lnSpc>
                <a:spcPct val="250000"/>
              </a:lnSpc>
            </a:pPr>
            <a:r>
              <a:rPr lang="fa-IR" dirty="0">
                <a:cs typeface="B Nazanin" panose="00000400000000000000" pitchFamily="2" charset="-78"/>
              </a:rPr>
              <a:t>اگر هنگام بالا بردن هالتر دست های وزنه بردار خم شود و دو مرتبه راست </a:t>
            </a:r>
            <a:r>
              <a:rPr lang="en-US" dirty="0">
                <a:cs typeface="B Nazanin" panose="00000400000000000000" pitchFamily="2" charset="-78"/>
              </a:rPr>
              <a:t> </a:t>
            </a:r>
            <a:r>
              <a:rPr lang="fa-IR" dirty="0">
                <a:cs typeface="B Nazanin" panose="00000400000000000000" pitchFamily="2" charset="-78"/>
              </a:rPr>
              <a:t>شود خطا است.</a:t>
            </a:r>
            <a:endParaRPr lang="en-US" dirty="0">
              <a:cs typeface="B Nazanin" panose="00000400000000000000" pitchFamily="2" charset="-78"/>
            </a:endParaRPr>
          </a:p>
        </p:txBody>
      </p:sp>
    </p:spTree>
    <p:extLst>
      <p:ext uri="{BB962C8B-B14F-4D97-AF65-F5344CB8AC3E}">
        <p14:creationId xmlns:p14="http://schemas.microsoft.com/office/powerpoint/2010/main" val="411116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a:extLst>
              <a:ext uri="{FF2B5EF4-FFF2-40B4-BE49-F238E27FC236}">
                <a16:creationId xmlns:a16="http://schemas.microsoft.com/office/drawing/2014/main" id="{8591D38D-01D1-5614-8A49-6139EADD660E}"/>
              </a:ext>
            </a:extLst>
          </p:cNvPr>
          <p:cNvSpPr/>
          <p:nvPr/>
        </p:nvSpPr>
        <p:spPr>
          <a:xfrm>
            <a:off x="6515100" y="1"/>
            <a:ext cx="5161492" cy="3738721"/>
          </a:xfrm>
          <a:custGeom>
            <a:avLst/>
            <a:gdLst/>
            <a:ahLst/>
            <a:cxnLst>
              <a:cxn ang="0">
                <a:pos x="wd2" y="hd2"/>
              </a:cxn>
              <a:cxn ang="5400000">
                <a:pos x="wd2" y="hd2"/>
              </a:cxn>
              <a:cxn ang="10800000">
                <a:pos x="wd2" y="hd2"/>
              </a:cxn>
              <a:cxn ang="16200000">
                <a:pos x="wd2" y="hd2"/>
              </a:cxn>
            </a:cxnLst>
            <a:rect l="0" t="0" r="r" b="b"/>
            <a:pathLst>
              <a:path w="21521" h="21584" extrusionOk="0">
                <a:moveTo>
                  <a:pt x="1601" y="2061"/>
                </a:moveTo>
                <a:cubicBezTo>
                  <a:pt x="1770" y="2623"/>
                  <a:pt x="1869" y="3209"/>
                  <a:pt x="1922" y="3808"/>
                </a:cubicBezTo>
                <a:cubicBezTo>
                  <a:pt x="1989" y="4882"/>
                  <a:pt x="1873" y="5943"/>
                  <a:pt x="1619" y="6955"/>
                </a:cubicBezTo>
                <a:cubicBezTo>
                  <a:pt x="1512" y="7381"/>
                  <a:pt x="1401" y="7807"/>
                  <a:pt x="1276" y="8227"/>
                </a:cubicBezTo>
                <a:cubicBezTo>
                  <a:pt x="1031" y="9047"/>
                  <a:pt x="772" y="9856"/>
                  <a:pt x="549" y="10689"/>
                </a:cubicBezTo>
                <a:cubicBezTo>
                  <a:pt x="415" y="11189"/>
                  <a:pt x="291" y="11689"/>
                  <a:pt x="188" y="12201"/>
                </a:cubicBezTo>
                <a:cubicBezTo>
                  <a:pt x="72" y="12781"/>
                  <a:pt x="-8" y="13386"/>
                  <a:pt x="1" y="13991"/>
                </a:cubicBezTo>
                <a:cubicBezTo>
                  <a:pt x="5" y="14268"/>
                  <a:pt x="54" y="14552"/>
                  <a:pt x="108" y="14818"/>
                </a:cubicBezTo>
                <a:cubicBezTo>
                  <a:pt x="179" y="15157"/>
                  <a:pt x="300" y="15472"/>
                  <a:pt x="447" y="15762"/>
                </a:cubicBezTo>
                <a:cubicBezTo>
                  <a:pt x="683" y="16212"/>
                  <a:pt x="1004" y="16583"/>
                  <a:pt x="1338" y="16879"/>
                </a:cubicBezTo>
                <a:cubicBezTo>
                  <a:pt x="1726" y="17224"/>
                  <a:pt x="2163" y="17434"/>
                  <a:pt x="2608" y="17601"/>
                </a:cubicBezTo>
                <a:cubicBezTo>
                  <a:pt x="3197" y="17817"/>
                  <a:pt x="3799" y="17909"/>
                  <a:pt x="4400" y="17996"/>
                </a:cubicBezTo>
                <a:cubicBezTo>
                  <a:pt x="4828" y="18058"/>
                  <a:pt x="5256" y="18119"/>
                  <a:pt x="5684" y="18132"/>
                </a:cubicBezTo>
                <a:cubicBezTo>
                  <a:pt x="5920" y="18138"/>
                  <a:pt x="6161" y="18150"/>
                  <a:pt x="6397" y="18156"/>
                </a:cubicBezTo>
                <a:cubicBezTo>
                  <a:pt x="6620" y="18163"/>
                  <a:pt x="6838" y="18150"/>
                  <a:pt x="7061" y="18150"/>
                </a:cubicBezTo>
                <a:cubicBezTo>
                  <a:pt x="7485" y="18150"/>
                  <a:pt x="7908" y="18113"/>
                  <a:pt x="8327" y="18113"/>
                </a:cubicBezTo>
                <a:cubicBezTo>
                  <a:pt x="8559" y="18113"/>
                  <a:pt x="8791" y="18113"/>
                  <a:pt x="9022" y="18119"/>
                </a:cubicBezTo>
                <a:cubicBezTo>
                  <a:pt x="9232" y="18132"/>
                  <a:pt x="9437" y="18150"/>
                  <a:pt x="9642" y="18175"/>
                </a:cubicBezTo>
                <a:cubicBezTo>
                  <a:pt x="9776" y="18200"/>
                  <a:pt x="9914" y="18230"/>
                  <a:pt x="10048" y="18255"/>
                </a:cubicBezTo>
                <a:cubicBezTo>
                  <a:pt x="10480" y="18341"/>
                  <a:pt x="10899" y="18557"/>
                  <a:pt x="11300" y="18798"/>
                </a:cubicBezTo>
                <a:cubicBezTo>
                  <a:pt x="11643" y="18996"/>
                  <a:pt x="11964" y="19261"/>
                  <a:pt x="12285" y="19520"/>
                </a:cubicBezTo>
                <a:cubicBezTo>
                  <a:pt x="12548" y="19730"/>
                  <a:pt x="12802" y="19958"/>
                  <a:pt x="13065" y="20162"/>
                </a:cubicBezTo>
                <a:cubicBezTo>
                  <a:pt x="13368" y="20390"/>
                  <a:pt x="13676" y="20606"/>
                  <a:pt x="13992" y="20798"/>
                </a:cubicBezTo>
                <a:cubicBezTo>
                  <a:pt x="14763" y="21267"/>
                  <a:pt x="15593" y="21538"/>
                  <a:pt x="16430" y="21581"/>
                </a:cubicBezTo>
                <a:cubicBezTo>
                  <a:pt x="16867" y="21600"/>
                  <a:pt x="17309" y="21514"/>
                  <a:pt x="17728" y="21341"/>
                </a:cubicBezTo>
                <a:cubicBezTo>
                  <a:pt x="18236" y="21137"/>
                  <a:pt x="18699" y="20761"/>
                  <a:pt x="19123" y="20335"/>
                </a:cubicBezTo>
                <a:cubicBezTo>
                  <a:pt x="19698" y="19755"/>
                  <a:pt x="20197" y="19014"/>
                  <a:pt x="20634" y="18237"/>
                </a:cubicBezTo>
                <a:cubicBezTo>
                  <a:pt x="20955" y="17669"/>
                  <a:pt x="21191" y="17002"/>
                  <a:pt x="21342" y="16317"/>
                </a:cubicBezTo>
                <a:cubicBezTo>
                  <a:pt x="21592" y="15200"/>
                  <a:pt x="21543" y="13991"/>
                  <a:pt x="21423" y="12849"/>
                </a:cubicBezTo>
                <a:cubicBezTo>
                  <a:pt x="21378" y="12423"/>
                  <a:pt x="21311" y="11997"/>
                  <a:pt x="21244" y="11584"/>
                </a:cubicBezTo>
                <a:cubicBezTo>
                  <a:pt x="21102" y="10726"/>
                  <a:pt x="20932" y="9880"/>
                  <a:pt x="20741" y="9041"/>
                </a:cubicBezTo>
                <a:cubicBezTo>
                  <a:pt x="20545" y="8177"/>
                  <a:pt x="20335" y="7319"/>
                  <a:pt x="20143" y="6455"/>
                </a:cubicBezTo>
                <a:cubicBezTo>
                  <a:pt x="20041" y="5999"/>
                  <a:pt x="19938" y="5542"/>
                  <a:pt x="19845" y="5085"/>
                </a:cubicBezTo>
                <a:cubicBezTo>
                  <a:pt x="19751" y="4629"/>
                  <a:pt x="19671" y="4172"/>
                  <a:pt x="19586" y="3715"/>
                </a:cubicBezTo>
                <a:cubicBezTo>
                  <a:pt x="19510" y="3283"/>
                  <a:pt x="19453" y="2845"/>
                  <a:pt x="19399" y="2401"/>
                </a:cubicBezTo>
                <a:cubicBezTo>
                  <a:pt x="19372" y="2179"/>
                  <a:pt x="19341" y="1956"/>
                  <a:pt x="19323" y="1734"/>
                </a:cubicBezTo>
                <a:cubicBezTo>
                  <a:pt x="19301" y="1463"/>
                  <a:pt x="19283" y="1197"/>
                  <a:pt x="19256" y="926"/>
                </a:cubicBezTo>
                <a:cubicBezTo>
                  <a:pt x="19239" y="642"/>
                  <a:pt x="19225" y="352"/>
                  <a:pt x="19203" y="68"/>
                </a:cubicBezTo>
                <a:cubicBezTo>
                  <a:pt x="19203" y="43"/>
                  <a:pt x="19198" y="19"/>
                  <a:pt x="19198" y="0"/>
                </a:cubicBezTo>
                <a:lnTo>
                  <a:pt x="18307" y="0"/>
                </a:lnTo>
                <a:cubicBezTo>
                  <a:pt x="18285" y="37"/>
                  <a:pt x="18262" y="68"/>
                  <a:pt x="18240" y="105"/>
                </a:cubicBezTo>
                <a:cubicBezTo>
                  <a:pt x="18191" y="191"/>
                  <a:pt x="18138" y="278"/>
                  <a:pt x="18089" y="364"/>
                </a:cubicBezTo>
                <a:cubicBezTo>
                  <a:pt x="18022" y="481"/>
                  <a:pt x="17968" y="611"/>
                  <a:pt x="17928" y="753"/>
                </a:cubicBezTo>
                <a:cubicBezTo>
                  <a:pt x="17915" y="1154"/>
                  <a:pt x="17897" y="1555"/>
                  <a:pt x="17910" y="1956"/>
                </a:cubicBezTo>
                <a:cubicBezTo>
                  <a:pt x="17919" y="2216"/>
                  <a:pt x="17915" y="2475"/>
                  <a:pt x="17941" y="2728"/>
                </a:cubicBezTo>
                <a:cubicBezTo>
                  <a:pt x="17986" y="3197"/>
                  <a:pt x="18031" y="3660"/>
                  <a:pt x="18093" y="4123"/>
                </a:cubicBezTo>
                <a:cubicBezTo>
                  <a:pt x="18204" y="4962"/>
                  <a:pt x="18360" y="5789"/>
                  <a:pt x="18548" y="6603"/>
                </a:cubicBezTo>
                <a:cubicBezTo>
                  <a:pt x="18739" y="7455"/>
                  <a:pt x="18949" y="8307"/>
                  <a:pt x="19140" y="9158"/>
                </a:cubicBezTo>
                <a:cubicBezTo>
                  <a:pt x="19350" y="10078"/>
                  <a:pt x="19542" y="11004"/>
                  <a:pt x="19724" y="11936"/>
                </a:cubicBezTo>
                <a:cubicBezTo>
                  <a:pt x="19898" y="12837"/>
                  <a:pt x="19992" y="13756"/>
                  <a:pt x="20077" y="14676"/>
                </a:cubicBezTo>
                <a:cubicBezTo>
                  <a:pt x="20121" y="15367"/>
                  <a:pt x="20130" y="16058"/>
                  <a:pt x="20072" y="16749"/>
                </a:cubicBezTo>
                <a:cubicBezTo>
                  <a:pt x="20023" y="17366"/>
                  <a:pt x="19907" y="17971"/>
                  <a:pt x="19738" y="18545"/>
                </a:cubicBezTo>
                <a:cubicBezTo>
                  <a:pt x="19698" y="18656"/>
                  <a:pt x="19658" y="18767"/>
                  <a:pt x="19613" y="18878"/>
                </a:cubicBezTo>
                <a:cubicBezTo>
                  <a:pt x="19546" y="18928"/>
                  <a:pt x="19484" y="18977"/>
                  <a:pt x="19417" y="19020"/>
                </a:cubicBezTo>
                <a:cubicBezTo>
                  <a:pt x="18766" y="19384"/>
                  <a:pt x="18075" y="19483"/>
                  <a:pt x="17375" y="19403"/>
                </a:cubicBezTo>
                <a:cubicBezTo>
                  <a:pt x="17135" y="19360"/>
                  <a:pt x="16903" y="19292"/>
                  <a:pt x="16667" y="19218"/>
                </a:cubicBezTo>
                <a:cubicBezTo>
                  <a:pt x="16506" y="19168"/>
                  <a:pt x="16350" y="19088"/>
                  <a:pt x="16194" y="19020"/>
                </a:cubicBezTo>
                <a:cubicBezTo>
                  <a:pt x="15896" y="18891"/>
                  <a:pt x="15615" y="18693"/>
                  <a:pt x="15334" y="18508"/>
                </a:cubicBezTo>
                <a:cubicBezTo>
                  <a:pt x="15062" y="18329"/>
                  <a:pt x="14799" y="18113"/>
                  <a:pt x="14545" y="17903"/>
                </a:cubicBezTo>
                <a:cubicBezTo>
                  <a:pt x="14269" y="17675"/>
                  <a:pt x="13992" y="17440"/>
                  <a:pt x="13712" y="17212"/>
                </a:cubicBezTo>
                <a:cubicBezTo>
                  <a:pt x="13578" y="17107"/>
                  <a:pt x="13444" y="17002"/>
                  <a:pt x="13310" y="16904"/>
                </a:cubicBezTo>
                <a:cubicBezTo>
                  <a:pt x="13021" y="16688"/>
                  <a:pt x="12718" y="16521"/>
                  <a:pt x="12401" y="16391"/>
                </a:cubicBezTo>
                <a:cubicBezTo>
                  <a:pt x="12076" y="16262"/>
                  <a:pt x="11728" y="16200"/>
                  <a:pt x="11389" y="16175"/>
                </a:cubicBezTo>
                <a:cubicBezTo>
                  <a:pt x="11215" y="16163"/>
                  <a:pt x="11042" y="16144"/>
                  <a:pt x="10868" y="16144"/>
                </a:cubicBezTo>
                <a:cubicBezTo>
                  <a:pt x="10186" y="16144"/>
                  <a:pt x="9513" y="16219"/>
                  <a:pt x="8835" y="16286"/>
                </a:cubicBezTo>
                <a:cubicBezTo>
                  <a:pt x="8394" y="16330"/>
                  <a:pt x="7939" y="16367"/>
                  <a:pt x="7498" y="16354"/>
                </a:cubicBezTo>
                <a:cubicBezTo>
                  <a:pt x="7266" y="16348"/>
                  <a:pt x="7030" y="16354"/>
                  <a:pt x="6798" y="16330"/>
                </a:cubicBezTo>
                <a:cubicBezTo>
                  <a:pt x="6535" y="16305"/>
                  <a:pt x="6272" y="16280"/>
                  <a:pt x="6009" y="16256"/>
                </a:cubicBezTo>
                <a:cubicBezTo>
                  <a:pt x="5309" y="16144"/>
                  <a:pt x="4619" y="16033"/>
                  <a:pt x="3937" y="15768"/>
                </a:cubicBezTo>
                <a:cubicBezTo>
                  <a:pt x="3335" y="15533"/>
                  <a:pt x="2782" y="15151"/>
                  <a:pt x="2310" y="14577"/>
                </a:cubicBezTo>
                <a:cubicBezTo>
                  <a:pt x="2082" y="14299"/>
                  <a:pt x="1877" y="13966"/>
                  <a:pt x="1712" y="13608"/>
                </a:cubicBezTo>
                <a:cubicBezTo>
                  <a:pt x="1534" y="13213"/>
                  <a:pt x="1432" y="12732"/>
                  <a:pt x="1383" y="12269"/>
                </a:cubicBezTo>
                <a:cubicBezTo>
                  <a:pt x="1338" y="11411"/>
                  <a:pt x="1490" y="10572"/>
                  <a:pt x="1650" y="9751"/>
                </a:cubicBezTo>
                <a:cubicBezTo>
                  <a:pt x="1726" y="9368"/>
                  <a:pt x="1828" y="8998"/>
                  <a:pt x="1931" y="8628"/>
                </a:cubicBezTo>
                <a:cubicBezTo>
                  <a:pt x="2163" y="7782"/>
                  <a:pt x="2421" y="6943"/>
                  <a:pt x="2666" y="6104"/>
                </a:cubicBezTo>
                <a:cubicBezTo>
                  <a:pt x="2854" y="5462"/>
                  <a:pt x="3014" y="4795"/>
                  <a:pt x="3116" y="4116"/>
                </a:cubicBezTo>
                <a:cubicBezTo>
                  <a:pt x="3206" y="3524"/>
                  <a:pt x="3219" y="2907"/>
                  <a:pt x="3166" y="2308"/>
                </a:cubicBezTo>
                <a:cubicBezTo>
                  <a:pt x="3108" y="1660"/>
                  <a:pt x="2965" y="1049"/>
                  <a:pt x="2764" y="457"/>
                </a:cubicBezTo>
                <a:cubicBezTo>
                  <a:pt x="2711" y="302"/>
                  <a:pt x="2653" y="154"/>
                  <a:pt x="2591" y="6"/>
                </a:cubicBezTo>
                <a:lnTo>
                  <a:pt x="727" y="6"/>
                </a:lnTo>
                <a:cubicBezTo>
                  <a:pt x="901" y="339"/>
                  <a:pt x="1071" y="667"/>
                  <a:pt x="1222" y="1018"/>
                </a:cubicBezTo>
                <a:cubicBezTo>
                  <a:pt x="1360" y="1358"/>
                  <a:pt x="1494" y="1697"/>
                  <a:pt x="1601" y="2061"/>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pic>
        <p:nvPicPr>
          <p:cNvPr id="11" name="Picture Placeholder 10">
            <a:extLst>
              <a:ext uri="{FF2B5EF4-FFF2-40B4-BE49-F238E27FC236}">
                <a16:creationId xmlns:a16="http://schemas.microsoft.com/office/drawing/2014/main" id="{EBD1C9E3-DEB8-B097-6ECB-7CD07A8240B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48" r="1048"/>
          <a:stretch>
            <a:fillRect/>
          </a:stretch>
        </p:blipFill>
        <p:spPr/>
      </p:pic>
      <p:sp>
        <p:nvSpPr>
          <p:cNvPr id="12" name="Rectangle: Rounded Corners 11">
            <a:extLst>
              <a:ext uri="{FF2B5EF4-FFF2-40B4-BE49-F238E27FC236}">
                <a16:creationId xmlns:a16="http://schemas.microsoft.com/office/drawing/2014/main" id="{838D1E85-720C-76AD-FE36-2EAF0985BE5F}"/>
              </a:ext>
            </a:extLst>
          </p:cNvPr>
          <p:cNvSpPr/>
          <p:nvPr/>
        </p:nvSpPr>
        <p:spPr>
          <a:xfrm>
            <a:off x="5618257" y="121864"/>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044D0267-4BB9-9F0B-1E9F-38CBFF9AE6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76901" y="199193"/>
            <a:ext cx="791453" cy="741419"/>
          </a:xfrm>
          <a:prstGeom prst="rect">
            <a:avLst/>
          </a:prstGeom>
        </p:spPr>
      </p:pic>
      <p:sp>
        <p:nvSpPr>
          <p:cNvPr id="14" name="Rectangle 13">
            <a:extLst>
              <a:ext uri="{FF2B5EF4-FFF2-40B4-BE49-F238E27FC236}">
                <a16:creationId xmlns:a16="http://schemas.microsoft.com/office/drawing/2014/main" id="{81F63329-F656-217B-9898-E099FCE74117}"/>
              </a:ext>
            </a:extLst>
          </p:cNvPr>
          <p:cNvSpPr/>
          <p:nvPr/>
        </p:nvSpPr>
        <p:spPr>
          <a:xfrm>
            <a:off x="2660436" y="273254"/>
            <a:ext cx="2925843" cy="523220"/>
          </a:xfrm>
          <a:prstGeom prst="rect">
            <a:avLst/>
          </a:prstGeom>
        </p:spPr>
        <p:txBody>
          <a:bodyPr wrap="square">
            <a:spAutoFit/>
          </a:bodyPr>
          <a:lstStyle/>
          <a:p>
            <a:pPr algn="r" rtl="1"/>
            <a:r>
              <a:rPr lang="fa-IR" sz="2800" dirty="0">
                <a:cs typeface="B Titr" panose="00000700000000000000" pitchFamily="2" charset="-78"/>
              </a:rPr>
              <a:t>قوانین وزنه برداری</a:t>
            </a:r>
            <a:endParaRPr lang="en-US" sz="2800" dirty="0">
              <a:cs typeface="B Titr" panose="00000700000000000000" pitchFamily="2" charset="-78"/>
            </a:endParaRPr>
          </a:p>
        </p:txBody>
      </p:sp>
      <p:sp>
        <p:nvSpPr>
          <p:cNvPr id="15" name="Rectangle 14">
            <a:extLst>
              <a:ext uri="{FF2B5EF4-FFF2-40B4-BE49-F238E27FC236}">
                <a16:creationId xmlns:a16="http://schemas.microsoft.com/office/drawing/2014/main" id="{FDD27E86-092F-7A5F-5A15-CEB222EBCA0B}"/>
              </a:ext>
            </a:extLst>
          </p:cNvPr>
          <p:cNvSpPr/>
          <p:nvPr/>
        </p:nvSpPr>
        <p:spPr>
          <a:xfrm>
            <a:off x="363794" y="1255332"/>
            <a:ext cx="5860026" cy="2758447"/>
          </a:xfrm>
          <a:prstGeom prst="rect">
            <a:avLst/>
          </a:prstGeom>
        </p:spPr>
        <p:txBody>
          <a:bodyPr wrap="square">
            <a:spAutoFit/>
          </a:bodyPr>
          <a:lstStyle/>
          <a:p>
            <a:pPr algn="justLow" rtl="1">
              <a:lnSpc>
                <a:spcPct val="250000"/>
              </a:lnSpc>
            </a:pPr>
            <a:r>
              <a:rPr lang="fa-IR" dirty="0">
                <a:cs typeface="B Nazanin" panose="00000400000000000000" pitchFamily="2" charset="-78"/>
              </a:rPr>
              <a:t>وقتی وزنه بردار موفق شد هالتر را بالای سر ببرد، باید آن را سر جای خود نگهدارد.</a:t>
            </a:r>
          </a:p>
          <a:p>
            <a:pPr algn="justLow" rtl="1">
              <a:lnSpc>
                <a:spcPct val="250000"/>
              </a:lnSpc>
            </a:pPr>
            <a:r>
              <a:rPr lang="fa-IR" dirty="0">
                <a:cs typeface="B Nazanin" panose="00000400000000000000" pitchFamily="2" charset="-78"/>
              </a:rPr>
              <a:t>اگر وزنه بردار توانست هالتر را در بالای سر خود ثابت نگهدارد باید یک لحظه کوتاه مکث کند و وقتی داوران اجازه دادند آن را پایین بیاورد، پایین آوردن هالتر بدون فرمان داوران خطاست.</a:t>
            </a:r>
          </a:p>
        </p:txBody>
      </p:sp>
      <p:sp>
        <p:nvSpPr>
          <p:cNvPr id="17" name="TextBox 16">
            <a:extLst>
              <a:ext uri="{FF2B5EF4-FFF2-40B4-BE49-F238E27FC236}">
                <a16:creationId xmlns:a16="http://schemas.microsoft.com/office/drawing/2014/main" id="{4586FDB6-DCCC-FB36-4C82-7FCBB04D19F9}"/>
              </a:ext>
            </a:extLst>
          </p:cNvPr>
          <p:cNvSpPr txBox="1"/>
          <p:nvPr/>
        </p:nvSpPr>
        <p:spPr>
          <a:xfrm>
            <a:off x="351669" y="4349143"/>
            <a:ext cx="11385754" cy="2135200"/>
          </a:xfrm>
          <a:prstGeom prst="rect">
            <a:avLst/>
          </a:prstGeom>
          <a:noFill/>
        </p:spPr>
        <p:txBody>
          <a:bodyPr wrap="square">
            <a:spAutoFit/>
          </a:bodyPr>
          <a:lstStyle/>
          <a:p>
            <a:pPr algn="justLow" rtl="1">
              <a:lnSpc>
                <a:spcPct val="150000"/>
              </a:lnSpc>
            </a:pPr>
            <a:r>
              <a:rPr lang="fa-IR" dirty="0">
                <a:cs typeface="B Nazanin" panose="00000400000000000000" pitchFamily="2" charset="-78"/>
              </a:rPr>
              <a:t>داور وسط اگر تشخیص دهد حرکت کامل انجام شده، توسط زنگ به ورزشکار اعلام می کند تا وزنه را به پایین بیندازد. با صدای زنگ، باید وزنه به طور صحیح به زمین انداخته شود.</a:t>
            </a:r>
          </a:p>
          <a:p>
            <a:pPr algn="justLow" rtl="1">
              <a:lnSpc>
                <a:spcPct val="150000"/>
              </a:lnSpc>
            </a:pPr>
            <a:r>
              <a:rPr lang="fa-IR" dirty="0">
                <a:cs typeface="B Nazanin" panose="00000400000000000000" pitchFamily="2" charset="-78"/>
              </a:rPr>
              <a:t>وزنه بردار اگر هالتر را از تخته بیرون بیندازد خطاست. حتی اگر وزنه را به خوبی مهار کند، ولی اگر هنگام پایین آوردن هالتر را بیرون از تخته بیندازد باز هم خطاست.</a:t>
            </a:r>
          </a:p>
          <a:p>
            <a:pPr algn="justLow" rtl="1">
              <a:lnSpc>
                <a:spcPct val="150000"/>
              </a:lnSpc>
            </a:pPr>
            <a:r>
              <a:rPr lang="fa-IR" dirty="0">
                <a:cs typeface="B Nazanin" panose="00000400000000000000" pitchFamily="2" charset="-78"/>
              </a:rPr>
              <a:t>انداختن وزنه از پشت سر به پایین خطا است.</a:t>
            </a:r>
            <a:endParaRPr lang="en-US" dirty="0">
              <a:cs typeface="B Nazanin" panose="00000400000000000000" pitchFamily="2" charset="-78"/>
            </a:endParaRPr>
          </a:p>
        </p:txBody>
      </p:sp>
    </p:spTree>
    <p:extLst>
      <p:ext uri="{BB962C8B-B14F-4D97-AF65-F5344CB8AC3E}">
        <p14:creationId xmlns:p14="http://schemas.microsoft.com/office/powerpoint/2010/main" val="437706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7F3CD48-7050-F107-D05D-7EA67306A65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013" b="31013"/>
          <a:stretch>
            <a:fillRect/>
          </a:stretch>
        </p:blipFill>
        <p:spPr/>
      </p:pic>
      <p:sp>
        <p:nvSpPr>
          <p:cNvPr id="2" name="Shape">
            <a:extLst>
              <a:ext uri="{FF2B5EF4-FFF2-40B4-BE49-F238E27FC236}">
                <a16:creationId xmlns:a16="http://schemas.microsoft.com/office/drawing/2014/main" id="{1C71A579-2918-DE53-D7F6-5418AAC29F68}"/>
              </a:ext>
            </a:extLst>
          </p:cNvPr>
          <p:cNvSpPr/>
          <p:nvPr/>
        </p:nvSpPr>
        <p:spPr>
          <a:xfrm>
            <a:off x="1347216" y="0"/>
            <a:ext cx="10363200" cy="2666861"/>
          </a:xfrm>
          <a:custGeom>
            <a:avLst/>
            <a:gdLst/>
            <a:ahLst/>
            <a:cxnLst>
              <a:cxn ang="0">
                <a:pos x="wd2" y="hd2"/>
              </a:cxn>
              <a:cxn ang="5400000">
                <a:pos x="wd2" y="hd2"/>
              </a:cxn>
              <a:cxn ang="10800000">
                <a:pos x="wd2" y="hd2"/>
              </a:cxn>
              <a:cxn ang="16200000">
                <a:pos x="wd2" y="hd2"/>
              </a:cxn>
            </a:cxnLst>
            <a:rect l="0" t="0" r="r" b="b"/>
            <a:pathLst>
              <a:path w="21600" h="21555" extrusionOk="0">
                <a:moveTo>
                  <a:pt x="21321" y="62"/>
                </a:moveTo>
                <a:cubicBezTo>
                  <a:pt x="21301" y="263"/>
                  <a:pt x="21283" y="472"/>
                  <a:pt x="21261" y="673"/>
                </a:cubicBezTo>
                <a:cubicBezTo>
                  <a:pt x="21241" y="858"/>
                  <a:pt x="21219" y="1044"/>
                  <a:pt x="21199" y="1230"/>
                </a:cubicBezTo>
                <a:cubicBezTo>
                  <a:pt x="21153" y="1585"/>
                  <a:pt x="21109" y="1933"/>
                  <a:pt x="21060" y="2274"/>
                </a:cubicBezTo>
                <a:cubicBezTo>
                  <a:pt x="21018" y="2568"/>
                  <a:pt x="20972" y="2854"/>
                  <a:pt x="20926" y="3132"/>
                </a:cubicBezTo>
                <a:cubicBezTo>
                  <a:pt x="20896" y="3294"/>
                  <a:pt x="20864" y="3457"/>
                  <a:pt x="20834" y="3612"/>
                </a:cubicBezTo>
                <a:cubicBezTo>
                  <a:pt x="20806" y="3743"/>
                  <a:pt x="20778" y="3867"/>
                  <a:pt x="20748" y="3998"/>
                </a:cubicBezTo>
                <a:cubicBezTo>
                  <a:pt x="20717" y="4122"/>
                  <a:pt x="20685" y="4253"/>
                  <a:pt x="20651" y="4377"/>
                </a:cubicBezTo>
                <a:cubicBezTo>
                  <a:pt x="20609" y="4516"/>
                  <a:pt x="20567" y="4663"/>
                  <a:pt x="20523" y="4803"/>
                </a:cubicBezTo>
                <a:cubicBezTo>
                  <a:pt x="20463" y="4973"/>
                  <a:pt x="20405" y="5151"/>
                  <a:pt x="20346" y="5321"/>
                </a:cubicBezTo>
                <a:cubicBezTo>
                  <a:pt x="20312" y="5421"/>
                  <a:pt x="20276" y="5506"/>
                  <a:pt x="20240" y="5591"/>
                </a:cubicBezTo>
                <a:cubicBezTo>
                  <a:pt x="20212" y="5661"/>
                  <a:pt x="20184" y="5731"/>
                  <a:pt x="20158" y="5808"/>
                </a:cubicBezTo>
                <a:cubicBezTo>
                  <a:pt x="20090" y="5963"/>
                  <a:pt x="20021" y="6117"/>
                  <a:pt x="19953" y="6272"/>
                </a:cubicBezTo>
                <a:cubicBezTo>
                  <a:pt x="19895" y="6403"/>
                  <a:pt x="19835" y="6519"/>
                  <a:pt x="19775" y="6635"/>
                </a:cubicBezTo>
                <a:cubicBezTo>
                  <a:pt x="19717" y="6751"/>
                  <a:pt x="19662" y="6860"/>
                  <a:pt x="19602" y="6960"/>
                </a:cubicBezTo>
                <a:cubicBezTo>
                  <a:pt x="19536" y="7076"/>
                  <a:pt x="19470" y="7184"/>
                  <a:pt x="19404" y="7300"/>
                </a:cubicBezTo>
                <a:cubicBezTo>
                  <a:pt x="19195" y="7610"/>
                  <a:pt x="18986" y="7927"/>
                  <a:pt x="18770" y="8167"/>
                </a:cubicBezTo>
                <a:cubicBezTo>
                  <a:pt x="18650" y="8306"/>
                  <a:pt x="18531" y="8437"/>
                  <a:pt x="18411" y="8561"/>
                </a:cubicBezTo>
                <a:cubicBezTo>
                  <a:pt x="18290" y="8685"/>
                  <a:pt x="18166" y="8809"/>
                  <a:pt x="18042" y="8925"/>
                </a:cubicBezTo>
                <a:cubicBezTo>
                  <a:pt x="17827" y="9133"/>
                  <a:pt x="17609" y="9327"/>
                  <a:pt x="17394" y="9566"/>
                </a:cubicBezTo>
                <a:cubicBezTo>
                  <a:pt x="17266" y="9706"/>
                  <a:pt x="17141" y="9853"/>
                  <a:pt x="17013" y="10007"/>
                </a:cubicBezTo>
                <a:cubicBezTo>
                  <a:pt x="16971" y="10054"/>
                  <a:pt x="16931" y="10108"/>
                  <a:pt x="16892" y="10170"/>
                </a:cubicBezTo>
                <a:cubicBezTo>
                  <a:pt x="16834" y="10247"/>
                  <a:pt x="16774" y="10317"/>
                  <a:pt x="16718" y="10409"/>
                </a:cubicBezTo>
                <a:cubicBezTo>
                  <a:pt x="16666" y="10494"/>
                  <a:pt x="16614" y="10580"/>
                  <a:pt x="16564" y="10665"/>
                </a:cubicBezTo>
                <a:cubicBezTo>
                  <a:pt x="16523" y="10734"/>
                  <a:pt x="16479" y="10796"/>
                  <a:pt x="16439" y="10881"/>
                </a:cubicBezTo>
                <a:cubicBezTo>
                  <a:pt x="16315" y="11121"/>
                  <a:pt x="16194" y="11361"/>
                  <a:pt x="16074" y="11631"/>
                </a:cubicBezTo>
                <a:cubicBezTo>
                  <a:pt x="15803" y="12250"/>
                  <a:pt x="15559" y="13023"/>
                  <a:pt x="15322" y="13812"/>
                </a:cubicBezTo>
                <a:cubicBezTo>
                  <a:pt x="15027" y="14794"/>
                  <a:pt x="14756" y="15885"/>
                  <a:pt x="14476" y="16937"/>
                </a:cubicBezTo>
                <a:cubicBezTo>
                  <a:pt x="14429" y="17099"/>
                  <a:pt x="14383" y="17261"/>
                  <a:pt x="14335" y="17424"/>
                </a:cubicBezTo>
                <a:cubicBezTo>
                  <a:pt x="14249" y="17694"/>
                  <a:pt x="14163" y="17957"/>
                  <a:pt x="14072" y="18205"/>
                </a:cubicBezTo>
                <a:cubicBezTo>
                  <a:pt x="13952" y="18506"/>
                  <a:pt x="13826" y="18769"/>
                  <a:pt x="13697" y="18994"/>
                </a:cubicBezTo>
                <a:cubicBezTo>
                  <a:pt x="13511" y="19303"/>
                  <a:pt x="13322" y="19558"/>
                  <a:pt x="13122" y="19713"/>
                </a:cubicBezTo>
                <a:cubicBezTo>
                  <a:pt x="12917" y="19875"/>
                  <a:pt x="12698" y="19899"/>
                  <a:pt x="12488" y="19829"/>
                </a:cubicBezTo>
                <a:cubicBezTo>
                  <a:pt x="12337" y="19759"/>
                  <a:pt x="12189" y="19628"/>
                  <a:pt x="12043" y="19450"/>
                </a:cubicBezTo>
                <a:cubicBezTo>
                  <a:pt x="11894" y="19272"/>
                  <a:pt x="11750" y="19009"/>
                  <a:pt x="11611" y="18715"/>
                </a:cubicBezTo>
                <a:cubicBezTo>
                  <a:pt x="11497" y="18476"/>
                  <a:pt x="11387" y="18205"/>
                  <a:pt x="11282" y="17911"/>
                </a:cubicBezTo>
                <a:cubicBezTo>
                  <a:pt x="11186" y="17648"/>
                  <a:pt x="11090" y="17377"/>
                  <a:pt x="11000" y="17084"/>
                </a:cubicBezTo>
                <a:cubicBezTo>
                  <a:pt x="10899" y="16759"/>
                  <a:pt x="10799" y="16426"/>
                  <a:pt x="10699" y="16094"/>
                </a:cubicBezTo>
                <a:cubicBezTo>
                  <a:pt x="10618" y="15823"/>
                  <a:pt x="10538" y="15545"/>
                  <a:pt x="10458" y="15266"/>
                </a:cubicBezTo>
                <a:cubicBezTo>
                  <a:pt x="10418" y="15135"/>
                  <a:pt x="10380" y="14995"/>
                  <a:pt x="10340" y="14864"/>
                </a:cubicBezTo>
                <a:cubicBezTo>
                  <a:pt x="10292" y="14702"/>
                  <a:pt x="10245" y="14539"/>
                  <a:pt x="10195" y="14385"/>
                </a:cubicBezTo>
                <a:cubicBezTo>
                  <a:pt x="10143" y="14230"/>
                  <a:pt x="10091" y="14083"/>
                  <a:pt x="10039" y="13928"/>
                </a:cubicBezTo>
                <a:cubicBezTo>
                  <a:pt x="9989" y="13781"/>
                  <a:pt x="9935" y="13658"/>
                  <a:pt x="9884" y="13526"/>
                </a:cubicBezTo>
                <a:cubicBezTo>
                  <a:pt x="9838" y="13410"/>
                  <a:pt x="9788" y="13310"/>
                  <a:pt x="9740" y="13201"/>
                </a:cubicBezTo>
                <a:cubicBezTo>
                  <a:pt x="9628" y="12962"/>
                  <a:pt x="9513" y="12760"/>
                  <a:pt x="9393" y="12598"/>
                </a:cubicBezTo>
                <a:cubicBezTo>
                  <a:pt x="8936" y="11964"/>
                  <a:pt x="8436" y="12026"/>
                  <a:pt x="7967" y="12428"/>
                </a:cubicBezTo>
                <a:cubicBezTo>
                  <a:pt x="7909" y="12474"/>
                  <a:pt x="7849" y="12513"/>
                  <a:pt x="7792" y="12575"/>
                </a:cubicBezTo>
                <a:cubicBezTo>
                  <a:pt x="7718" y="12652"/>
                  <a:pt x="7644" y="12730"/>
                  <a:pt x="7572" y="12807"/>
                </a:cubicBezTo>
                <a:cubicBezTo>
                  <a:pt x="7526" y="12853"/>
                  <a:pt x="7481" y="12923"/>
                  <a:pt x="7433" y="12977"/>
                </a:cubicBezTo>
                <a:cubicBezTo>
                  <a:pt x="7377" y="13047"/>
                  <a:pt x="7321" y="13116"/>
                  <a:pt x="7267" y="13194"/>
                </a:cubicBezTo>
                <a:cubicBezTo>
                  <a:pt x="7030" y="13542"/>
                  <a:pt x="6792" y="13897"/>
                  <a:pt x="6559" y="14276"/>
                </a:cubicBezTo>
                <a:cubicBezTo>
                  <a:pt x="6332" y="14647"/>
                  <a:pt x="6106" y="15019"/>
                  <a:pt x="5879" y="15382"/>
                </a:cubicBezTo>
                <a:cubicBezTo>
                  <a:pt x="5773" y="15552"/>
                  <a:pt x="5666" y="15699"/>
                  <a:pt x="5560" y="15854"/>
                </a:cubicBezTo>
                <a:cubicBezTo>
                  <a:pt x="5510" y="15924"/>
                  <a:pt x="5458" y="15985"/>
                  <a:pt x="5408" y="16047"/>
                </a:cubicBezTo>
                <a:cubicBezTo>
                  <a:pt x="5353" y="16117"/>
                  <a:pt x="5299" y="16202"/>
                  <a:pt x="5243" y="16256"/>
                </a:cubicBezTo>
                <a:cubicBezTo>
                  <a:pt x="5087" y="16418"/>
                  <a:pt x="4934" y="16589"/>
                  <a:pt x="4776" y="16712"/>
                </a:cubicBezTo>
                <a:cubicBezTo>
                  <a:pt x="4443" y="16968"/>
                  <a:pt x="4102" y="17045"/>
                  <a:pt x="3765" y="16913"/>
                </a:cubicBezTo>
                <a:cubicBezTo>
                  <a:pt x="3428" y="16759"/>
                  <a:pt x="3097" y="16403"/>
                  <a:pt x="2792" y="15815"/>
                </a:cubicBezTo>
                <a:cubicBezTo>
                  <a:pt x="2654" y="15545"/>
                  <a:pt x="2523" y="15227"/>
                  <a:pt x="2399" y="14872"/>
                </a:cubicBezTo>
                <a:cubicBezTo>
                  <a:pt x="2262" y="14477"/>
                  <a:pt x="2144" y="13998"/>
                  <a:pt x="2032" y="13495"/>
                </a:cubicBezTo>
                <a:cubicBezTo>
                  <a:pt x="1821" y="12521"/>
                  <a:pt x="1663" y="11399"/>
                  <a:pt x="1566" y="10185"/>
                </a:cubicBezTo>
                <a:cubicBezTo>
                  <a:pt x="1528" y="9706"/>
                  <a:pt x="1502" y="9211"/>
                  <a:pt x="1476" y="8724"/>
                </a:cubicBezTo>
                <a:cubicBezTo>
                  <a:pt x="1430" y="7834"/>
                  <a:pt x="1408" y="6922"/>
                  <a:pt x="1378" y="6017"/>
                </a:cubicBezTo>
                <a:cubicBezTo>
                  <a:pt x="1362" y="5553"/>
                  <a:pt x="1344" y="5089"/>
                  <a:pt x="1324" y="4625"/>
                </a:cubicBezTo>
                <a:cubicBezTo>
                  <a:pt x="1304" y="4176"/>
                  <a:pt x="1278" y="3735"/>
                  <a:pt x="1252" y="3287"/>
                </a:cubicBezTo>
                <a:cubicBezTo>
                  <a:pt x="1179" y="2104"/>
                  <a:pt x="1033" y="990"/>
                  <a:pt x="840" y="31"/>
                </a:cubicBezTo>
                <a:lnTo>
                  <a:pt x="0" y="31"/>
                </a:lnTo>
                <a:cubicBezTo>
                  <a:pt x="82" y="302"/>
                  <a:pt x="162" y="580"/>
                  <a:pt x="237" y="874"/>
                </a:cubicBezTo>
                <a:cubicBezTo>
                  <a:pt x="279" y="1036"/>
                  <a:pt x="319" y="1206"/>
                  <a:pt x="359" y="1377"/>
                </a:cubicBezTo>
                <a:cubicBezTo>
                  <a:pt x="401" y="1562"/>
                  <a:pt x="439" y="1756"/>
                  <a:pt x="477" y="1949"/>
                </a:cubicBezTo>
                <a:cubicBezTo>
                  <a:pt x="544" y="2297"/>
                  <a:pt x="598" y="2691"/>
                  <a:pt x="652" y="3070"/>
                </a:cubicBezTo>
                <a:cubicBezTo>
                  <a:pt x="666" y="3171"/>
                  <a:pt x="678" y="3287"/>
                  <a:pt x="690" y="3387"/>
                </a:cubicBezTo>
                <a:cubicBezTo>
                  <a:pt x="700" y="3472"/>
                  <a:pt x="712" y="3557"/>
                  <a:pt x="720" y="3643"/>
                </a:cubicBezTo>
                <a:cubicBezTo>
                  <a:pt x="740" y="3851"/>
                  <a:pt x="762" y="4052"/>
                  <a:pt x="780" y="4261"/>
                </a:cubicBezTo>
                <a:cubicBezTo>
                  <a:pt x="814" y="4687"/>
                  <a:pt x="846" y="5112"/>
                  <a:pt x="868" y="5553"/>
                </a:cubicBezTo>
                <a:cubicBezTo>
                  <a:pt x="889" y="6009"/>
                  <a:pt x="909" y="6465"/>
                  <a:pt x="927" y="6922"/>
                </a:cubicBezTo>
                <a:cubicBezTo>
                  <a:pt x="959" y="7826"/>
                  <a:pt x="983" y="8731"/>
                  <a:pt x="1029" y="9628"/>
                </a:cubicBezTo>
                <a:cubicBezTo>
                  <a:pt x="1051" y="10061"/>
                  <a:pt x="1071" y="10502"/>
                  <a:pt x="1103" y="10928"/>
                </a:cubicBezTo>
                <a:cubicBezTo>
                  <a:pt x="1119" y="11152"/>
                  <a:pt x="1137" y="11376"/>
                  <a:pt x="1155" y="11593"/>
                </a:cubicBezTo>
                <a:cubicBezTo>
                  <a:pt x="1203" y="12219"/>
                  <a:pt x="1274" y="12822"/>
                  <a:pt x="1358" y="13387"/>
                </a:cubicBezTo>
                <a:cubicBezTo>
                  <a:pt x="1434" y="13905"/>
                  <a:pt x="1530" y="14385"/>
                  <a:pt x="1633" y="14825"/>
                </a:cubicBezTo>
                <a:cubicBezTo>
                  <a:pt x="1747" y="15320"/>
                  <a:pt x="1873" y="15769"/>
                  <a:pt x="2008" y="16163"/>
                </a:cubicBezTo>
                <a:cubicBezTo>
                  <a:pt x="2277" y="16937"/>
                  <a:pt x="2593" y="17455"/>
                  <a:pt x="2916" y="17772"/>
                </a:cubicBezTo>
                <a:cubicBezTo>
                  <a:pt x="3249" y="18089"/>
                  <a:pt x="3600" y="18197"/>
                  <a:pt x="3941" y="18112"/>
                </a:cubicBezTo>
                <a:cubicBezTo>
                  <a:pt x="4100" y="18073"/>
                  <a:pt x="4260" y="17988"/>
                  <a:pt x="4417" y="17880"/>
                </a:cubicBezTo>
                <a:cubicBezTo>
                  <a:pt x="4527" y="17803"/>
                  <a:pt x="4639" y="17710"/>
                  <a:pt x="4746" y="17586"/>
                </a:cubicBezTo>
                <a:cubicBezTo>
                  <a:pt x="4866" y="17455"/>
                  <a:pt x="4986" y="17323"/>
                  <a:pt x="5103" y="17169"/>
                </a:cubicBezTo>
                <a:cubicBezTo>
                  <a:pt x="5221" y="17006"/>
                  <a:pt x="5339" y="16852"/>
                  <a:pt x="5456" y="16674"/>
                </a:cubicBezTo>
                <a:cubicBezTo>
                  <a:pt x="5690" y="16318"/>
                  <a:pt x="5919" y="15939"/>
                  <a:pt x="6150" y="15552"/>
                </a:cubicBezTo>
                <a:cubicBezTo>
                  <a:pt x="6366" y="15197"/>
                  <a:pt x="6583" y="14856"/>
                  <a:pt x="6802" y="14524"/>
                </a:cubicBezTo>
                <a:cubicBezTo>
                  <a:pt x="6858" y="14439"/>
                  <a:pt x="6916" y="14369"/>
                  <a:pt x="6972" y="14292"/>
                </a:cubicBezTo>
                <a:cubicBezTo>
                  <a:pt x="7018" y="14230"/>
                  <a:pt x="7064" y="14168"/>
                  <a:pt x="7110" y="14114"/>
                </a:cubicBezTo>
                <a:cubicBezTo>
                  <a:pt x="7175" y="14037"/>
                  <a:pt x="7241" y="13959"/>
                  <a:pt x="7307" y="13882"/>
                </a:cubicBezTo>
                <a:cubicBezTo>
                  <a:pt x="7367" y="13812"/>
                  <a:pt x="7429" y="13774"/>
                  <a:pt x="7488" y="13719"/>
                </a:cubicBezTo>
                <a:cubicBezTo>
                  <a:pt x="7530" y="13681"/>
                  <a:pt x="7572" y="13650"/>
                  <a:pt x="7616" y="13619"/>
                </a:cubicBezTo>
                <a:cubicBezTo>
                  <a:pt x="7670" y="13588"/>
                  <a:pt x="7726" y="13534"/>
                  <a:pt x="7782" y="13518"/>
                </a:cubicBezTo>
                <a:cubicBezTo>
                  <a:pt x="7845" y="13495"/>
                  <a:pt x="7909" y="13472"/>
                  <a:pt x="7973" y="13449"/>
                </a:cubicBezTo>
                <a:cubicBezTo>
                  <a:pt x="8097" y="13402"/>
                  <a:pt x="8224" y="13426"/>
                  <a:pt x="8348" y="13472"/>
                </a:cubicBezTo>
                <a:cubicBezTo>
                  <a:pt x="8496" y="13542"/>
                  <a:pt x="8639" y="13658"/>
                  <a:pt x="8783" y="13828"/>
                </a:cubicBezTo>
                <a:cubicBezTo>
                  <a:pt x="8944" y="14021"/>
                  <a:pt x="9098" y="14299"/>
                  <a:pt x="9243" y="14617"/>
                </a:cubicBezTo>
                <a:cubicBezTo>
                  <a:pt x="9361" y="14872"/>
                  <a:pt x="9469" y="15166"/>
                  <a:pt x="9578" y="15460"/>
                </a:cubicBezTo>
                <a:cubicBezTo>
                  <a:pt x="9666" y="15699"/>
                  <a:pt x="9748" y="15962"/>
                  <a:pt x="9828" y="16233"/>
                </a:cubicBezTo>
                <a:cubicBezTo>
                  <a:pt x="9916" y="16527"/>
                  <a:pt x="10003" y="16813"/>
                  <a:pt x="10089" y="17115"/>
                </a:cubicBezTo>
                <a:cubicBezTo>
                  <a:pt x="10267" y="17741"/>
                  <a:pt x="10442" y="18375"/>
                  <a:pt x="10629" y="18955"/>
                </a:cubicBezTo>
                <a:cubicBezTo>
                  <a:pt x="10671" y="19087"/>
                  <a:pt x="10713" y="19226"/>
                  <a:pt x="10757" y="19342"/>
                </a:cubicBezTo>
                <a:cubicBezTo>
                  <a:pt x="10811" y="19496"/>
                  <a:pt x="10867" y="19643"/>
                  <a:pt x="10921" y="19798"/>
                </a:cubicBezTo>
                <a:cubicBezTo>
                  <a:pt x="10973" y="19937"/>
                  <a:pt x="11028" y="20053"/>
                  <a:pt x="11082" y="20185"/>
                </a:cubicBezTo>
                <a:cubicBezTo>
                  <a:pt x="11186" y="20432"/>
                  <a:pt x="11296" y="20641"/>
                  <a:pt x="11407" y="20827"/>
                </a:cubicBezTo>
                <a:cubicBezTo>
                  <a:pt x="11659" y="21252"/>
                  <a:pt x="11932" y="21492"/>
                  <a:pt x="12203" y="21546"/>
                </a:cubicBezTo>
                <a:cubicBezTo>
                  <a:pt x="12486" y="21600"/>
                  <a:pt x="12771" y="21422"/>
                  <a:pt x="13039" y="21082"/>
                </a:cubicBezTo>
                <a:cubicBezTo>
                  <a:pt x="13326" y="20711"/>
                  <a:pt x="13597" y="20177"/>
                  <a:pt x="13848" y="19520"/>
                </a:cubicBezTo>
                <a:cubicBezTo>
                  <a:pt x="14000" y="19118"/>
                  <a:pt x="14141" y="18661"/>
                  <a:pt x="14283" y="18213"/>
                </a:cubicBezTo>
                <a:cubicBezTo>
                  <a:pt x="14329" y="18066"/>
                  <a:pt x="14373" y="17903"/>
                  <a:pt x="14417" y="17741"/>
                </a:cubicBezTo>
                <a:cubicBezTo>
                  <a:pt x="14464" y="17571"/>
                  <a:pt x="14512" y="17401"/>
                  <a:pt x="14558" y="17231"/>
                </a:cubicBezTo>
                <a:cubicBezTo>
                  <a:pt x="14642" y="16913"/>
                  <a:pt x="14724" y="16604"/>
                  <a:pt x="14807" y="16287"/>
                </a:cubicBezTo>
                <a:cubicBezTo>
                  <a:pt x="14941" y="15769"/>
                  <a:pt x="15077" y="15258"/>
                  <a:pt x="15214" y="14756"/>
                </a:cubicBezTo>
                <a:cubicBezTo>
                  <a:pt x="15272" y="14555"/>
                  <a:pt x="15330" y="14361"/>
                  <a:pt x="15388" y="14168"/>
                </a:cubicBezTo>
                <a:cubicBezTo>
                  <a:pt x="15482" y="13882"/>
                  <a:pt x="15575" y="13596"/>
                  <a:pt x="15673" y="13333"/>
                </a:cubicBezTo>
                <a:cubicBezTo>
                  <a:pt x="15769" y="13093"/>
                  <a:pt x="15866" y="12869"/>
                  <a:pt x="15968" y="12668"/>
                </a:cubicBezTo>
                <a:cubicBezTo>
                  <a:pt x="16036" y="12536"/>
                  <a:pt x="16104" y="12405"/>
                  <a:pt x="16172" y="12266"/>
                </a:cubicBezTo>
                <a:cubicBezTo>
                  <a:pt x="16263" y="12111"/>
                  <a:pt x="16355" y="11948"/>
                  <a:pt x="16449" y="11817"/>
                </a:cubicBezTo>
                <a:cubicBezTo>
                  <a:pt x="16507" y="11732"/>
                  <a:pt x="16564" y="11655"/>
                  <a:pt x="16622" y="11569"/>
                </a:cubicBezTo>
                <a:cubicBezTo>
                  <a:pt x="16688" y="11477"/>
                  <a:pt x="16756" y="11399"/>
                  <a:pt x="16824" y="11314"/>
                </a:cubicBezTo>
                <a:cubicBezTo>
                  <a:pt x="17041" y="11036"/>
                  <a:pt x="17262" y="10819"/>
                  <a:pt x="17484" y="10595"/>
                </a:cubicBezTo>
                <a:cubicBezTo>
                  <a:pt x="17727" y="10355"/>
                  <a:pt x="17970" y="10100"/>
                  <a:pt x="18212" y="9837"/>
                </a:cubicBezTo>
                <a:cubicBezTo>
                  <a:pt x="18260" y="9783"/>
                  <a:pt x="18307" y="9721"/>
                  <a:pt x="18355" y="9659"/>
                </a:cubicBezTo>
                <a:cubicBezTo>
                  <a:pt x="18409" y="9590"/>
                  <a:pt x="18465" y="9528"/>
                  <a:pt x="18519" y="9458"/>
                </a:cubicBezTo>
                <a:cubicBezTo>
                  <a:pt x="18629" y="9304"/>
                  <a:pt x="18740" y="9164"/>
                  <a:pt x="18850" y="8994"/>
                </a:cubicBezTo>
                <a:cubicBezTo>
                  <a:pt x="18970" y="8809"/>
                  <a:pt x="19091" y="8623"/>
                  <a:pt x="19209" y="8414"/>
                </a:cubicBezTo>
                <a:cubicBezTo>
                  <a:pt x="19277" y="8290"/>
                  <a:pt x="19344" y="8174"/>
                  <a:pt x="19412" y="8051"/>
                </a:cubicBezTo>
                <a:cubicBezTo>
                  <a:pt x="19458" y="7966"/>
                  <a:pt x="19504" y="7873"/>
                  <a:pt x="19550" y="7780"/>
                </a:cubicBezTo>
                <a:cubicBezTo>
                  <a:pt x="19598" y="7687"/>
                  <a:pt x="19648" y="7594"/>
                  <a:pt x="19693" y="7494"/>
                </a:cubicBezTo>
                <a:cubicBezTo>
                  <a:pt x="19757" y="7347"/>
                  <a:pt x="19821" y="7208"/>
                  <a:pt x="19885" y="7061"/>
                </a:cubicBezTo>
                <a:cubicBezTo>
                  <a:pt x="19981" y="6844"/>
                  <a:pt x="20072" y="6597"/>
                  <a:pt x="20166" y="6357"/>
                </a:cubicBezTo>
                <a:cubicBezTo>
                  <a:pt x="20226" y="6202"/>
                  <a:pt x="20284" y="6032"/>
                  <a:pt x="20342" y="5862"/>
                </a:cubicBezTo>
                <a:cubicBezTo>
                  <a:pt x="20395" y="5707"/>
                  <a:pt x="20447" y="5553"/>
                  <a:pt x="20497" y="5390"/>
                </a:cubicBezTo>
                <a:cubicBezTo>
                  <a:pt x="20545" y="5236"/>
                  <a:pt x="20591" y="5081"/>
                  <a:pt x="20639" y="4926"/>
                </a:cubicBezTo>
                <a:cubicBezTo>
                  <a:pt x="20707" y="4702"/>
                  <a:pt x="20768" y="4447"/>
                  <a:pt x="20832" y="4207"/>
                </a:cubicBezTo>
                <a:cubicBezTo>
                  <a:pt x="20884" y="4014"/>
                  <a:pt x="20932" y="3805"/>
                  <a:pt x="20980" y="3596"/>
                </a:cubicBezTo>
                <a:cubicBezTo>
                  <a:pt x="21032" y="3372"/>
                  <a:pt x="21083" y="3148"/>
                  <a:pt x="21129" y="2908"/>
                </a:cubicBezTo>
                <a:cubicBezTo>
                  <a:pt x="21167" y="2722"/>
                  <a:pt x="21207" y="2544"/>
                  <a:pt x="21241" y="2351"/>
                </a:cubicBezTo>
                <a:cubicBezTo>
                  <a:pt x="21281" y="2119"/>
                  <a:pt x="21321" y="1895"/>
                  <a:pt x="21359" y="1663"/>
                </a:cubicBezTo>
                <a:cubicBezTo>
                  <a:pt x="21415" y="1330"/>
                  <a:pt x="21468" y="990"/>
                  <a:pt x="21516" y="634"/>
                </a:cubicBezTo>
                <a:cubicBezTo>
                  <a:pt x="21544" y="425"/>
                  <a:pt x="21572" y="217"/>
                  <a:pt x="21600" y="8"/>
                </a:cubicBezTo>
                <a:cubicBezTo>
                  <a:pt x="21600" y="8"/>
                  <a:pt x="21600" y="8"/>
                  <a:pt x="21600" y="0"/>
                </a:cubicBezTo>
                <a:lnTo>
                  <a:pt x="21321" y="62"/>
                </a:lnTo>
                <a:cubicBezTo>
                  <a:pt x="21321" y="62"/>
                  <a:pt x="21321" y="62"/>
                  <a:pt x="21321" y="62"/>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0" name="Rectangle: Rounded Corners 9">
            <a:extLst>
              <a:ext uri="{FF2B5EF4-FFF2-40B4-BE49-F238E27FC236}">
                <a16:creationId xmlns:a16="http://schemas.microsoft.com/office/drawing/2014/main" id="{6F9399C6-7AAA-3246-E76C-6BCBAE19F4BA}"/>
              </a:ext>
            </a:extLst>
          </p:cNvPr>
          <p:cNvSpPr/>
          <p:nvPr/>
        </p:nvSpPr>
        <p:spPr>
          <a:xfrm>
            <a:off x="11042827" y="246232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DB730992-8CEF-3E00-70BB-CF24EE0926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471" y="2539654"/>
            <a:ext cx="791453" cy="741419"/>
          </a:xfrm>
          <a:prstGeom prst="rect">
            <a:avLst/>
          </a:prstGeom>
        </p:spPr>
      </p:pic>
      <p:sp>
        <p:nvSpPr>
          <p:cNvPr id="12" name="Rectangle 11">
            <a:extLst>
              <a:ext uri="{FF2B5EF4-FFF2-40B4-BE49-F238E27FC236}">
                <a16:creationId xmlns:a16="http://schemas.microsoft.com/office/drawing/2014/main" id="{5CCDC310-6C3B-718D-6656-483D94208BFA}"/>
              </a:ext>
            </a:extLst>
          </p:cNvPr>
          <p:cNvSpPr/>
          <p:nvPr/>
        </p:nvSpPr>
        <p:spPr>
          <a:xfrm>
            <a:off x="6096000" y="2613715"/>
            <a:ext cx="4914849" cy="523220"/>
          </a:xfrm>
          <a:prstGeom prst="rect">
            <a:avLst/>
          </a:prstGeom>
        </p:spPr>
        <p:txBody>
          <a:bodyPr wrap="square">
            <a:spAutoFit/>
          </a:bodyPr>
          <a:lstStyle/>
          <a:p>
            <a:pPr algn="r" rtl="1"/>
            <a:r>
              <a:rPr lang="fa-IR" sz="2800" dirty="0">
                <a:cs typeface="B Titr" panose="00000700000000000000" pitchFamily="2" charset="-78"/>
              </a:rPr>
              <a:t>وزن صفحات فلزی در وزنه برداری</a:t>
            </a:r>
            <a:endParaRPr lang="en-US" sz="2800" dirty="0">
              <a:cs typeface="B Titr" panose="00000700000000000000" pitchFamily="2" charset="-78"/>
            </a:endParaRPr>
          </a:p>
        </p:txBody>
      </p:sp>
      <p:sp>
        <p:nvSpPr>
          <p:cNvPr id="13" name="Rectangle 12">
            <a:extLst>
              <a:ext uri="{FF2B5EF4-FFF2-40B4-BE49-F238E27FC236}">
                <a16:creationId xmlns:a16="http://schemas.microsoft.com/office/drawing/2014/main" id="{3580D173-2DBC-3B9B-1D3C-3E1392C5BE1E}"/>
              </a:ext>
            </a:extLst>
          </p:cNvPr>
          <p:cNvSpPr/>
          <p:nvPr/>
        </p:nvSpPr>
        <p:spPr>
          <a:xfrm>
            <a:off x="5005471" y="3700367"/>
            <a:ext cx="6096000" cy="2239074"/>
          </a:xfrm>
          <a:prstGeom prst="rect">
            <a:avLst/>
          </a:prstGeom>
        </p:spPr>
        <p:txBody>
          <a:bodyPr>
            <a:spAutoFit/>
          </a:bodyPr>
          <a:lstStyle/>
          <a:p>
            <a:pPr algn="r" rtl="1">
              <a:lnSpc>
                <a:spcPct val="200000"/>
              </a:lnSpc>
            </a:pPr>
            <a:r>
              <a:rPr lang="fa-IR" dirty="0">
                <a:cs typeface="B Nazanin" panose="00000400000000000000" pitchFamily="2" charset="-78"/>
              </a:rPr>
              <a:t>قرمز 25 کیلوگرم، زرد 15 کیلوگرم، </a:t>
            </a:r>
          </a:p>
          <a:p>
            <a:pPr algn="r" rtl="1">
              <a:lnSpc>
                <a:spcPct val="200000"/>
              </a:lnSpc>
            </a:pPr>
            <a:r>
              <a:rPr lang="fa-IR" dirty="0">
                <a:cs typeface="B Nazanin" panose="00000400000000000000" pitchFamily="2" charset="-78"/>
              </a:rPr>
              <a:t>آبی 20 کیلوگرم، سبز 10 کیلوگرم،</a:t>
            </a:r>
          </a:p>
          <a:p>
            <a:pPr algn="r" rtl="1">
              <a:lnSpc>
                <a:spcPct val="200000"/>
              </a:lnSpc>
            </a:pPr>
            <a:r>
              <a:rPr lang="fa-IR" dirty="0">
                <a:cs typeface="B Nazanin" panose="00000400000000000000" pitchFamily="2" charset="-78"/>
              </a:rPr>
              <a:t> سیاه 5/2 کیلوگرم </a:t>
            </a:r>
          </a:p>
          <a:p>
            <a:pPr algn="r" rtl="1">
              <a:lnSpc>
                <a:spcPct val="200000"/>
              </a:lnSpc>
            </a:pPr>
            <a:r>
              <a:rPr lang="fa-IR" dirty="0">
                <a:cs typeface="B Nazanin" panose="00000400000000000000" pitchFamily="2" charset="-78"/>
              </a:rPr>
              <a:t>و قفل های دو طرف میله به عنوان وزنه5 کیلوگرمی حساب می شود.</a:t>
            </a:r>
            <a:endParaRPr lang="en-US" dirty="0">
              <a:cs typeface="B Nazanin" panose="00000400000000000000" pitchFamily="2" charset="-78"/>
            </a:endParaRPr>
          </a:p>
        </p:txBody>
      </p:sp>
    </p:spTree>
    <p:extLst>
      <p:ext uri="{BB962C8B-B14F-4D97-AF65-F5344CB8AC3E}">
        <p14:creationId xmlns:p14="http://schemas.microsoft.com/office/powerpoint/2010/main" val="32600168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2BAE4CF-FF28-13AA-B08E-A17F1E1FA86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184" b="13184"/>
          <a:stretch>
            <a:fillRect/>
          </a:stretch>
        </p:blipFill>
        <p:spPr/>
      </p:pic>
      <p:sp>
        <p:nvSpPr>
          <p:cNvPr id="2" name="Shape">
            <a:extLst>
              <a:ext uri="{FF2B5EF4-FFF2-40B4-BE49-F238E27FC236}">
                <a16:creationId xmlns:a16="http://schemas.microsoft.com/office/drawing/2014/main" id="{BC81E68E-20CC-7689-8F62-B7172C3832FF}"/>
              </a:ext>
            </a:extLst>
          </p:cNvPr>
          <p:cNvSpPr/>
          <p:nvPr/>
        </p:nvSpPr>
        <p:spPr>
          <a:xfrm>
            <a:off x="1" y="1"/>
            <a:ext cx="8153399" cy="4490648"/>
          </a:xfrm>
          <a:custGeom>
            <a:avLst/>
            <a:gdLst/>
            <a:ahLst/>
            <a:cxnLst>
              <a:cxn ang="0">
                <a:pos x="wd2" y="hd2"/>
              </a:cxn>
              <a:cxn ang="5400000">
                <a:pos x="wd2" y="hd2"/>
              </a:cxn>
              <a:cxn ang="10800000">
                <a:pos x="wd2" y="hd2"/>
              </a:cxn>
              <a:cxn ang="16200000">
                <a:pos x="wd2" y="hd2"/>
              </a:cxn>
            </a:cxnLst>
            <a:rect l="0" t="0" r="r" b="b"/>
            <a:pathLst>
              <a:path w="21600" h="21600" extrusionOk="0">
                <a:moveTo>
                  <a:pt x="3" y="21600"/>
                </a:moveTo>
                <a:cubicBezTo>
                  <a:pt x="354" y="21421"/>
                  <a:pt x="697" y="21216"/>
                  <a:pt x="1040" y="20977"/>
                </a:cubicBezTo>
                <a:cubicBezTo>
                  <a:pt x="1743" y="20484"/>
                  <a:pt x="2427" y="19831"/>
                  <a:pt x="3047" y="19058"/>
                </a:cubicBezTo>
                <a:cubicBezTo>
                  <a:pt x="3747" y="18186"/>
                  <a:pt x="4395" y="17194"/>
                  <a:pt x="4988" y="16093"/>
                </a:cubicBezTo>
                <a:cubicBezTo>
                  <a:pt x="5515" y="15111"/>
                  <a:pt x="6017" y="14089"/>
                  <a:pt x="6527" y="13083"/>
                </a:cubicBezTo>
                <a:cubicBezTo>
                  <a:pt x="6569" y="12998"/>
                  <a:pt x="6613" y="12918"/>
                  <a:pt x="6654" y="12833"/>
                </a:cubicBezTo>
                <a:cubicBezTo>
                  <a:pt x="6805" y="12549"/>
                  <a:pt x="6958" y="12265"/>
                  <a:pt x="7115" y="11986"/>
                </a:cubicBezTo>
                <a:cubicBezTo>
                  <a:pt x="7238" y="11787"/>
                  <a:pt x="7362" y="11592"/>
                  <a:pt x="7488" y="11398"/>
                </a:cubicBezTo>
                <a:cubicBezTo>
                  <a:pt x="7568" y="11293"/>
                  <a:pt x="7647" y="11184"/>
                  <a:pt x="7727" y="11079"/>
                </a:cubicBezTo>
                <a:cubicBezTo>
                  <a:pt x="7966" y="10805"/>
                  <a:pt x="8210" y="10546"/>
                  <a:pt x="8465" y="10327"/>
                </a:cubicBezTo>
                <a:cubicBezTo>
                  <a:pt x="8959" y="9968"/>
                  <a:pt x="9489" y="9753"/>
                  <a:pt x="10022" y="9684"/>
                </a:cubicBezTo>
                <a:cubicBezTo>
                  <a:pt x="10379" y="9639"/>
                  <a:pt x="10733" y="9614"/>
                  <a:pt x="11092" y="9604"/>
                </a:cubicBezTo>
                <a:cubicBezTo>
                  <a:pt x="11419" y="9594"/>
                  <a:pt x="11743" y="9594"/>
                  <a:pt x="12070" y="9589"/>
                </a:cubicBezTo>
                <a:cubicBezTo>
                  <a:pt x="12418" y="9579"/>
                  <a:pt x="12767" y="9524"/>
                  <a:pt x="13113" y="9474"/>
                </a:cubicBezTo>
                <a:cubicBezTo>
                  <a:pt x="13453" y="9424"/>
                  <a:pt x="13788" y="9305"/>
                  <a:pt x="14120" y="9180"/>
                </a:cubicBezTo>
                <a:cubicBezTo>
                  <a:pt x="14482" y="9046"/>
                  <a:pt x="14842" y="8871"/>
                  <a:pt x="15193" y="8662"/>
                </a:cubicBezTo>
                <a:cubicBezTo>
                  <a:pt x="16168" y="8084"/>
                  <a:pt x="17098" y="7232"/>
                  <a:pt x="17952" y="6215"/>
                </a:cubicBezTo>
                <a:cubicBezTo>
                  <a:pt x="18402" y="5682"/>
                  <a:pt x="18825" y="5093"/>
                  <a:pt x="19242" y="4475"/>
                </a:cubicBezTo>
                <a:cubicBezTo>
                  <a:pt x="19412" y="4221"/>
                  <a:pt x="19574" y="3957"/>
                  <a:pt x="19733" y="3688"/>
                </a:cubicBezTo>
                <a:cubicBezTo>
                  <a:pt x="19879" y="3444"/>
                  <a:pt x="20030" y="3200"/>
                  <a:pt x="20167" y="2935"/>
                </a:cubicBezTo>
                <a:cubicBezTo>
                  <a:pt x="20324" y="2641"/>
                  <a:pt x="20480" y="2342"/>
                  <a:pt x="20634" y="2048"/>
                </a:cubicBezTo>
                <a:cubicBezTo>
                  <a:pt x="20763" y="1804"/>
                  <a:pt x="20892" y="1565"/>
                  <a:pt x="21010" y="1311"/>
                </a:cubicBezTo>
                <a:cubicBezTo>
                  <a:pt x="21164" y="977"/>
                  <a:pt x="21317" y="638"/>
                  <a:pt x="21468" y="299"/>
                </a:cubicBezTo>
                <a:cubicBezTo>
                  <a:pt x="21512" y="199"/>
                  <a:pt x="21556" y="100"/>
                  <a:pt x="21600" y="0"/>
                </a:cubicBezTo>
                <a:lnTo>
                  <a:pt x="21312" y="0"/>
                </a:lnTo>
                <a:cubicBezTo>
                  <a:pt x="21207" y="224"/>
                  <a:pt x="21100" y="449"/>
                  <a:pt x="20991" y="668"/>
                </a:cubicBezTo>
                <a:cubicBezTo>
                  <a:pt x="20859" y="932"/>
                  <a:pt x="20727" y="1191"/>
                  <a:pt x="20598" y="1455"/>
                </a:cubicBezTo>
                <a:cubicBezTo>
                  <a:pt x="20414" y="1774"/>
                  <a:pt x="20230" y="2098"/>
                  <a:pt x="20046" y="2417"/>
                </a:cubicBezTo>
                <a:cubicBezTo>
                  <a:pt x="19937" y="2592"/>
                  <a:pt x="19827" y="2766"/>
                  <a:pt x="19714" y="2935"/>
                </a:cubicBezTo>
                <a:cubicBezTo>
                  <a:pt x="19528" y="3205"/>
                  <a:pt x="19335" y="3459"/>
                  <a:pt x="19141" y="3703"/>
                </a:cubicBezTo>
                <a:cubicBezTo>
                  <a:pt x="18789" y="4112"/>
                  <a:pt x="18424" y="4475"/>
                  <a:pt x="18043" y="4789"/>
                </a:cubicBezTo>
                <a:cubicBezTo>
                  <a:pt x="17691" y="5064"/>
                  <a:pt x="17334" y="5298"/>
                  <a:pt x="16967" y="5492"/>
                </a:cubicBezTo>
                <a:cubicBezTo>
                  <a:pt x="16714" y="5622"/>
                  <a:pt x="16461" y="5711"/>
                  <a:pt x="16203" y="5796"/>
                </a:cubicBezTo>
                <a:cubicBezTo>
                  <a:pt x="16080" y="5836"/>
                  <a:pt x="15954" y="5881"/>
                  <a:pt x="15830" y="5906"/>
                </a:cubicBezTo>
                <a:cubicBezTo>
                  <a:pt x="15660" y="5941"/>
                  <a:pt x="15490" y="6001"/>
                  <a:pt x="15317" y="6011"/>
                </a:cubicBezTo>
                <a:cubicBezTo>
                  <a:pt x="14974" y="6040"/>
                  <a:pt x="14633" y="6050"/>
                  <a:pt x="14290" y="6050"/>
                </a:cubicBezTo>
                <a:cubicBezTo>
                  <a:pt x="13972" y="6045"/>
                  <a:pt x="13653" y="6025"/>
                  <a:pt x="13335" y="6016"/>
                </a:cubicBezTo>
                <a:cubicBezTo>
                  <a:pt x="13028" y="6006"/>
                  <a:pt x="12715" y="6001"/>
                  <a:pt x="12407" y="6030"/>
                </a:cubicBezTo>
                <a:cubicBezTo>
                  <a:pt x="12234" y="6045"/>
                  <a:pt x="12061" y="6065"/>
                  <a:pt x="11891" y="6095"/>
                </a:cubicBezTo>
                <a:cubicBezTo>
                  <a:pt x="11702" y="6130"/>
                  <a:pt x="11521" y="6180"/>
                  <a:pt x="11334" y="6235"/>
                </a:cubicBezTo>
                <a:cubicBezTo>
                  <a:pt x="10974" y="6344"/>
                  <a:pt x="10620" y="6569"/>
                  <a:pt x="10285" y="6828"/>
                </a:cubicBezTo>
                <a:cubicBezTo>
                  <a:pt x="9937" y="7097"/>
                  <a:pt x="9607" y="7406"/>
                  <a:pt x="9286" y="7760"/>
                </a:cubicBezTo>
                <a:cubicBezTo>
                  <a:pt x="8938" y="8144"/>
                  <a:pt x="8600" y="8567"/>
                  <a:pt x="8276" y="9016"/>
                </a:cubicBezTo>
                <a:cubicBezTo>
                  <a:pt x="7068" y="10685"/>
                  <a:pt x="6047" y="12729"/>
                  <a:pt x="5023" y="14752"/>
                </a:cubicBezTo>
                <a:cubicBezTo>
                  <a:pt x="4809" y="15161"/>
                  <a:pt x="4592" y="15565"/>
                  <a:pt x="4370" y="15958"/>
                </a:cubicBezTo>
                <a:cubicBezTo>
                  <a:pt x="4318" y="16043"/>
                  <a:pt x="4266" y="16128"/>
                  <a:pt x="4213" y="16212"/>
                </a:cubicBezTo>
                <a:cubicBezTo>
                  <a:pt x="4071" y="16417"/>
                  <a:pt x="3925" y="16616"/>
                  <a:pt x="3780" y="16811"/>
                </a:cubicBezTo>
                <a:cubicBezTo>
                  <a:pt x="3654" y="16955"/>
                  <a:pt x="3527" y="17100"/>
                  <a:pt x="3398" y="17229"/>
                </a:cubicBezTo>
                <a:cubicBezTo>
                  <a:pt x="3231" y="17399"/>
                  <a:pt x="3061" y="17553"/>
                  <a:pt x="2888" y="17703"/>
                </a:cubicBezTo>
                <a:cubicBezTo>
                  <a:pt x="2723" y="17822"/>
                  <a:pt x="2556" y="17937"/>
                  <a:pt x="2385" y="18037"/>
                </a:cubicBezTo>
                <a:cubicBezTo>
                  <a:pt x="2190" y="18151"/>
                  <a:pt x="1987" y="18266"/>
                  <a:pt x="1784" y="18321"/>
                </a:cubicBezTo>
                <a:cubicBezTo>
                  <a:pt x="1674" y="18351"/>
                  <a:pt x="1562" y="18380"/>
                  <a:pt x="1452" y="18405"/>
                </a:cubicBezTo>
                <a:cubicBezTo>
                  <a:pt x="1211" y="18470"/>
                  <a:pt x="966" y="18435"/>
                  <a:pt x="722" y="18435"/>
                </a:cubicBezTo>
                <a:cubicBezTo>
                  <a:pt x="576" y="18435"/>
                  <a:pt x="431" y="18425"/>
                  <a:pt x="288" y="18415"/>
                </a:cubicBezTo>
                <a:cubicBezTo>
                  <a:pt x="214" y="18430"/>
                  <a:pt x="137" y="18440"/>
                  <a:pt x="60" y="18445"/>
                </a:cubicBezTo>
                <a:cubicBezTo>
                  <a:pt x="41" y="18455"/>
                  <a:pt x="19" y="18465"/>
                  <a:pt x="0" y="18470"/>
                </a:cubicBezTo>
                <a:lnTo>
                  <a:pt x="0" y="2160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7" name="Rectangle: Rounded Corners 6">
            <a:extLst>
              <a:ext uri="{FF2B5EF4-FFF2-40B4-BE49-F238E27FC236}">
                <a16:creationId xmlns:a16="http://schemas.microsoft.com/office/drawing/2014/main" id="{0A62EB6D-E604-8C8B-A885-F5BF139ECEF7}"/>
              </a:ext>
            </a:extLst>
          </p:cNvPr>
          <p:cNvSpPr/>
          <p:nvPr/>
        </p:nvSpPr>
        <p:spPr>
          <a:xfrm>
            <a:off x="11043200" y="24968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3EFE04EB-8258-36E5-2567-DA6380DF8B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327014"/>
            <a:ext cx="791453" cy="741419"/>
          </a:xfrm>
          <a:prstGeom prst="rect">
            <a:avLst/>
          </a:prstGeom>
        </p:spPr>
      </p:pic>
      <p:sp>
        <p:nvSpPr>
          <p:cNvPr id="9" name="Rectangle 8">
            <a:extLst>
              <a:ext uri="{FF2B5EF4-FFF2-40B4-BE49-F238E27FC236}">
                <a16:creationId xmlns:a16="http://schemas.microsoft.com/office/drawing/2014/main" id="{A840EE91-6503-7CC5-C121-332ADC998771}"/>
              </a:ext>
            </a:extLst>
          </p:cNvPr>
          <p:cNvSpPr/>
          <p:nvPr/>
        </p:nvSpPr>
        <p:spPr>
          <a:xfrm>
            <a:off x="8900346" y="401075"/>
            <a:ext cx="2119491" cy="523220"/>
          </a:xfrm>
          <a:prstGeom prst="rect">
            <a:avLst/>
          </a:prstGeom>
        </p:spPr>
        <p:txBody>
          <a:bodyPr wrap="none">
            <a:spAutoFit/>
          </a:bodyPr>
          <a:lstStyle/>
          <a:p>
            <a:pPr algn="r" rtl="1"/>
            <a:r>
              <a:rPr lang="fa-IR" sz="2800" dirty="0">
                <a:cs typeface="B Titr" panose="00000700000000000000" pitchFamily="2" charset="-78"/>
              </a:rPr>
              <a:t>داوری مسابقات</a:t>
            </a:r>
            <a:endParaRPr lang="en-US" sz="2800" dirty="0">
              <a:cs typeface="B Titr" panose="00000700000000000000" pitchFamily="2" charset="-78"/>
            </a:endParaRPr>
          </a:p>
        </p:txBody>
      </p:sp>
      <p:sp>
        <p:nvSpPr>
          <p:cNvPr id="10" name="Rectangle 9">
            <a:extLst>
              <a:ext uri="{FF2B5EF4-FFF2-40B4-BE49-F238E27FC236}">
                <a16:creationId xmlns:a16="http://schemas.microsoft.com/office/drawing/2014/main" id="{C2FCCC19-75BB-6958-2044-2C08D2210456}"/>
              </a:ext>
            </a:extLst>
          </p:cNvPr>
          <p:cNvSpPr/>
          <p:nvPr/>
        </p:nvSpPr>
        <p:spPr>
          <a:xfrm>
            <a:off x="78658" y="1447861"/>
            <a:ext cx="11814639" cy="4143442"/>
          </a:xfrm>
          <a:prstGeom prst="rect">
            <a:avLst/>
          </a:prstGeom>
        </p:spPr>
        <p:txBody>
          <a:bodyPr wrap="square">
            <a:spAutoFit/>
          </a:bodyPr>
          <a:lstStyle/>
          <a:p>
            <a:pPr algn="r" rtl="1">
              <a:lnSpc>
                <a:spcPct val="250000"/>
              </a:lnSpc>
            </a:pPr>
            <a:r>
              <a:rPr lang="fa-IR" dirty="0">
                <a:cs typeface="B Nazanin" panose="00000400000000000000" pitchFamily="2" charset="-78"/>
              </a:rPr>
              <a:t>هر مسابقه ی وزنه برداری را 9 نفر قضاوت می کنند. از این تعداد 3 نفر داور </a:t>
            </a:r>
            <a:endParaRPr lang="en-US" dirty="0">
              <a:cs typeface="B Nazanin" panose="00000400000000000000" pitchFamily="2" charset="-78"/>
            </a:endParaRPr>
          </a:p>
          <a:p>
            <a:pPr algn="r" rtl="1">
              <a:lnSpc>
                <a:spcPct val="250000"/>
              </a:lnSpc>
            </a:pPr>
            <a:r>
              <a:rPr lang="fa-IR" dirty="0">
                <a:cs typeface="B Nazanin" panose="00000400000000000000" pitchFamily="2" charset="-78"/>
              </a:rPr>
              <a:t>و 3 نفر عضو هیئت ژوری هستند که کار آن ها نظارت بر کار داوران است.یک داور مسئول زمان (وقت نگهدار ) ،یک داور مسئول</a:t>
            </a:r>
            <a:endParaRPr lang="en-US" dirty="0">
              <a:cs typeface="B Nazanin" panose="00000400000000000000" pitchFamily="2" charset="-78"/>
            </a:endParaRPr>
          </a:p>
          <a:p>
            <a:pPr algn="r" rtl="1">
              <a:lnSpc>
                <a:spcPct val="250000"/>
              </a:lnSpc>
            </a:pPr>
            <a:r>
              <a:rPr lang="fa-IR" dirty="0">
                <a:cs typeface="B Nazanin" panose="00000400000000000000" pitchFamily="2" charset="-78"/>
              </a:rPr>
              <a:t> کنترل فنی یک نفر نیز منشی مسابقه است.داوران باید 6 متر با سکو فاصله داشته باشند.</a:t>
            </a:r>
          </a:p>
          <a:p>
            <a:pPr algn="r" rtl="1">
              <a:lnSpc>
                <a:spcPct val="250000"/>
              </a:lnSpc>
            </a:pPr>
            <a:r>
              <a:rPr lang="fa-IR" dirty="0">
                <a:cs typeface="B Nazanin" panose="00000400000000000000" pitchFamily="2" charset="-78"/>
              </a:rPr>
              <a:t>هرگاه وزنه برداری وزنه ای را بالای سر ببرد ، سه داور سه چراغ روشن خواهند کرد.اگر حرکت مورد قبول باشد ، سه چراغ سفید، </a:t>
            </a:r>
            <a:endParaRPr lang="en-US" dirty="0">
              <a:cs typeface="B Nazanin" panose="00000400000000000000" pitchFamily="2" charset="-78"/>
            </a:endParaRPr>
          </a:p>
          <a:p>
            <a:pPr algn="r" rtl="1">
              <a:lnSpc>
                <a:spcPct val="250000"/>
              </a:lnSpc>
            </a:pPr>
            <a:r>
              <a:rPr lang="fa-IR" dirty="0">
                <a:cs typeface="B Nazanin" panose="00000400000000000000" pitchFamily="2" charset="-78"/>
              </a:rPr>
              <a:t>و اگر مردود باشد ،سه چراغ قرمز روشن خواهد شد.در صورتی که دو چراغ سفید و یک چراغ قرمز روشن شود ،</a:t>
            </a:r>
            <a:r>
              <a:rPr lang="en-US" dirty="0">
                <a:cs typeface="B Nazanin" panose="00000400000000000000" pitchFamily="2" charset="-78"/>
              </a:rPr>
              <a:t> </a:t>
            </a:r>
            <a:r>
              <a:rPr lang="fa-IR" dirty="0">
                <a:cs typeface="B Nazanin" panose="00000400000000000000" pitchFamily="2" charset="-78"/>
              </a:rPr>
              <a:t> حرکت مورد قبول است ولی اگر یک چراغ سفید و دو چراغ قرمز روشن شود ،</a:t>
            </a:r>
            <a:r>
              <a:rPr lang="en-US" dirty="0">
                <a:cs typeface="B Nazanin" panose="00000400000000000000" pitchFamily="2" charset="-78"/>
              </a:rPr>
              <a:t> </a:t>
            </a:r>
            <a:r>
              <a:rPr lang="fa-IR" dirty="0">
                <a:cs typeface="B Nazanin" panose="00000400000000000000" pitchFamily="2" charset="-78"/>
              </a:rPr>
              <a:t> حرکت مورد قبول نیست.</a:t>
            </a:r>
            <a:endParaRPr lang="en-US" dirty="0">
              <a:cs typeface="B Nazanin" panose="00000400000000000000" pitchFamily="2" charset="-78"/>
            </a:endParaRPr>
          </a:p>
        </p:txBody>
      </p:sp>
    </p:spTree>
    <p:extLst>
      <p:ext uri="{BB962C8B-B14F-4D97-AF65-F5344CB8AC3E}">
        <p14:creationId xmlns:p14="http://schemas.microsoft.com/office/powerpoint/2010/main" val="1007643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388A010-9C2A-8FEB-74CB-4B079CEFCA9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0772" b="20772"/>
          <a:stretch>
            <a:fillRect/>
          </a:stretch>
        </p:blipFill>
        <p:spPr/>
      </p:pic>
      <p:sp>
        <p:nvSpPr>
          <p:cNvPr id="2" name="Rectangle: Rounded Corners 1">
            <a:extLst>
              <a:ext uri="{FF2B5EF4-FFF2-40B4-BE49-F238E27FC236}">
                <a16:creationId xmlns:a16="http://schemas.microsoft.com/office/drawing/2014/main" id="{BA6BD114-066D-C6C5-3627-A78F27EED3F0}"/>
              </a:ext>
            </a:extLst>
          </p:cNvPr>
          <p:cNvSpPr/>
          <p:nvPr/>
        </p:nvSpPr>
        <p:spPr>
          <a:xfrm>
            <a:off x="10673641" y="3429000"/>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0705A840-B680-DDC1-4A86-B55B263A33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32285" y="3506329"/>
            <a:ext cx="791453" cy="741419"/>
          </a:xfrm>
          <a:prstGeom prst="rect">
            <a:avLst/>
          </a:prstGeom>
        </p:spPr>
      </p:pic>
      <p:sp>
        <p:nvSpPr>
          <p:cNvPr id="5" name="Rectangle 4">
            <a:extLst>
              <a:ext uri="{FF2B5EF4-FFF2-40B4-BE49-F238E27FC236}">
                <a16:creationId xmlns:a16="http://schemas.microsoft.com/office/drawing/2014/main" id="{002A456A-C288-8151-70E6-C98ED397E331}"/>
              </a:ext>
            </a:extLst>
          </p:cNvPr>
          <p:cNvSpPr/>
          <p:nvPr/>
        </p:nvSpPr>
        <p:spPr>
          <a:xfrm>
            <a:off x="6371304" y="3580390"/>
            <a:ext cx="6746570" cy="523220"/>
          </a:xfrm>
          <a:prstGeom prst="rect">
            <a:avLst/>
          </a:prstGeom>
        </p:spPr>
        <p:txBody>
          <a:bodyPr wrap="square">
            <a:spAutoFit/>
          </a:bodyPr>
          <a:lstStyle/>
          <a:p>
            <a:r>
              <a:rPr lang="fa-IR" sz="2800" b="1" dirty="0">
                <a:cs typeface="B Titr" panose="00000700000000000000" pitchFamily="2" charset="-78"/>
              </a:rPr>
              <a:t>دسته های موجود در وزنه برداری</a:t>
            </a:r>
          </a:p>
        </p:txBody>
      </p:sp>
      <p:sp>
        <p:nvSpPr>
          <p:cNvPr id="7" name="Rectangle 6">
            <a:extLst>
              <a:ext uri="{FF2B5EF4-FFF2-40B4-BE49-F238E27FC236}">
                <a16:creationId xmlns:a16="http://schemas.microsoft.com/office/drawing/2014/main" id="{71A702FE-6EFA-C1EC-314E-9C0CDB9909A6}"/>
              </a:ext>
            </a:extLst>
          </p:cNvPr>
          <p:cNvSpPr/>
          <p:nvPr/>
        </p:nvSpPr>
        <p:spPr>
          <a:xfrm>
            <a:off x="870707" y="4825003"/>
            <a:ext cx="10385124" cy="369332"/>
          </a:xfrm>
          <a:prstGeom prst="rect">
            <a:avLst/>
          </a:prstGeom>
        </p:spPr>
        <p:txBody>
          <a:bodyPr wrap="square">
            <a:spAutoFit/>
          </a:bodyPr>
          <a:lstStyle/>
          <a:p>
            <a:pPr algn="r" rtl="1"/>
            <a:r>
              <a:rPr lang="fa-IR" dirty="0">
                <a:cs typeface="B Nazanin" panose="00000400000000000000" pitchFamily="2" charset="-78"/>
              </a:rPr>
              <a:t>در بخش مردان دسته های 56، 62، 69، 77، 85، 94، 105 و 105+ و در رده بانوان دسته های 48، 53، 58، 63، 69، 75 و 75+ استفاده می شود.</a:t>
            </a:r>
            <a:endParaRPr lang="en-US" dirty="0">
              <a:cs typeface="B Nazanin" panose="00000400000000000000" pitchFamily="2" charset="-78"/>
            </a:endParaRPr>
          </a:p>
        </p:txBody>
      </p:sp>
    </p:spTree>
    <p:extLst>
      <p:ext uri="{BB962C8B-B14F-4D97-AF65-F5344CB8AC3E}">
        <p14:creationId xmlns:p14="http://schemas.microsoft.com/office/powerpoint/2010/main" val="2238438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E6C412F3-EA3B-BED6-6308-FAC4F75EA410}"/>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8901" r="28901"/>
          <a:stretch>
            <a:fillRect/>
          </a:stretch>
        </p:blipFill>
        <p:spPr/>
      </p:pic>
      <p:sp>
        <p:nvSpPr>
          <p:cNvPr id="2" name="Rectangle: Rounded Corners 1">
            <a:extLst>
              <a:ext uri="{FF2B5EF4-FFF2-40B4-BE49-F238E27FC236}">
                <a16:creationId xmlns:a16="http://schemas.microsoft.com/office/drawing/2014/main" id="{7AE22BEE-38DE-31AD-7910-8BE0C7D8B2E8}"/>
              </a:ext>
            </a:extLst>
          </p:cNvPr>
          <p:cNvSpPr/>
          <p:nvPr/>
        </p:nvSpPr>
        <p:spPr>
          <a:xfrm>
            <a:off x="11043200" y="53038"/>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3AD25690-0E50-46F8-DA9F-9959919D2C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1844" y="130367"/>
            <a:ext cx="791453" cy="741419"/>
          </a:xfrm>
          <a:prstGeom prst="rect">
            <a:avLst/>
          </a:prstGeom>
        </p:spPr>
      </p:pic>
      <p:sp>
        <p:nvSpPr>
          <p:cNvPr id="5" name="Rectangle 4">
            <a:extLst>
              <a:ext uri="{FF2B5EF4-FFF2-40B4-BE49-F238E27FC236}">
                <a16:creationId xmlns:a16="http://schemas.microsoft.com/office/drawing/2014/main" id="{E0AF0382-C69B-4EA2-EA28-3CE8648ADC50}"/>
              </a:ext>
            </a:extLst>
          </p:cNvPr>
          <p:cNvSpPr/>
          <p:nvPr/>
        </p:nvSpPr>
        <p:spPr>
          <a:xfrm>
            <a:off x="6233653" y="204428"/>
            <a:ext cx="4777570" cy="523220"/>
          </a:xfrm>
          <a:prstGeom prst="rect">
            <a:avLst/>
          </a:prstGeom>
        </p:spPr>
        <p:txBody>
          <a:bodyPr wrap="square">
            <a:spAutoFit/>
          </a:bodyPr>
          <a:lstStyle/>
          <a:p>
            <a:pPr algn="l" rtl="1"/>
            <a:r>
              <a:rPr lang="fa-IR" sz="2800" dirty="0">
                <a:cs typeface="B Titr" panose="00000700000000000000" pitchFamily="2" charset="-78"/>
              </a:rPr>
              <a:t>محدودیت‌ها در ورزش وزنه برداری</a:t>
            </a:r>
            <a:endParaRPr lang="en-US" sz="2800" dirty="0">
              <a:cs typeface="B Titr" panose="00000700000000000000" pitchFamily="2" charset="-78"/>
            </a:endParaRPr>
          </a:p>
        </p:txBody>
      </p:sp>
      <p:sp>
        <p:nvSpPr>
          <p:cNvPr id="11" name="Freeform: Shape 10">
            <a:extLst>
              <a:ext uri="{FF2B5EF4-FFF2-40B4-BE49-F238E27FC236}">
                <a16:creationId xmlns:a16="http://schemas.microsoft.com/office/drawing/2014/main" id="{61794B03-51CE-3B31-98C3-9679E4408F1F}"/>
              </a:ext>
            </a:extLst>
          </p:cNvPr>
          <p:cNvSpPr/>
          <p:nvPr/>
        </p:nvSpPr>
        <p:spPr>
          <a:xfrm>
            <a:off x="1417072" y="0"/>
            <a:ext cx="2758820" cy="6858000"/>
          </a:xfrm>
          <a:custGeom>
            <a:avLst/>
            <a:gdLst>
              <a:gd name="connsiteX0" fmla="*/ 2471609 w 2758820"/>
              <a:gd name="connsiteY0" fmla="*/ 1905 h 6858000"/>
              <a:gd name="connsiteX1" fmla="*/ 2500275 w 2758820"/>
              <a:gd name="connsiteY1" fmla="*/ 1905 h 6858000"/>
              <a:gd name="connsiteX2" fmla="*/ 2500275 w 2758820"/>
              <a:gd name="connsiteY2" fmla="*/ 76518 h 6858000"/>
              <a:gd name="connsiteX3" fmla="*/ 2553964 w 2758820"/>
              <a:gd name="connsiteY3" fmla="*/ 590868 h 6858000"/>
              <a:gd name="connsiteX4" fmla="*/ 2620011 w 2758820"/>
              <a:gd name="connsiteY4" fmla="*/ 857885 h 6858000"/>
              <a:gd name="connsiteX5" fmla="*/ 2666882 w 2758820"/>
              <a:gd name="connsiteY5" fmla="*/ 997903 h 6858000"/>
              <a:gd name="connsiteX6" fmla="*/ 2724406 w 2758820"/>
              <a:gd name="connsiteY6" fmla="*/ 1138555 h 6858000"/>
              <a:gd name="connsiteX7" fmla="*/ 2758820 w 2758820"/>
              <a:gd name="connsiteY7" fmla="*/ 1211494 h 6858000"/>
              <a:gd name="connsiteX8" fmla="*/ 2758820 w 2758820"/>
              <a:gd name="connsiteY8" fmla="*/ 1290856 h 6858000"/>
              <a:gd name="connsiteX9" fmla="*/ 2647787 w 2758820"/>
              <a:gd name="connsiteY9" fmla="*/ 1313061 h 6858000"/>
              <a:gd name="connsiteX10" fmla="*/ 2533938 w 2758820"/>
              <a:gd name="connsiteY10" fmla="*/ 1346200 h 6858000"/>
              <a:gd name="connsiteX11" fmla="*/ 2117421 w 2758820"/>
              <a:gd name="connsiteY11" fmla="*/ 1577975 h 6858000"/>
              <a:gd name="connsiteX12" fmla="*/ 1929722 w 2758820"/>
              <a:gd name="connsiteY12" fmla="*/ 1766570 h 6858000"/>
              <a:gd name="connsiteX13" fmla="*/ 1798481 w 2758820"/>
              <a:gd name="connsiteY13" fmla="*/ 1963103 h 6858000"/>
              <a:gd name="connsiteX14" fmla="*/ 1595443 w 2758820"/>
              <a:gd name="connsiteY14" fmla="*/ 2537460 h 6858000"/>
              <a:gd name="connsiteX15" fmla="*/ 1537919 w 2758820"/>
              <a:gd name="connsiteY15" fmla="*/ 3110230 h 6858000"/>
              <a:gd name="connsiteX16" fmla="*/ 1585003 w 2758820"/>
              <a:gd name="connsiteY16" fmla="*/ 3565843 h 6858000"/>
              <a:gd name="connsiteX17" fmla="*/ 1622287 w 2758820"/>
              <a:gd name="connsiteY17" fmla="*/ 3731578 h 6858000"/>
              <a:gd name="connsiteX18" fmla="*/ 1630928 w 2758820"/>
              <a:gd name="connsiteY18" fmla="*/ 3728961 h 6858000"/>
              <a:gd name="connsiteX19" fmla="*/ 1630928 w 2758820"/>
              <a:gd name="connsiteY19" fmla="*/ 3853587 h 6858000"/>
              <a:gd name="connsiteX20" fmla="*/ 1617387 w 2758820"/>
              <a:gd name="connsiteY20" fmla="*/ 3810953 h 6858000"/>
              <a:gd name="connsiteX21" fmla="*/ 1406892 w 2758820"/>
              <a:gd name="connsiteY21" fmla="*/ 3908743 h 6858000"/>
              <a:gd name="connsiteX22" fmla="*/ 914741 w 2758820"/>
              <a:gd name="connsiteY22" fmla="*/ 4262120 h 6858000"/>
              <a:gd name="connsiteX23" fmla="*/ 563205 w 2758820"/>
              <a:gd name="connsiteY23" fmla="*/ 4728528 h 6858000"/>
              <a:gd name="connsiteX24" fmla="*/ 283681 w 2758820"/>
              <a:gd name="connsiteY24" fmla="*/ 5453380 h 6858000"/>
              <a:gd name="connsiteX25" fmla="*/ 203147 w 2758820"/>
              <a:gd name="connsiteY25" fmla="*/ 6202998 h 6858000"/>
              <a:gd name="connsiteX26" fmla="*/ 241496 w 2758820"/>
              <a:gd name="connsiteY26" fmla="*/ 6601460 h 6858000"/>
              <a:gd name="connsiteX27" fmla="*/ 273028 w 2758820"/>
              <a:gd name="connsiteY27" fmla="*/ 6735445 h 6858000"/>
              <a:gd name="connsiteX28" fmla="*/ 285598 w 2758820"/>
              <a:gd name="connsiteY28" fmla="*/ 6773863 h 6858000"/>
              <a:gd name="connsiteX29" fmla="*/ 286450 w 2758820"/>
              <a:gd name="connsiteY29" fmla="*/ 6777673 h 6858000"/>
              <a:gd name="connsiteX30" fmla="*/ 320965 w 2758820"/>
              <a:gd name="connsiteY30" fmla="*/ 6858000 h 6858000"/>
              <a:gd name="connsiteX31" fmla="*/ 177368 w 2758820"/>
              <a:gd name="connsiteY31" fmla="*/ 6858000 h 6858000"/>
              <a:gd name="connsiteX32" fmla="*/ 103652 w 2758820"/>
              <a:gd name="connsiteY32" fmla="*/ 6666548 h 6858000"/>
              <a:gd name="connsiteX33" fmla="*/ 23118 w 2758820"/>
              <a:gd name="connsiteY33" fmla="*/ 6351588 h 6858000"/>
              <a:gd name="connsiteX34" fmla="*/ 9696 w 2758820"/>
              <a:gd name="connsiteY34" fmla="*/ 5897563 h 6858000"/>
              <a:gd name="connsiteX35" fmla="*/ 203147 w 2758820"/>
              <a:gd name="connsiteY35" fmla="*/ 5180330 h 6858000"/>
              <a:gd name="connsiteX36" fmla="*/ 380406 w 2758820"/>
              <a:gd name="connsiteY36" fmla="*/ 4831715 h 6858000"/>
              <a:gd name="connsiteX37" fmla="*/ 589197 w 2758820"/>
              <a:gd name="connsiteY37" fmla="*/ 4520565 h 6858000"/>
              <a:gd name="connsiteX38" fmla="*/ 864887 w 2758820"/>
              <a:gd name="connsiteY38" fmla="*/ 4217988 h 6858000"/>
              <a:gd name="connsiteX39" fmla="*/ 1158899 w 2758820"/>
              <a:gd name="connsiteY39" fmla="*/ 3975735 h 6858000"/>
              <a:gd name="connsiteX40" fmla="*/ 1598426 w 2758820"/>
              <a:gd name="connsiteY40" fmla="*/ 3741103 h 6858000"/>
              <a:gd name="connsiteX41" fmla="*/ 1539836 w 2758820"/>
              <a:gd name="connsiteY41" fmla="*/ 3441383 h 6858000"/>
              <a:gd name="connsiteX42" fmla="*/ 1534084 w 2758820"/>
              <a:gd name="connsiteY42" fmla="*/ 2667635 h 6858000"/>
              <a:gd name="connsiteX43" fmla="*/ 1773554 w 2758820"/>
              <a:gd name="connsiteY43" fmla="*/ 1896110 h 6858000"/>
              <a:gd name="connsiteX44" fmla="*/ 2043491 w 2758820"/>
              <a:gd name="connsiteY44" fmla="*/ 1553210 h 6858000"/>
              <a:gd name="connsiteX45" fmla="*/ 2361578 w 2758820"/>
              <a:gd name="connsiteY45" fmla="*/ 1337628 h 6858000"/>
              <a:gd name="connsiteX46" fmla="*/ 2736763 w 2758820"/>
              <a:gd name="connsiteY46" fmla="*/ 1222693 h 6858000"/>
              <a:gd name="connsiteX47" fmla="*/ 2610423 w 2758820"/>
              <a:gd name="connsiteY47" fmla="*/ 888683 h 6858000"/>
              <a:gd name="connsiteX48" fmla="*/ 2484083 w 2758820"/>
              <a:gd name="connsiteY48" fmla="*/ 250825 h 6858000"/>
              <a:gd name="connsiteX49" fmla="*/ 2471513 w 2758820"/>
              <a:gd name="connsiteY49" fmla="*/ 0 h 6858000"/>
              <a:gd name="connsiteX50" fmla="*/ 2471609 w 2758820"/>
              <a:gd name="connsiteY50" fmla="*/ 1905 h 6858000"/>
              <a:gd name="connsiteX51" fmla="*/ 2471513 w 2758820"/>
              <a:gd name="connsiteY51" fmla="*/ 19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58820" h="6858000">
                <a:moveTo>
                  <a:pt x="2471609" y="1905"/>
                </a:moveTo>
                <a:lnTo>
                  <a:pt x="2500275" y="1905"/>
                </a:lnTo>
                <a:lnTo>
                  <a:pt x="2500275" y="76518"/>
                </a:lnTo>
                <a:cubicBezTo>
                  <a:pt x="2504110" y="249873"/>
                  <a:pt x="2522433" y="420370"/>
                  <a:pt x="2553964" y="590868"/>
                </a:cubicBezTo>
                <a:cubicBezTo>
                  <a:pt x="2572074" y="680720"/>
                  <a:pt x="2594231" y="769938"/>
                  <a:pt x="2620011" y="857885"/>
                </a:cubicBezTo>
                <a:cubicBezTo>
                  <a:pt x="2634498" y="904875"/>
                  <a:pt x="2650690" y="950913"/>
                  <a:pt x="2666882" y="997903"/>
                </a:cubicBezTo>
                <a:cubicBezTo>
                  <a:pt x="2685205" y="1044575"/>
                  <a:pt x="2704379" y="1091565"/>
                  <a:pt x="2724406" y="1138555"/>
                </a:cubicBezTo>
                <a:lnTo>
                  <a:pt x="2758820" y="1211494"/>
                </a:lnTo>
                <a:lnTo>
                  <a:pt x="2758820" y="1290856"/>
                </a:lnTo>
                <a:lnTo>
                  <a:pt x="2647787" y="1313061"/>
                </a:lnTo>
                <a:cubicBezTo>
                  <a:pt x="2609252" y="1322388"/>
                  <a:pt x="2571222" y="1333341"/>
                  <a:pt x="2533938" y="1346200"/>
                </a:cubicBezTo>
                <a:cubicBezTo>
                  <a:pt x="2382670" y="1398905"/>
                  <a:pt x="2239926" y="1473835"/>
                  <a:pt x="2117421" y="1577975"/>
                </a:cubicBezTo>
                <a:cubicBezTo>
                  <a:pt x="2049244" y="1635443"/>
                  <a:pt x="1985115" y="1696720"/>
                  <a:pt x="1929722" y="1766570"/>
                </a:cubicBezTo>
                <a:cubicBezTo>
                  <a:pt x="1880720" y="1828800"/>
                  <a:pt x="1837683" y="1893888"/>
                  <a:pt x="1798481" y="1963103"/>
                </a:cubicBezTo>
                <a:cubicBezTo>
                  <a:pt x="1701756" y="2142173"/>
                  <a:pt x="1635710" y="2337435"/>
                  <a:pt x="1595443" y="2537460"/>
                </a:cubicBezTo>
                <a:cubicBezTo>
                  <a:pt x="1557093" y="2727008"/>
                  <a:pt x="1537066" y="2916555"/>
                  <a:pt x="1537919" y="3110230"/>
                </a:cubicBezTo>
                <a:cubicBezTo>
                  <a:pt x="1540901" y="3263265"/>
                  <a:pt x="1557093" y="3415665"/>
                  <a:pt x="1585003" y="3565843"/>
                </a:cubicBezTo>
                <a:cubicBezTo>
                  <a:pt x="1596508" y="3621405"/>
                  <a:pt x="1608865" y="3676968"/>
                  <a:pt x="1622287" y="3731578"/>
                </a:cubicBezTo>
                <a:lnTo>
                  <a:pt x="1630928" y="3728961"/>
                </a:lnTo>
                <a:lnTo>
                  <a:pt x="1630928" y="3853587"/>
                </a:lnTo>
                <a:lnTo>
                  <a:pt x="1617387" y="3810953"/>
                </a:lnTo>
                <a:cubicBezTo>
                  <a:pt x="1545589" y="3839845"/>
                  <a:pt x="1474855" y="3872230"/>
                  <a:pt x="1406892" y="3908743"/>
                </a:cubicBezTo>
                <a:cubicBezTo>
                  <a:pt x="1227715" y="4003675"/>
                  <a:pt x="1060256" y="4121468"/>
                  <a:pt x="914741" y="4262120"/>
                </a:cubicBezTo>
                <a:cubicBezTo>
                  <a:pt x="772848" y="4398010"/>
                  <a:pt x="659078" y="4558030"/>
                  <a:pt x="563205" y="4728528"/>
                </a:cubicBezTo>
                <a:cubicBezTo>
                  <a:pt x="438783" y="4957128"/>
                  <a:pt x="342909" y="5199380"/>
                  <a:pt x="283681" y="5453380"/>
                </a:cubicBezTo>
                <a:cubicBezTo>
                  <a:pt x="226157" y="5698490"/>
                  <a:pt x="201229" y="5951220"/>
                  <a:pt x="203147" y="6202998"/>
                </a:cubicBezTo>
                <a:cubicBezTo>
                  <a:pt x="206982" y="6336983"/>
                  <a:pt x="218487" y="6469380"/>
                  <a:pt x="241496" y="6601460"/>
                </a:cubicBezTo>
                <a:cubicBezTo>
                  <a:pt x="251084" y="6646228"/>
                  <a:pt x="261523" y="6691313"/>
                  <a:pt x="273028" y="6735445"/>
                </a:cubicBezTo>
                <a:cubicBezTo>
                  <a:pt x="276863" y="6747828"/>
                  <a:pt x="281763" y="6761163"/>
                  <a:pt x="285598" y="6773863"/>
                </a:cubicBezTo>
                <a:cubicBezTo>
                  <a:pt x="285598" y="6775768"/>
                  <a:pt x="286450" y="6776720"/>
                  <a:pt x="286450" y="6777673"/>
                </a:cubicBezTo>
                <a:cubicBezTo>
                  <a:pt x="299020" y="6804343"/>
                  <a:pt x="310525" y="6831330"/>
                  <a:pt x="320965" y="6858000"/>
                </a:cubicBezTo>
                <a:lnTo>
                  <a:pt x="177368" y="6858000"/>
                </a:lnTo>
                <a:cubicBezTo>
                  <a:pt x="149671" y="6794818"/>
                  <a:pt x="124744" y="6731635"/>
                  <a:pt x="103652" y="6666548"/>
                </a:cubicBezTo>
                <a:cubicBezTo>
                  <a:pt x="69137" y="6563043"/>
                  <a:pt x="42293" y="6458585"/>
                  <a:pt x="23118" y="6351588"/>
                </a:cubicBezTo>
                <a:cubicBezTo>
                  <a:pt x="-2662" y="6202998"/>
                  <a:pt x="-6497" y="6048058"/>
                  <a:pt x="9696" y="5897563"/>
                </a:cubicBezTo>
                <a:cubicBezTo>
                  <a:pt x="36540" y="5651500"/>
                  <a:pt x="104504" y="5408295"/>
                  <a:pt x="203147" y="5180330"/>
                </a:cubicBezTo>
                <a:cubicBezTo>
                  <a:pt x="254919" y="5060633"/>
                  <a:pt x="313295" y="4942840"/>
                  <a:pt x="380406" y="4831715"/>
                </a:cubicBezTo>
                <a:cubicBezTo>
                  <a:pt x="444535" y="4724718"/>
                  <a:pt x="511433" y="4618355"/>
                  <a:pt x="589197" y="4520565"/>
                </a:cubicBezTo>
                <a:cubicBezTo>
                  <a:pt x="675270" y="4413250"/>
                  <a:pt x="766244" y="4313873"/>
                  <a:pt x="864887" y="4217988"/>
                </a:cubicBezTo>
                <a:cubicBezTo>
                  <a:pt x="955860" y="4130040"/>
                  <a:pt x="1053438" y="4046538"/>
                  <a:pt x="1158899" y="3975735"/>
                </a:cubicBezTo>
                <a:cubicBezTo>
                  <a:pt x="1295678" y="3883978"/>
                  <a:pt x="1443110" y="3803333"/>
                  <a:pt x="1598426" y="3741103"/>
                </a:cubicBezTo>
                <a:cubicBezTo>
                  <a:pt x="1574351" y="3642678"/>
                  <a:pt x="1554324" y="3542983"/>
                  <a:pt x="1539836" y="3441383"/>
                </a:cubicBezTo>
                <a:cubicBezTo>
                  <a:pt x="1503617" y="3185795"/>
                  <a:pt x="1496800" y="2923540"/>
                  <a:pt x="1534084" y="2667635"/>
                </a:cubicBezTo>
                <a:cubicBezTo>
                  <a:pt x="1573498" y="2401570"/>
                  <a:pt x="1639545" y="2130425"/>
                  <a:pt x="1773554" y="1896110"/>
                </a:cubicBezTo>
                <a:cubicBezTo>
                  <a:pt x="1846418" y="1768475"/>
                  <a:pt x="1934409" y="1650683"/>
                  <a:pt x="2043491" y="1553210"/>
                </a:cubicBezTo>
                <a:cubicBezTo>
                  <a:pt x="2139365" y="1467803"/>
                  <a:pt x="2244613" y="1391285"/>
                  <a:pt x="2361578" y="1337628"/>
                </a:cubicBezTo>
                <a:cubicBezTo>
                  <a:pt x="2481101" y="1283018"/>
                  <a:pt x="2607654" y="1244918"/>
                  <a:pt x="2736763" y="1222693"/>
                </a:cubicBezTo>
                <a:cubicBezTo>
                  <a:pt x="2687122" y="1113790"/>
                  <a:pt x="2644938" y="1002665"/>
                  <a:pt x="2610423" y="888683"/>
                </a:cubicBezTo>
                <a:cubicBezTo>
                  <a:pt x="2548212" y="681673"/>
                  <a:pt x="2504110" y="466408"/>
                  <a:pt x="2484083" y="250825"/>
                </a:cubicBezTo>
                <a:close/>
                <a:moveTo>
                  <a:pt x="2471513" y="0"/>
                </a:moveTo>
                <a:lnTo>
                  <a:pt x="2471609" y="1905"/>
                </a:lnTo>
                <a:lnTo>
                  <a:pt x="2471513" y="1905"/>
                </a:lnTo>
                <a:close/>
              </a:path>
            </a:pathLst>
          </a:custGeom>
          <a:gradFill>
            <a:gsLst>
              <a:gs pos="0">
                <a:schemeClr val="accent3">
                  <a:lumMod val="60000"/>
                  <a:lumOff val="40000"/>
                </a:schemeClr>
              </a:gs>
              <a:gs pos="92000">
                <a:schemeClr val="accent5"/>
              </a:gs>
            </a:gsLst>
            <a:lin ang="5400000" scaled="1"/>
          </a:gradFill>
          <a:ln w="12700">
            <a:miter lim="400000"/>
          </a:ln>
        </p:spPr>
        <p:txBody>
          <a:bodyPr wrap="square" lIns="38100" tIns="38100" rIns="38100" bIns="38100" anchor="ctr">
            <a:noAutofit/>
          </a:bodyPr>
          <a:lstStyle/>
          <a:p>
            <a:pPr>
              <a:defRPr sz="3000">
                <a:solidFill>
                  <a:srgbClr val="FFFFFF"/>
                </a:solidFill>
              </a:defRPr>
            </a:pPr>
            <a:endParaRPr/>
          </a:p>
        </p:txBody>
      </p:sp>
      <p:sp>
        <p:nvSpPr>
          <p:cNvPr id="8" name="Rectangle 7">
            <a:extLst>
              <a:ext uri="{FF2B5EF4-FFF2-40B4-BE49-F238E27FC236}">
                <a16:creationId xmlns:a16="http://schemas.microsoft.com/office/drawing/2014/main" id="{FF576E2B-8D94-901A-BC4C-E9BFE6275CEB}"/>
              </a:ext>
            </a:extLst>
          </p:cNvPr>
          <p:cNvSpPr/>
          <p:nvPr/>
        </p:nvSpPr>
        <p:spPr>
          <a:xfrm>
            <a:off x="4650658" y="1125135"/>
            <a:ext cx="7165960" cy="5528437"/>
          </a:xfrm>
          <a:prstGeom prst="rect">
            <a:avLst/>
          </a:prstGeom>
        </p:spPr>
        <p:txBody>
          <a:bodyPr wrap="square">
            <a:spAutoFit/>
          </a:bodyPr>
          <a:lstStyle/>
          <a:p>
            <a:pPr algn="r" rtl="1">
              <a:lnSpc>
                <a:spcPct val="250000"/>
              </a:lnSpc>
            </a:pPr>
            <a:r>
              <a:rPr lang="fa-IR" dirty="0">
                <a:cs typeface="B Nazanin" panose="00000400000000000000" pitchFamily="2" charset="-78"/>
              </a:rPr>
              <a:t>این رشته ورزشی از نظر سنی، جنسی و... محدودیت‌های را شامل می‌شود که در ادامه به‌صورت مختصر به آن اشاره می‌کنیم.</a:t>
            </a:r>
            <a:endParaRPr lang="en-US" dirty="0">
              <a:cs typeface="B Nazanin" panose="00000400000000000000" pitchFamily="2" charset="-78"/>
            </a:endParaRPr>
          </a:p>
          <a:p>
            <a:pPr algn="r" rtl="1">
              <a:lnSpc>
                <a:spcPct val="250000"/>
              </a:lnSpc>
            </a:pPr>
            <a:r>
              <a:rPr lang="fa-IR" dirty="0">
                <a:cs typeface="B Titr" panose="00000700000000000000" pitchFamily="2" charset="-78"/>
              </a:rPr>
              <a:t>محدودیت سنی</a:t>
            </a:r>
          </a:p>
          <a:p>
            <a:pPr algn="r" rtl="1">
              <a:lnSpc>
                <a:spcPct val="250000"/>
              </a:lnSpc>
            </a:pPr>
            <a:r>
              <a:rPr lang="fa-IR" dirty="0">
                <a:cs typeface="B Nazanin" panose="00000400000000000000" pitchFamily="2" charset="-78"/>
              </a:rPr>
              <a:t>این ورزش برای کودکان ممنوع است، زیرا به عضلات و استخوان‌های آنها آسیب می‌زند.</a:t>
            </a:r>
          </a:p>
          <a:p>
            <a:pPr algn="r" rtl="1">
              <a:lnSpc>
                <a:spcPct val="250000"/>
              </a:lnSpc>
            </a:pPr>
            <a:r>
              <a:rPr lang="fa-IR" dirty="0">
                <a:cs typeface="B Titr" panose="00000700000000000000" pitchFamily="2" charset="-78"/>
              </a:rPr>
              <a:t>از نظر جنسی</a:t>
            </a:r>
          </a:p>
          <a:p>
            <a:pPr algn="r" rtl="1">
              <a:lnSpc>
                <a:spcPct val="250000"/>
              </a:lnSpc>
            </a:pPr>
            <a:r>
              <a:rPr lang="fa-IR" dirty="0">
                <a:cs typeface="B Nazanin" panose="00000400000000000000" pitchFamily="2" charset="-78"/>
              </a:rPr>
              <a:t>این ورزش برای بانوان یک ورزش تقریباً سنگین محسوب می‌شود، اما با این حساب در شاخه ویت لیففتینگ زنان، بانوان زیادی همچون یکتا جمالی در این عرصه مدال‌آوری کرده‌اند.</a:t>
            </a:r>
            <a:endParaRPr lang="en-US" dirty="0">
              <a:cs typeface="B Nazanin" panose="00000400000000000000" pitchFamily="2" charset="-78"/>
            </a:endParaRPr>
          </a:p>
          <a:p>
            <a:pPr algn="r" rtl="1">
              <a:lnSpc>
                <a:spcPct val="250000"/>
              </a:lnSpc>
            </a:pPr>
            <a:endParaRPr lang="fa-IR" dirty="0">
              <a:cs typeface="B Nazanin" panose="00000400000000000000" pitchFamily="2" charset="-78"/>
            </a:endParaRPr>
          </a:p>
        </p:txBody>
      </p:sp>
    </p:spTree>
    <p:extLst>
      <p:ext uri="{BB962C8B-B14F-4D97-AF65-F5344CB8AC3E}">
        <p14:creationId xmlns:p14="http://schemas.microsoft.com/office/powerpoint/2010/main" val="654384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388A010-9C2A-8FEB-74CB-4B079CEFCA9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0772" b="20772"/>
          <a:stretch>
            <a:fillRect/>
          </a:stretch>
        </p:blipFill>
        <p:spPr/>
      </p:pic>
      <p:sp>
        <p:nvSpPr>
          <p:cNvPr id="4" name="TextBox 3">
            <a:extLst>
              <a:ext uri="{FF2B5EF4-FFF2-40B4-BE49-F238E27FC236}">
                <a16:creationId xmlns:a16="http://schemas.microsoft.com/office/drawing/2014/main" id="{5BB47BAA-5D6B-F8BE-692C-6E80ED2DC5FB}"/>
              </a:ext>
            </a:extLst>
          </p:cNvPr>
          <p:cNvSpPr txBox="1"/>
          <p:nvPr/>
        </p:nvSpPr>
        <p:spPr>
          <a:xfrm>
            <a:off x="2259247" y="3864289"/>
            <a:ext cx="9345849" cy="2758447"/>
          </a:xfrm>
          <a:prstGeom prst="rect">
            <a:avLst/>
          </a:prstGeom>
          <a:noFill/>
        </p:spPr>
        <p:txBody>
          <a:bodyPr wrap="square">
            <a:spAutoFit/>
          </a:bodyPr>
          <a:lstStyle/>
          <a:p>
            <a:pPr algn="ctr" rtl="1">
              <a:lnSpc>
                <a:spcPct val="250000"/>
              </a:lnSpc>
            </a:pPr>
            <a:r>
              <a:rPr lang="fa-IR" dirty="0">
                <a:cs typeface="B Nazanin" panose="00000400000000000000" pitchFamily="2" charset="-78"/>
              </a:rPr>
              <a:t>توانایی های پرتابی بدن (قدرت انفجاری) برای اجرای سریع حرکت در موفقیت وزنه برداران نقش دارد و حرکات وزنه برداری در مقایسه با حرکات قدرتی دیگر از جابجایی بیشتر و دامنه حرکتی وسیعتری تشکیل می شوند. این ورزش از نخستین دوره بازی های المپیک (۱۸۹۶) جزو رشته های المپیکی بود اما وزنه برداری زنان از المپیک ۲۰۰۰ سیدنی وارد برنامه المپیک شد. اکنون وزنه برداری در بخش مردان در هشت وزن و در زنان در هفت وزن برگزار می شود</a:t>
            </a:r>
            <a:endParaRPr lang="en-US" dirty="0">
              <a:cs typeface="B Nazanin" panose="00000400000000000000" pitchFamily="2" charset="-78"/>
            </a:endParaRPr>
          </a:p>
        </p:txBody>
      </p:sp>
      <p:sp>
        <p:nvSpPr>
          <p:cNvPr id="2" name="Rectangle: Rounded Corners 1">
            <a:extLst>
              <a:ext uri="{FF2B5EF4-FFF2-40B4-BE49-F238E27FC236}">
                <a16:creationId xmlns:a16="http://schemas.microsoft.com/office/drawing/2014/main" id="{BA6BD114-066D-C6C5-3627-A78F27EED3F0}"/>
              </a:ext>
            </a:extLst>
          </p:cNvPr>
          <p:cNvSpPr/>
          <p:nvPr/>
        </p:nvSpPr>
        <p:spPr>
          <a:xfrm>
            <a:off x="10083706" y="291638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0705A840-B680-DDC1-4A86-B55B263A33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42350" y="2993711"/>
            <a:ext cx="791453" cy="741419"/>
          </a:xfrm>
          <a:prstGeom prst="rect">
            <a:avLst/>
          </a:prstGeom>
        </p:spPr>
      </p:pic>
      <p:sp>
        <p:nvSpPr>
          <p:cNvPr id="5" name="Rectangle 4">
            <a:extLst>
              <a:ext uri="{FF2B5EF4-FFF2-40B4-BE49-F238E27FC236}">
                <a16:creationId xmlns:a16="http://schemas.microsoft.com/office/drawing/2014/main" id="{002A456A-C288-8151-70E6-C98ED397E331}"/>
              </a:ext>
            </a:extLst>
          </p:cNvPr>
          <p:cNvSpPr/>
          <p:nvPr/>
        </p:nvSpPr>
        <p:spPr>
          <a:xfrm>
            <a:off x="8154625" y="3067772"/>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Tree>
    <p:extLst>
      <p:ext uri="{BB962C8B-B14F-4D97-AF65-F5344CB8AC3E}">
        <p14:creationId xmlns:p14="http://schemas.microsoft.com/office/powerpoint/2010/main" val="123385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2BAE4CF-FF28-13AA-B08E-A17F1E1FA86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184" b="13184"/>
          <a:stretch>
            <a:fillRect/>
          </a:stretch>
        </p:blipFill>
        <p:spPr/>
      </p:pic>
      <p:sp>
        <p:nvSpPr>
          <p:cNvPr id="2" name="Shape">
            <a:extLst>
              <a:ext uri="{FF2B5EF4-FFF2-40B4-BE49-F238E27FC236}">
                <a16:creationId xmlns:a16="http://schemas.microsoft.com/office/drawing/2014/main" id="{BC81E68E-20CC-7689-8F62-B7172C3832FF}"/>
              </a:ext>
            </a:extLst>
          </p:cNvPr>
          <p:cNvSpPr/>
          <p:nvPr/>
        </p:nvSpPr>
        <p:spPr>
          <a:xfrm>
            <a:off x="1" y="1"/>
            <a:ext cx="8153399" cy="4490648"/>
          </a:xfrm>
          <a:custGeom>
            <a:avLst/>
            <a:gdLst/>
            <a:ahLst/>
            <a:cxnLst>
              <a:cxn ang="0">
                <a:pos x="wd2" y="hd2"/>
              </a:cxn>
              <a:cxn ang="5400000">
                <a:pos x="wd2" y="hd2"/>
              </a:cxn>
              <a:cxn ang="10800000">
                <a:pos x="wd2" y="hd2"/>
              </a:cxn>
              <a:cxn ang="16200000">
                <a:pos x="wd2" y="hd2"/>
              </a:cxn>
            </a:cxnLst>
            <a:rect l="0" t="0" r="r" b="b"/>
            <a:pathLst>
              <a:path w="21600" h="21600" extrusionOk="0">
                <a:moveTo>
                  <a:pt x="3" y="21600"/>
                </a:moveTo>
                <a:cubicBezTo>
                  <a:pt x="354" y="21421"/>
                  <a:pt x="697" y="21216"/>
                  <a:pt x="1040" y="20977"/>
                </a:cubicBezTo>
                <a:cubicBezTo>
                  <a:pt x="1743" y="20484"/>
                  <a:pt x="2427" y="19831"/>
                  <a:pt x="3047" y="19058"/>
                </a:cubicBezTo>
                <a:cubicBezTo>
                  <a:pt x="3747" y="18186"/>
                  <a:pt x="4395" y="17194"/>
                  <a:pt x="4988" y="16093"/>
                </a:cubicBezTo>
                <a:cubicBezTo>
                  <a:pt x="5515" y="15111"/>
                  <a:pt x="6017" y="14089"/>
                  <a:pt x="6527" y="13083"/>
                </a:cubicBezTo>
                <a:cubicBezTo>
                  <a:pt x="6569" y="12998"/>
                  <a:pt x="6613" y="12918"/>
                  <a:pt x="6654" y="12833"/>
                </a:cubicBezTo>
                <a:cubicBezTo>
                  <a:pt x="6805" y="12549"/>
                  <a:pt x="6958" y="12265"/>
                  <a:pt x="7115" y="11986"/>
                </a:cubicBezTo>
                <a:cubicBezTo>
                  <a:pt x="7238" y="11787"/>
                  <a:pt x="7362" y="11592"/>
                  <a:pt x="7488" y="11398"/>
                </a:cubicBezTo>
                <a:cubicBezTo>
                  <a:pt x="7568" y="11293"/>
                  <a:pt x="7647" y="11184"/>
                  <a:pt x="7727" y="11079"/>
                </a:cubicBezTo>
                <a:cubicBezTo>
                  <a:pt x="7966" y="10805"/>
                  <a:pt x="8210" y="10546"/>
                  <a:pt x="8465" y="10327"/>
                </a:cubicBezTo>
                <a:cubicBezTo>
                  <a:pt x="8959" y="9968"/>
                  <a:pt x="9489" y="9753"/>
                  <a:pt x="10022" y="9684"/>
                </a:cubicBezTo>
                <a:cubicBezTo>
                  <a:pt x="10379" y="9639"/>
                  <a:pt x="10733" y="9614"/>
                  <a:pt x="11092" y="9604"/>
                </a:cubicBezTo>
                <a:cubicBezTo>
                  <a:pt x="11419" y="9594"/>
                  <a:pt x="11743" y="9594"/>
                  <a:pt x="12070" y="9589"/>
                </a:cubicBezTo>
                <a:cubicBezTo>
                  <a:pt x="12418" y="9579"/>
                  <a:pt x="12767" y="9524"/>
                  <a:pt x="13113" y="9474"/>
                </a:cubicBezTo>
                <a:cubicBezTo>
                  <a:pt x="13453" y="9424"/>
                  <a:pt x="13788" y="9305"/>
                  <a:pt x="14120" y="9180"/>
                </a:cubicBezTo>
                <a:cubicBezTo>
                  <a:pt x="14482" y="9046"/>
                  <a:pt x="14842" y="8871"/>
                  <a:pt x="15193" y="8662"/>
                </a:cubicBezTo>
                <a:cubicBezTo>
                  <a:pt x="16168" y="8084"/>
                  <a:pt x="17098" y="7232"/>
                  <a:pt x="17952" y="6215"/>
                </a:cubicBezTo>
                <a:cubicBezTo>
                  <a:pt x="18402" y="5682"/>
                  <a:pt x="18825" y="5093"/>
                  <a:pt x="19242" y="4475"/>
                </a:cubicBezTo>
                <a:cubicBezTo>
                  <a:pt x="19412" y="4221"/>
                  <a:pt x="19574" y="3957"/>
                  <a:pt x="19733" y="3688"/>
                </a:cubicBezTo>
                <a:cubicBezTo>
                  <a:pt x="19879" y="3444"/>
                  <a:pt x="20030" y="3200"/>
                  <a:pt x="20167" y="2935"/>
                </a:cubicBezTo>
                <a:cubicBezTo>
                  <a:pt x="20324" y="2641"/>
                  <a:pt x="20480" y="2342"/>
                  <a:pt x="20634" y="2048"/>
                </a:cubicBezTo>
                <a:cubicBezTo>
                  <a:pt x="20763" y="1804"/>
                  <a:pt x="20892" y="1565"/>
                  <a:pt x="21010" y="1311"/>
                </a:cubicBezTo>
                <a:cubicBezTo>
                  <a:pt x="21164" y="977"/>
                  <a:pt x="21317" y="638"/>
                  <a:pt x="21468" y="299"/>
                </a:cubicBezTo>
                <a:cubicBezTo>
                  <a:pt x="21512" y="199"/>
                  <a:pt x="21556" y="100"/>
                  <a:pt x="21600" y="0"/>
                </a:cubicBezTo>
                <a:lnTo>
                  <a:pt x="21312" y="0"/>
                </a:lnTo>
                <a:cubicBezTo>
                  <a:pt x="21207" y="224"/>
                  <a:pt x="21100" y="449"/>
                  <a:pt x="20991" y="668"/>
                </a:cubicBezTo>
                <a:cubicBezTo>
                  <a:pt x="20859" y="932"/>
                  <a:pt x="20727" y="1191"/>
                  <a:pt x="20598" y="1455"/>
                </a:cubicBezTo>
                <a:cubicBezTo>
                  <a:pt x="20414" y="1774"/>
                  <a:pt x="20230" y="2098"/>
                  <a:pt x="20046" y="2417"/>
                </a:cubicBezTo>
                <a:cubicBezTo>
                  <a:pt x="19937" y="2592"/>
                  <a:pt x="19827" y="2766"/>
                  <a:pt x="19714" y="2935"/>
                </a:cubicBezTo>
                <a:cubicBezTo>
                  <a:pt x="19528" y="3205"/>
                  <a:pt x="19335" y="3459"/>
                  <a:pt x="19141" y="3703"/>
                </a:cubicBezTo>
                <a:cubicBezTo>
                  <a:pt x="18789" y="4112"/>
                  <a:pt x="18424" y="4475"/>
                  <a:pt x="18043" y="4789"/>
                </a:cubicBezTo>
                <a:cubicBezTo>
                  <a:pt x="17691" y="5064"/>
                  <a:pt x="17334" y="5298"/>
                  <a:pt x="16967" y="5492"/>
                </a:cubicBezTo>
                <a:cubicBezTo>
                  <a:pt x="16714" y="5622"/>
                  <a:pt x="16461" y="5711"/>
                  <a:pt x="16203" y="5796"/>
                </a:cubicBezTo>
                <a:cubicBezTo>
                  <a:pt x="16080" y="5836"/>
                  <a:pt x="15954" y="5881"/>
                  <a:pt x="15830" y="5906"/>
                </a:cubicBezTo>
                <a:cubicBezTo>
                  <a:pt x="15660" y="5941"/>
                  <a:pt x="15490" y="6001"/>
                  <a:pt x="15317" y="6011"/>
                </a:cubicBezTo>
                <a:cubicBezTo>
                  <a:pt x="14974" y="6040"/>
                  <a:pt x="14633" y="6050"/>
                  <a:pt x="14290" y="6050"/>
                </a:cubicBezTo>
                <a:cubicBezTo>
                  <a:pt x="13972" y="6045"/>
                  <a:pt x="13653" y="6025"/>
                  <a:pt x="13335" y="6016"/>
                </a:cubicBezTo>
                <a:cubicBezTo>
                  <a:pt x="13028" y="6006"/>
                  <a:pt x="12715" y="6001"/>
                  <a:pt x="12407" y="6030"/>
                </a:cubicBezTo>
                <a:cubicBezTo>
                  <a:pt x="12234" y="6045"/>
                  <a:pt x="12061" y="6065"/>
                  <a:pt x="11891" y="6095"/>
                </a:cubicBezTo>
                <a:cubicBezTo>
                  <a:pt x="11702" y="6130"/>
                  <a:pt x="11521" y="6180"/>
                  <a:pt x="11334" y="6235"/>
                </a:cubicBezTo>
                <a:cubicBezTo>
                  <a:pt x="10974" y="6344"/>
                  <a:pt x="10620" y="6569"/>
                  <a:pt x="10285" y="6828"/>
                </a:cubicBezTo>
                <a:cubicBezTo>
                  <a:pt x="9937" y="7097"/>
                  <a:pt x="9607" y="7406"/>
                  <a:pt x="9286" y="7760"/>
                </a:cubicBezTo>
                <a:cubicBezTo>
                  <a:pt x="8938" y="8144"/>
                  <a:pt x="8600" y="8567"/>
                  <a:pt x="8276" y="9016"/>
                </a:cubicBezTo>
                <a:cubicBezTo>
                  <a:pt x="7068" y="10685"/>
                  <a:pt x="6047" y="12729"/>
                  <a:pt x="5023" y="14752"/>
                </a:cubicBezTo>
                <a:cubicBezTo>
                  <a:pt x="4809" y="15161"/>
                  <a:pt x="4592" y="15565"/>
                  <a:pt x="4370" y="15958"/>
                </a:cubicBezTo>
                <a:cubicBezTo>
                  <a:pt x="4318" y="16043"/>
                  <a:pt x="4266" y="16128"/>
                  <a:pt x="4213" y="16212"/>
                </a:cubicBezTo>
                <a:cubicBezTo>
                  <a:pt x="4071" y="16417"/>
                  <a:pt x="3925" y="16616"/>
                  <a:pt x="3780" y="16811"/>
                </a:cubicBezTo>
                <a:cubicBezTo>
                  <a:pt x="3654" y="16955"/>
                  <a:pt x="3527" y="17100"/>
                  <a:pt x="3398" y="17229"/>
                </a:cubicBezTo>
                <a:cubicBezTo>
                  <a:pt x="3231" y="17399"/>
                  <a:pt x="3061" y="17553"/>
                  <a:pt x="2888" y="17703"/>
                </a:cubicBezTo>
                <a:cubicBezTo>
                  <a:pt x="2723" y="17822"/>
                  <a:pt x="2556" y="17937"/>
                  <a:pt x="2385" y="18037"/>
                </a:cubicBezTo>
                <a:cubicBezTo>
                  <a:pt x="2190" y="18151"/>
                  <a:pt x="1987" y="18266"/>
                  <a:pt x="1784" y="18321"/>
                </a:cubicBezTo>
                <a:cubicBezTo>
                  <a:pt x="1674" y="18351"/>
                  <a:pt x="1562" y="18380"/>
                  <a:pt x="1452" y="18405"/>
                </a:cubicBezTo>
                <a:cubicBezTo>
                  <a:pt x="1211" y="18470"/>
                  <a:pt x="966" y="18435"/>
                  <a:pt x="722" y="18435"/>
                </a:cubicBezTo>
                <a:cubicBezTo>
                  <a:pt x="576" y="18435"/>
                  <a:pt x="431" y="18425"/>
                  <a:pt x="288" y="18415"/>
                </a:cubicBezTo>
                <a:cubicBezTo>
                  <a:pt x="214" y="18430"/>
                  <a:pt x="137" y="18440"/>
                  <a:pt x="60" y="18445"/>
                </a:cubicBezTo>
                <a:cubicBezTo>
                  <a:pt x="41" y="18455"/>
                  <a:pt x="19" y="18465"/>
                  <a:pt x="0" y="18470"/>
                </a:cubicBezTo>
                <a:lnTo>
                  <a:pt x="0" y="2160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7" name="Rectangle: Rounded Corners 6">
            <a:extLst>
              <a:ext uri="{FF2B5EF4-FFF2-40B4-BE49-F238E27FC236}">
                <a16:creationId xmlns:a16="http://schemas.microsoft.com/office/drawing/2014/main" id="{0A62EB6D-E604-8C8B-A885-F5BF139ECEF7}"/>
              </a:ext>
            </a:extLst>
          </p:cNvPr>
          <p:cNvSpPr/>
          <p:nvPr/>
        </p:nvSpPr>
        <p:spPr>
          <a:xfrm>
            <a:off x="11210348" y="180860"/>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3EFE04EB-8258-36E5-2567-DA6380DF8B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68992" y="258189"/>
            <a:ext cx="791453" cy="741419"/>
          </a:xfrm>
          <a:prstGeom prst="rect">
            <a:avLst/>
          </a:prstGeom>
        </p:spPr>
      </p:pic>
      <p:sp>
        <p:nvSpPr>
          <p:cNvPr id="9" name="Rectangle 8">
            <a:extLst>
              <a:ext uri="{FF2B5EF4-FFF2-40B4-BE49-F238E27FC236}">
                <a16:creationId xmlns:a16="http://schemas.microsoft.com/office/drawing/2014/main" id="{A840EE91-6503-7CC5-C121-332ADC998771}"/>
              </a:ext>
            </a:extLst>
          </p:cNvPr>
          <p:cNvSpPr/>
          <p:nvPr/>
        </p:nvSpPr>
        <p:spPr>
          <a:xfrm>
            <a:off x="8642699" y="332250"/>
            <a:ext cx="2544286" cy="523220"/>
          </a:xfrm>
          <a:prstGeom prst="rect">
            <a:avLst/>
          </a:prstGeom>
        </p:spPr>
        <p:txBody>
          <a:bodyPr wrap="none">
            <a:spAutoFit/>
          </a:bodyPr>
          <a:lstStyle/>
          <a:p>
            <a:pPr algn="r" rtl="1"/>
            <a:r>
              <a:rPr lang="fa-IR" sz="2800" dirty="0">
                <a:cs typeface="B Titr" panose="00000700000000000000" pitchFamily="2" charset="-78"/>
              </a:rPr>
              <a:t>آسیب های ورزشی</a:t>
            </a:r>
            <a:endParaRPr lang="en-US" sz="2800" dirty="0">
              <a:cs typeface="B Titr" panose="00000700000000000000" pitchFamily="2" charset="-78"/>
            </a:endParaRPr>
          </a:p>
        </p:txBody>
      </p:sp>
      <p:sp>
        <p:nvSpPr>
          <p:cNvPr id="3" name="Rectangle 2">
            <a:extLst>
              <a:ext uri="{FF2B5EF4-FFF2-40B4-BE49-F238E27FC236}">
                <a16:creationId xmlns:a16="http://schemas.microsoft.com/office/drawing/2014/main" id="{854CE3E3-3714-9C7E-9CF8-CB74BC726C4E}"/>
              </a:ext>
            </a:extLst>
          </p:cNvPr>
          <p:cNvSpPr/>
          <p:nvPr/>
        </p:nvSpPr>
        <p:spPr>
          <a:xfrm>
            <a:off x="255639" y="1266394"/>
            <a:ext cx="11729883" cy="6108724"/>
          </a:xfrm>
          <a:prstGeom prst="rect">
            <a:avLst/>
          </a:prstGeom>
        </p:spPr>
        <p:txBody>
          <a:bodyPr wrap="square">
            <a:spAutoFit/>
          </a:bodyPr>
          <a:lstStyle/>
          <a:p>
            <a:pPr algn="r" rtl="1">
              <a:lnSpc>
                <a:spcPct val="200000"/>
              </a:lnSpc>
            </a:pPr>
            <a:r>
              <a:rPr lang="fa-IR" dirty="0">
                <a:cs typeface="B Nazanin" panose="00000400000000000000" pitchFamily="2" charset="-78"/>
              </a:rPr>
              <a:t>وزنه برداری از ورزش های بسیار قدیمی است. البته هر کسی میتواند</a:t>
            </a:r>
            <a:endParaRPr lang="en-US" dirty="0">
              <a:cs typeface="B Nazanin" panose="00000400000000000000" pitchFamily="2" charset="-78"/>
            </a:endParaRPr>
          </a:p>
          <a:p>
            <a:pPr algn="r" rtl="1">
              <a:lnSpc>
                <a:spcPct val="200000"/>
              </a:lnSpc>
            </a:pPr>
            <a:r>
              <a:rPr lang="fa-IR" dirty="0">
                <a:cs typeface="B Nazanin" panose="00000400000000000000" pitchFamily="2" charset="-78"/>
              </a:rPr>
              <a:t> وزنه برداری کند ولی برداشتن وزنه های بسیار سنگین نیاز به داشتن قدرت عضلانی بالایی</a:t>
            </a:r>
            <a:endParaRPr lang="en-US" dirty="0">
              <a:cs typeface="B Nazanin" panose="00000400000000000000" pitchFamily="2" charset="-78"/>
            </a:endParaRPr>
          </a:p>
          <a:p>
            <a:pPr algn="r" rtl="1">
              <a:lnSpc>
                <a:spcPct val="200000"/>
              </a:lnSpc>
            </a:pPr>
            <a:r>
              <a:rPr lang="fa-IR" dirty="0">
                <a:cs typeface="B Nazanin" panose="00000400000000000000" pitchFamily="2" charset="-78"/>
              </a:rPr>
              <a:t> دارد که استعداد پرورش آنها تنها در عده ای از افراد پیدا میشود. وزنه برداری مانند هر ورزش دیگرمیتواند همراه با بروز آسیب هایی</a:t>
            </a:r>
            <a:endParaRPr lang="en-US" dirty="0">
              <a:cs typeface="B Nazanin" panose="00000400000000000000" pitchFamily="2" charset="-78"/>
            </a:endParaRPr>
          </a:p>
          <a:p>
            <a:pPr algn="r" rtl="1">
              <a:lnSpc>
                <a:spcPct val="200000"/>
              </a:lnSpc>
            </a:pPr>
            <a:r>
              <a:rPr lang="fa-IR" dirty="0">
                <a:cs typeface="B Nazanin" panose="00000400000000000000" pitchFamily="2" charset="-78"/>
              </a:rPr>
              <a:t> به سیستم حرکتی بدن باشد. این آسیب ها در غالب موارد به علل زیر ایجاد میشوند.</a:t>
            </a:r>
            <a:endParaRPr lang="en-US" dirty="0">
              <a:cs typeface="B Nazanin" panose="00000400000000000000" pitchFamily="2" charset="-78"/>
            </a:endParaRPr>
          </a:p>
          <a:p>
            <a:pPr marL="285750" indent="-285750" algn="r" rtl="1">
              <a:lnSpc>
                <a:spcPct val="200000"/>
              </a:lnSpc>
              <a:buFont typeface="Wingdings" panose="05000000000000000000" pitchFamily="2" charset="2"/>
              <a:buChar char="v"/>
            </a:pPr>
            <a:r>
              <a:rPr lang="fa-IR" dirty="0">
                <a:cs typeface="B Nazanin" panose="00000400000000000000" pitchFamily="2" charset="-78"/>
              </a:rPr>
              <a:t>تکنیک اشتباه در برداشتن وزنه</a:t>
            </a:r>
          </a:p>
          <a:p>
            <a:pPr marL="285750" indent="-285750" algn="r" rtl="1">
              <a:lnSpc>
                <a:spcPct val="200000"/>
              </a:lnSpc>
              <a:buFont typeface="Wingdings" panose="05000000000000000000" pitchFamily="2" charset="2"/>
              <a:buChar char="v"/>
            </a:pPr>
            <a:r>
              <a:rPr lang="fa-IR" dirty="0">
                <a:cs typeface="B Nazanin" panose="00000400000000000000" pitchFamily="2" charset="-78"/>
              </a:rPr>
              <a:t>برداشتن وزنه های بیش از توانایی بدن</a:t>
            </a:r>
          </a:p>
          <a:p>
            <a:pPr marL="285750" indent="-285750" algn="r" rtl="1">
              <a:lnSpc>
                <a:spcPct val="200000"/>
              </a:lnSpc>
              <a:buFont typeface="Wingdings" panose="05000000000000000000" pitchFamily="2" charset="2"/>
              <a:buChar char="v"/>
            </a:pPr>
            <a:r>
              <a:rPr lang="fa-IR" dirty="0">
                <a:cs typeface="B Nazanin" panose="00000400000000000000" pitchFamily="2" charset="-78"/>
              </a:rPr>
              <a:t>ورزش زیاد تا حد خستگی مفرط</a:t>
            </a:r>
          </a:p>
          <a:p>
            <a:pPr marL="285750" indent="-285750" algn="r" rtl="1">
              <a:lnSpc>
                <a:spcPct val="200000"/>
              </a:lnSpc>
              <a:buFont typeface="Wingdings" panose="05000000000000000000" pitchFamily="2" charset="2"/>
              <a:buChar char="v"/>
            </a:pPr>
            <a:r>
              <a:rPr lang="fa-IR" dirty="0">
                <a:cs typeface="B Nazanin" panose="00000400000000000000" pitchFamily="2" charset="-78"/>
              </a:rPr>
              <a:t>ندادن کافی نرمش های کششی</a:t>
            </a:r>
            <a:endParaRPr lang="en-US" dirty="0">
              <a:cs typeface="B Nazanin" panose="00000400000000000000" pitchFamily="2" charset="-78"/>
            </a:endParaRPr>
          </a:p>
          <a:p>
            <a:pPr marL="285750" indent="-285750" algn="r" rtl="1">
              <a:lnSpc>
                <a:spcPct val="200000"/>
              </a:lnSpc>
              <a:buFont typeface="Wingdings" panose="05000000000000000000" pitchFamily="2" charset="2"/>
              <a:buChar char="v"/>
            </a:pPr>
            <a:r>
              <a:rPr lang="fa-IR" dirty="0">
                <a:cs typeface="B Nazanin" panose="00000400000000000000" pitchFamily="2" charset="-78"/>
              </a:rPr>
              <a:t>وزنه برداری بیش از هرجایی به ستون مهره، شانه، آرنج و زانو فشار وارد میکند و در این ورزش آسیب های این قسمت ها بیش از مناطق دیگر بدن دیده میشوند.</a:t>
            </a:r>
            <a:endParaRPr lang="en-US" dirty="0">
              <a:cs typeface="B Nazanin" panose="00000400000000000000" pitchFamily="2" charset="-78"/>
            </a:endParaRPr>
          </a:p>
          <a:p>
            <a:pPr algn="r" rtl="1">
              <a:lnSpc>
                <a:spcPct val="200000"/>
              </a:lnSpc>
            </a:pPr>
            <a:endParaRPr lang="fa-IR" dirty="0">
              <a:cs typeface="B Nazanin" panose="00000400000000000000" pitchFamily="2" charset="-78"/>
            </a:endParaRPr>
          </a:p>
          <a:p>
            <a:pPr algn="r" rtl="1">
              <a:lnSpc>
                <a:spcPct val="200000"/>
              </a:lnSpc>
            </a:pPr>
            <a:endParaRPr lang="en-US" dirty="0">
              <a:cs typeface="B Nazanin" panose="00000400000000000000" pitchFamily="2" charset="-78"/>
            </a:endParaRPr>
          </a:p>
        </p:txBody>
      </p:sp>
    </p:spTree>
    <p:extLst>
      <p:ext uri="{BB962C8B-B14F-4D97-AF65-F5344CB8AC3E}">
        <p14:creationId xmlns:p14="http://schemas.microsoft.com/office/powerpoint/2010/main" val="11118669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D66A082F-750C-268A-B61B-B48CDC56DE6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92" r="16692"/>
          <a:stretch>
            <a:fillRect/>
          </a:stretch>
        </p:blipFill>
        <p:spPr/>
      </p:pic>
      <p:sp>
        <p:nvSpPr>
          <p:cNvPr id="12" name="Shape">
            <a:extLst>
              <a:ext uri="{FF2B5EF4-FFF2-40B4-BE49-F238E27FC236}">
                <a16:creationId xmlns:a16="http://schemas.microsoft.com/office/drawing/2014/main" id="{27494529-B0F4-1967-FDB4-076AE8E47888}"/>
              </a:ext>
            </a:extLst>
          </p:cNvPr>
          <p:cNvSpPr/>
          <p:nvPr/>
        </p:nvSpPr>
        <p:spPr>
          <a:xfrm>
            <a:off x="8169897" y="-1"/>
            <a:ext cx="4017963" cy="4097326"/>
          </a:xfrm>
          <a:custGeom>
            <a:avLst/>
            <a:gdLst/>
            <a:ahLst/>
            <a:cxnLst>
              <a:cxn ang="0">
                <a:pos x="wd2" y="hd2"/>
              </a:cxn>
              <a:cxn ang="5400000">
                <a:pos x="wd2" y="hd2"/>
              </a:cxn>
              <a:cxn ang="10800000">
                <a:pos x="wd2" y="hd2"/>
              </a:cxn>
              <a:cxn ang="16200000">
                <a:pos x="wd2" y="hd2"/>
              </a:cxn>
            </a:cxnLst>
            <a:rect l="0" t="0" r="r" b="b"/>
            <a:pathLst>
              <a:path w="21583" h="21600" extrusionOk="0">
                <a:moveTo>
                  <a:pt x="21583" y="20988"/>
                </a:moveTo>
                <a:cubicBezTo>
                  <a:pt x="21424" y="20807"/>
                  <a:pt x="21261" y="20626"/>
                  <a:pt x="21097" y="20445"/>
                </a:cubicBezTo>
                <a:cubicBezTo>
                  <a:pt x="20335" y="19617"/>
                  <a:pt x="19476" y="18884"/>
                  <a:pt x="18575" y="18202"/>
                </a:cubicBezTo>
                <a:cubicBezTo>
                  <a:pt x="17972" y="17740"/>
                  <a:pt x="17343" y="17298"/>
                  <a:pt x="16688" y="16902"/>
                </a:cubicBezTo>
                <a:cubicBezTo>
                  <a:pt x="16218" y="16615"/>
                  <a:pt x="15747" y="16329"/>
                  <a:pt x="15276" y="16043"/>
                </a:cubicBezTo>
                <a:cubicBezTo>
                  <a:pt x="14581" y="15621"/>
                  <a:pt x="13854" y="15245"/>
                  <a:pt x="13143" y="14853"/>
                </a:cubicBezTo>
                <a:cubicBezTo>
                  <a:pt x="12433" y="14462"/>
                  <a:pt x="11716" y="14085"/>
                  <a:pt x="11000" y="13704"/>
                </a:cubicBezTo>
                <a:cubicBezTo>
                  <a:pt x="10821" y="13609"/>
                  <a:pt x="10642" y="13523"/>
                  <a:pt x="10468" y="13418"/>
                </a:cubicBezTo>
                <a:cubicBezTo>
                  <a:pt x="10197" y="13257"/>
                  <a:pt x="9931" y="13097"/>
                  <a:pt x="9660" y="12941"/>
                </a:cubicBezTo>
                <a:cubicBezTo>
                  <a:pt x="9292" y="12720"/>
                  <a:pt x="8924" y="12504"/>
                  <a:pt x="8550" y="12283"/>
                </a:cubicBezTo>
                <a:cubicBezTo>
                  <a:pt x="8172" y="12062"/>
                  <a:pt x="7814" y="11817"/>
                  <a:pt x="7456" y="11561"/>
                </a:cubicBezTo>
                <a:cubicBezTo>
                  <a:pt x="6044" y="10562"/>
                  <a:pt x="4740" y="9382"/>
                  <a:pt x="3717" y="7991"/>
                </a:cubicBezTo>
                <a:cubicBezTo>
                  <a:pt x="3451" y="7630"/>
                  <a:pt x="3221" y="7233"/>
                  <a:pt x="3011" y="6837"/>
                </a:cubicBezTo>
                <a:cubicBezTo>
                  <a:pt x="2791" y="6430"/>
                  <a:pt x="2612" y="6009"/>
                  <a:pt x="2453" y="5577"/>
                </a:cubicBezTo>
                <a:cubicBezTo>
                  <a:pt x="2147" y="4749"/>
                  <a:pt x="1942" y="3890"/>
                  <a:pt x="1835" y="3017"/>
                </a:cubicBezTo>
                <a:cubicBezTo>
                  <a:pt x="1778" y="2399"/>
                  <a:pt x="1783" y="1782"/>
                  <a:pt x="1855" y="1165"/>
                </a:cubicBezTo>
                <a:cubicBezTo>
                  <a:pt x="1891" y="878"/>
                  <a:pt x="1922" y="592"/>
                  <a:pt x="1973" y="311"/>
                </a:cubicBezTo>
                <a:cubicBezTo>
                  <a:pt x="1993" y="206"/>
                  <a:pt x="2008" y="105"/>
                  <a:pt x="2029" y="0"/>
                </a:cubicBezTo>
                <a:lnTo>
                  <a:pt x="980" y="0"/>
                </a:lnTo>
                <a:cubicBezTo>
                  <a:pt x="847" y="231"/>
                  <a:pt x="730" y="462"/>
                  <a:pt x="622" y="708"/>
                </a:cubicBezTo>
                <a:cubicBezTo>
                  <a:pt x="494" y="989"/>
                  <a:pt x="387" y="1280"/>
                  <a:pt x="285" y="1566"/>
                </a:cubicBezTo>
                <a:cubicBezTo>
                  <a:pt x="198" y="1812"/>
                  <a:pt x="152" y="2078"/>
                  <a:pt x="101" y="2334"/>
                </a:cubicBezTo>
                <a:cubicBezTo>
                  <a:pt x="39" y="2635"/>
                  <a:pt x="19" y="2942"/>
                  <a:pt x="3" y="3248"/>
                </a:cubicBezTo>
                <a:cubicBezTo>
                  <a:pt x="-17" y="3745"/>
                  <a:pt x="60" y="4242"/>
                  <a:pt x="167" y="4724"/>
                </a:cubicBezTo>
                <a:cubicBezTo>
                  <a:pt x="285" y="5246"/>
                  <a:pt x="494" y="5748"/>
                  <a:pt x="725" y="6230"/>
                </a:cubicBezTo>
                <a:cubicBezTo>
                  <a:pt x="1190" y="7208"/>
                  <a:pt x="1891" y="8077"/>
                  <a:pt x="2663" y="8835"/>
                </a:cubicBezTo>
                <a:cubicBezTo>
                  <a:pt x="3456" y="9613"/>
                  <a:pt x="4341" y="10296"/>
                  <a:pt x="5267" y="10918"/>
                </a:cubicBezTo>
                <a:cubicBezTo>
                  <a:pt x="6100" y="11480"/>
                  <a:pt x="6965" y="12002"/>
                  <a:pt x="7855" y="12474"/>
                </a:cubicBezTo>
                <a:cubicBezTo>
                  <a:pt x="8632" y="12881"/>
                  <a:pt x="9410" y="13292"/>
                  <a:pt x="10187" y="13699"/>
                </a:cubicBezTo>
                <a:cubicBezTo>
                  <a:pt x="11670" y="14477"/>
                  <a:pt x="13138" y="15285"/>
                  <a:pt x="14606" y="16093"/>
                </a:cubicBezTo>
                <a:cubicBezTo>
                  <a:pt x="14857" y="16234"/>
                  <a:pt x="15102" y="16384"/>
                  <a:pt x="15348" y="16535"/>
                </a:cubicBezTo>
                <a:cubicBezTo>
                  <a:pt x="15778" y="16796"/>
                  <a:pt x="16207" y="17057"/>
                  <a:pt x="16637" y="17318"/>
                </a:cubicBezTo>
                <a:cubicBezTo>
                  <a:pt x="16969" y="17519"/>
                  <a:pt x="17287" y="17750"/>
                  <a:pt x="17609" y="17976"/>
                </a:cubicBezTo>
                <a:cubicBezTo>
                  <a:pt x="18100" y="18322"/>
                  <a:pt x="18575" y="18689"/>
                  <a:pt x="19041" y="19070"/>
                </a:cubicBezTo>
                <a:cubicBezTo>
                  <a:pt x="19465" y="19411"/>
                  <a:pt x="19870" y="19773"/>
                  <a:pt x="20258" y="20154"/>
                </a:cubicBezTo>
                <a:cubicBezTo>
                  <a:pt x="20667" y="20556"/>
                  <a:pt x="21046" y="20983"/>
                  <a:pt x="21419" y="21409"/>
                </a:cubicBezTo>
                <a:cubicBezTo>
                  <a:pt x="21476" y="21475"/>
                  <a:pt x="21527" y="21535"/>
                  <a:pt x="21583" y="21600"/>
                </a:cubicBezTo>
                <a:lnTo>
                  <a:pt x="21583" y="20988"/>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3" name="Rectangle: Rounded Corners 12">
            <a:extLst>
              <a:ext uri="{FF2B5EF4-FFF2-40B4-BE49-F238E27FC236}">
                <a16:creationId xmlns:a16="http://schemas.microsoft.com/office/drawing/2014/main" id="{E9917B8C-A074-1179-C96D-7C3D45E13CFC}"/>
              </a:ext>
            </a:extLst>
          </p:cNvPr>
          <p:cNvSpPr/>
          <p:nvPr/>
        </p:nvSpPr>
        <p:spPr>
          <a:xfrm>
            <a:off x="7090632" y="131699"/>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393B0F87-9A86-9B28-27A5-36A274C8D6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49276" y="209028"/>
            <a:ext cx="791453" cy="741419"/>
          </a:xfrm>
          <a:prstGeom prst="rect">
            <a:avLst/>
          </a:prstGeom>
        </p:spPr>
      </p:pic>
      <p:sp>
        <p:nvSpPr>
          <p:cNvPr id="15" name="Rectangle 14">
            <a:extLst>
              <a:ext uri="{FF2B5EF4-FFF2-40B4-BE49-F238E27FC236}">
                <a16:creationId xmlns:a16="http://schemas.microsoft.com/office/drawing/2014/main" id="{09487CCE-DFE6-EA8D-55DD-22026740E086}"/>
              </a:ext>
            </a:extLst>
          </p:cNvPr>
          <p:cNvSpPr/>
          <p:nvPr/>
        </p:nvSpPr>
        <p:spPr>
          <a:xfrm>
            <a:off x="4522983" y="283089"/>
            <a:ext cx="2544286" cy="523220"/>
          </a:xfrm>
          <a:prstGeom prst="rect">
            <a:avLst/>
          </a:prstGeom>
        </p:spPr>
        <p:txBody>
          <a:bodyPr wrap="none">
            <a:spAutoFit/>
          </a:bodyPr>
          <a:lstStyle/>
          <a:p>
            <a:pPr algn="r" rtl="1"/>
            <a:r>
              <a:rPr lang="fa-IR" sz="2800" dirty="0">
                <a:cs typeface="B Titr" panose="00000700000000000000" pitchFamily="2" charset="-78"/>
              </a:rPr>
              <a:t>آسیب های ورزشی</a:t>
            </a:r>
            <a:endParaRPr lang="en-US" sz="2800" dirty="0">
              <a:cs typeface="B Titr" panose="00000700000000000000" pitchFamily="2" charset="-78"/>
            </a:endParaRPr>
          </a:p>
        </p:txBody>
      </p:sp>
      <p:sp>
        <p:nvSpPr>
          <p:cNvPr id="16" name="TextBox 15">
            <a:extLst>
              <a:ext uri="{FF2B5EF4-FFF2-40B4-BE49-F238E27FC236}">
                <a16:creationId xmlns:a16="http://schemas.microsoft.com/office/drawing/2014/main" id="{19C9E3D9-9859-68D9-2C80-8B320FF8D26E}"/>
              </a:ext>
            </a:extLst>
          </p:cNvPr>
          <p:cNvSpPr txBox="1"/>
          <p:nvPr/>
        </p:nvSpPr>
        <p:spPr>
          <a:xfrm>
            <a:off x="258126" y="1240875"/>
            <a:ext cx="8152057" cy="3347070"/>
          </a:xfrm>
          <a:prstGeom prst="rect">
            <a:avLst/>
          </a:prstGeom>
          <a:noFill/>
        </p:spPr>
        <p:txBody>
          <a:bodyPr wrap="square">
            <a:spAutoFit/>
          </a:bodyPr>
          <a:lstStyle/>
          <a:p>
            <a:pPr algn="justLow" rtl="1">
              <a:lnSpc>
                <a:spcPct val="200000"/>
              </a:lnSpc>
            </a:pPr>
            <a:r>
              <a:rPr lang="fa-IR" dirty="0">
                <a:cs typeface="B Titr" panose="00000700000000000000" pitchFamily="2" charset="-78"/>
              </a:rPr>
              <a:t>ستون مهره</a:t>
            </a:r>
          </a:p>
          <a:p>
            <a:pPr algn="justLow" rtl="1">
              <a:lnSpc>
                <a:spcPct val="200000"/>
              </a:lnSpc>
            </a:pPr>
            <a:r>
              <a:rPr lang="fa-IR" dirty="0">
                <a:cs typeface="B Nazanin" panose="00000400000000000000" pitchFamily="2" charset="-78"/>
              </a:rPr>
              <a:t>در حین بلند کردن وزنه فشار زیادی به ستون مهره، عضلات و رباط های اطراف آن و دیسک بین مهره ای وارد میشود. از شایعترین آسیب های ستون مهره در حین وزنه برداری کشیده شدن شدید عضلات و یا رباط های اطراف ستون مهره است. این کشیدگی معمولا خفیف بوده و تنها موجب چند روز کمردرد و خشکی ستون مهره میشود و در بسیاری اوقات میتوان آن را با استفاده از داروهای ضد التهاب، مدتی استراحت، سرد کردن کمر در موقع آسیب و گرم کردن آن در روزهای بعد درمان کرد.</a:t>
            </a:r>
            <a:endParaRPr lang="en-US" dirty="0">
              <a:cs typeface="B Nazanin" panose="00000400000000000000" pitchFamily="2" charset="-78"/>
            </a:endParaRPr>
          </a:p>
        </p:txBody>
      </p:sp>
      <p:sp>
        <p:nvSpPr>
          <p:cNvPr id="18" name="TextBox 17">
            <a:extLst>
              <a:ext uri="{FF2B5EF4-FFF2-40B4-BE49-F238E27FC236}">
                <a16:creationId xmlns:a16="http://schemas.microsoft.com/office/drawing/2014/main" id="{5E85B9FA-8FC3-43C8-066A-3B0CCF6A0F69}"/>
              </a:ext>
            </a:extLst>
          </p:cNvPr>
          <p:cNvSpPr txBox="1"/>
          <p:nvPr/>
        </p:nvSpPr>
        <p:spPr>
          <a:xfrm>
            <a:off x="110224" y="4774586"/>
            <a:ext cx="11971551" cy="1685077"/>
          </a:xfrm>
          <a:prstGeom prst="rect">
            <a:avLst/>
          </a:prstGeom>
          <a:noFill/>
        </p:spPr>
        <p:txBody>
          <a:bodyPr wrap="square">
            <a:spAutoFit/>
          </a:bodyPr>
          <a:lstStyle/>
          <a:p>
            <a:pPr algn="ctr" rtl="1">
              <a:lnSpc>
                <a:spcPct val="200000"/>
              </a:lnSpc>
            </a:pPr>
            <a:r>
              <a:rPr lang="fa-IR" dirty="0">
                <a:cs typeface="B Nazanin" panose="00000400000000000000" pitchFamily="2" charset="-78"/>
              </a:rPr>
              <a:t>در موارد شدیدتر ممکن است در این عضلات و رباط ها پارگی هایی ایجاد شود که کمردرد شدیدی ایجاد میکند. در این موارد ورزشکار نیاز به مراقبت یک پزشک متخصص دارد.</a:t>
            </a:r>
            <a:r>
              <a:rPr lang="en-US" dirty="0">
                <a:cs typeface="B Nazanin" panose="00000400000000000000" pitchFamily="2" charset="-78"/>
              </a:rPr>
              <a:t> </a:t>
            </a:r>
            <a:r>
              <a:rPr lang="fa-IR" dirty="0">
                <a:cs typeface="B Nazanin" panose="00000400000000000000" pitchFamily="2" charset="-78"/>
              </a:rPr>
              <a:t>یکی دیگر از آسیب های کمر حین وزنه برداری فتق یا هرنی دیسک بین مهره ای و ایجاد علائم سیاتیک است. این آسیب موجب کمردرد و دردهای انتشار یابنده به لگن و اندام تحتانی میشود و ممکن است همراه با علائم حسی و حرکتی باشد. مهمترین عامل پیشگیری کننده از این آسیب ها تقویت عضلات کمر و شکم است.</a:t>
            </a:r>
            <a:endParaRPr lang="en-US" dirty="0">
              <a:cs typeface="B Nazanin" panose="00000400000000000000" pitchFamily="2" charset="-78"/>
            </a:endParaRPr>
          </a:p>
        </p:txBody>
      </p:sp>
    </p:spTree>
    <p:extLst>
      <p:ext uri="{BB962C8B-B14F-4D97-AF65-F5344CB8AC3E}">
        <p14:creationId xmlns:p14="http://schemas.microsoft.com/office/powerpoint/2010/main" val="2307457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963460D5-CD54-A71D-F735-F93E36DE272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2318" b="40876"/>
          <a:stretch/>
        </p:blipFill>
        <p:spPr>
          <a:xfrm>
            <a:off x="2858" y="0"/>
            <a:ext cx="12189142" cy="4614732"/>
          </a:xfrm>
        </p:spPr>
      </p:pic>
      <p:sp>
        <p:nvSpPr>
          <p:cNvPr id="2" name="Shape">
            <a:extLst>
              <a:ext uri="{FF2B5EF4-FFF2-40B4-BE49-F238E27FC236}">
                <a16:creationId xmlns:a16="http://schemas.microsoft.com/office/drawing/2014/main" id="{E82AB0B4-11B5-FD60-5FA1-F99DD4832BF8}"/>
              </a:ext>
            </a:extLst>
          </p:cNvPr>
          <p:cNvSpPr/>
          <p:nvPr/>
        </p:nvSpPr>
        <p:spPr>
          <a:xfrm>
            <a:off x="1" y="347739"/>
            <a:ext cx="12191999" cy="4357617"/>
          </a:xfrm>
          <a:custGeom>
            <a:avLst/>
            <a:gdLst/>
            <a:ahLst/>
            <a:cxnLst>
              <a:cxn ang="0">
                <a:pos x="wd2" y="hd2"/>
              </a:cxn>
              <a:cxn ang="5400000">
                <a:pos x="wd2" y="hd2"/>
              </a:cxn>
              <a:cxn ang="10800000">
                <a:pos x="wd2" y="hd2"/>
              </a:cxn>
              <a:cxn ang="16200000">
                <a:pos x="wd2" y="hd2"/>
              </a:cxn>
            </a:cxnLst>
            <a:rect l="0" t="0" r="r" b="b"/>
            <a:pathLst>
              <a:path w="21600" h="21600" extrusionOk="0">
                <a:moveTo>
                  <a:pt x="21592" y="0"/>
                </a:moveTo>
                <a:cubicBezTo>
                  <a:pt x="21337" y="557"/>
                  <a:pt x="21080" y="1114"/>
                  <a:pt x="20819" y="1643"/>
                </a:cubicBezTo>
                <a:cubicBezTo>
                  <a:pt x="20682" y="1921"/>
                  <a:pt x="20547" y="2209"/>
                  <a:pt x="20407" y="2473"/>
                </a:cubicBezTo>
                <a:cubicBezTo>
                  <a:pt x="20279" y="2719"/>
                  <a:pt x="20151" y="2960"/>
                  <a:pt x="20023" y="3205"/>
                </a:cubicBezTo>
                <a:cubicBezTo>
                  <a:pt x="19904" y="3408"/>
                  <a:pt x="19786" y="3611"/>
                  <a:pt x="19667" y="3809"/>
                </a:cubicBezTo>
                <a:cubicBezTo>
                  <a:pt x="19565" y="3984"/>
                  <a:pt x="19461" y="4140"/>
                  <a:pt x="19356" y="4300"/>
                </a:cubicBezTo>
                <a:cubicBezTo>
                  <a:pt x="19255" y="4456"/>
                  <a:pt x="19155" y="4616"/>
                  <a:pt x="19052" y="4753"/>
                </a:cubicBezTo>
                <a:cubicBezTo>
                  <a:pt x="18924" y="4923"/>
                  <a:pt x="18798" y="5093"/>
                  <a:pt x="18671" y="5268"/>
                </a:cubicBezTo>
                <a:cubicBezTo>
                  <a:pt x="18604" y="5343"/>
                  <a:pt x="18538" y="5419"/>
                  <a:pt x="18470" y="5494"/>
                </a:cubicBezTo>
                <a:cubicBezTo>
                  <a:pt x="18393" y="5584"/>
                  <a:pt x="18315" y="5683"/>
                  <a:pt x="18236" y="5759"/>
                </a:cubicBezTo>
                <a:cubicBezTo>
                  <a:pt x="18147" y="5839"/>
                  <a:pt x="18057" y="5924"/>
                  <a:pt x="17969" y="6004"/>
                </a:cubicBezTo>
                <a:cubicBezTo>
                  <a:pt x="17899" y="6070"/>
                  <a:pt x="17826" y="6146"/>
                  <a:pt x="17753" y="6198"/>
                </a:cubicBezTo>
                <a:cubicBezTo>
                  <a:pt x="17659" y="6269"/>
                  <a:pt x="17563" y="6339"/>
                  <a:pt x="17468" y="6410"/>
                </a:cubicBezTo>
                <a:cubicBezTo>
                  <a:pt x="17397" y="6462"/>
                  <a:pt x="17328" y="6523"/>
                  <a:pt x="17257" y="6561"/>
                </a:cubicBezTo>
                <a:cubicBezTo>
                  <a:pt x="17085" y="6656"/>
                  <a:pt x="16912" y="6774"/>
                  <a:pt x="16736" y="6830"/>
                </a:cubicBezTo>
                <a:cubicBezTo>
                  <a:pt x="16554" y="6892"/>
                  <a:pt x="16373" y="6958"/>
                  <a:pt x="16191" y="6991"/>
                </a:cubicBezTo>
                <a:cubicBezTo>
                  <a:pt x="16081" y="7010"/>
                  <a:pt x="15972" y="7024"/>
                  <a:pt x="15862" y="7043"/>
                </a:cubicBezTo>
                <a:cubicBezTo>
                  <a:pt x="15800" y="7052"/>
                  <a:pt x="15737" y="7052"/>
                  <a:pt x="15675" y="7047"/>
                </a:cubicBezTo>
                <a:cubicBezTo>
                  <a:pt x="15646" y="7047"/>
                  <a:pt x="15618" y="7047"/>
                  <a:pt x="15589" y="7047"/>
                </a:cubicBezTo>
                <a:cubicBezTo>
                  <a:pt x="15398" y="7052"/>
                  <a:pt x="15211" y="7024"/>
                  <a:pt x="15020" y="6995"/>
                </a:cubicBezTo>
                <a:cubicBezTo>
                  <a:pt x="14848" y="6972"/>
                  <a:pt x="14678" y="6906"/>
                  <a:pt x="14507" y="6854"/>
                </a:cubicBezTo>
                <a:cubicBezTo>
                  <a:pt x="14524" y="6859"/>
                  <a:pt x="14541" y="6863"/>
                  <a:pt x="14556" y="6868"/>
                </a:cubicBezTo>
                <a:cubicBezTo>
                  <a:pt x="14383" y="6797"/>
                  <a:pt x="14209" y="6741"/>
                  <a:pt x="14037" y="6646"/>
                </a:cubicBezTo>
                <a:cubicBezTo>
                  <a:pt x="13829" y="6538"/>
                  <a:pt x="13623" y="6420"/>
                  <a:pt x="13419" y="6292"/>
                </a:cubicBezTo>
                <a:cubicBezTo>
                  <a:pt x="13055" y="6061"/>
                  <a:pt x="12694" y="5801"/>
                  <a:pt x="12331" y="5542"/>
                </a:cubicBezTo>
                <a:cubicBezTo>
                  <a:pt x="11955" y="5273"/>
                  <a:pt x="11579" y="4985"/>
                  <a:pt x="11196" y="4815"/>
                </a:cubicBezTo>
                <a:cubicBezTo>
                  <a:pt x="11093" y="4767"/>
                  <a:pt x="10990" y="4720"/>
                  <a:pt x="10885" y="4678"/>
                </a:cubicBezTo>
                <a:cubicBezTo>
                  <a:pt x="10607" y="4550"/>
                  <a:pt x="10320" y="4531"/>
                  <a:pt x="10038" y="4565"/>
                </a:cubicBezTo>
                <a:cubicBezTo>
                  <a:pt x="9539" y="4621"/>
                  <a:pt x="9050" y="4952"/>
                  <a:pt x="8596" y="5527"/>
                </a:cubicBezTo>
                <a:cubicBezTo>
                  <a:pt x="8491" y="5660"/>
                  <a:pt x="8387" y="5792"/>
                  <a:pt x="8282" y="5924"/>
                </a:cubicBezTo>
                <a:cubicBezTo>
                  <a:pt x="8186" y="6047"/>
                  <a:pt x="8093" y="6198"/>
                  <a:pt x="8000" y="6335"/>
                </a:cubicBezTo>
                <a:cubicBezTo>
                  <a:pt x="7816" y="6604"/>
                  <a:pt x="7639" y="6920"/>
                  <a:pt x="7467" y="7241"/>
                </a:cubicBezTo>
                <a:cubicBezTo>
                  <a:pt x="7287" y="7576"/>
                  <a:pt x="7109" y="7916"/>
                  <a:pt x="6934" y="8270"/>
                </a:cubicBezTo>
                <a:cubicBezTo>
                  <a:pt x="6777" y="8581"/>
                  <a:pt x="6627" y="8912"/>
                  <a:pt x="6473" y="9238"/>
                </a:cubicBezTo>
                <a:cubicBezTo>
                  <a:pt x="6163" y="9898"/>
                  <a:pt x="5863" y="10606"/>
                  <a:pt x="5557" y="11296"/>
                </a:cubicBezTo>
                <a:cubicBezTo>
                  <a:pt x="5249" y="11994"/>
                  <a:pt x="4936" y="12679"/>
                  <a:pt x="4624" y="13358"/>
                </a:cubicBezTo>
                <a:cubicBezTo>
                  <a:pt x="4262" y="14147"/>
                  <a:pt x="3882" y="14874"/>
                  <a:pt x="3501" y="15591"/>
                </a:cubicBezTo>
                <a:cubicBezTo>
                  <a:pt x="3367" y="15822"/>
                  <a:pt x="3238" y="16063"/>
                  <a:pt x="3101" y="16280"/>
                </a:cubicBezTo>
                <a:cubicBezTo>
                  <a:pt x="2939" y="16535"/>
                  <a:pt x="2777" y="16795"/>
                  <a:pt x="2612" y="17035"/>
                </a:cubicBezTo>
                <a:cubicBezTo>
                  <a:pt x="2311" y="17474"/>
                  <a:pt x="2006" y="17880"/>
                  <a:pt x="1697" y="18267"/>
                </a:cubicBezTo>
                <a:cubicBezTo>
                  <a:pt x="1417" y="18598"/>
                  <a:pt x="1132" y="18914"/>
                  <a:pt x="857" y="19278"/>
                </a:cubicBezTo>
                <a:cubicBezTo>
                  <a:pt x="769" y="19396"/>
                  <a:pt x="680" y="19509"/>
                  <a:pt x="592" y="19627"/>
                </a:cubicBezTo>
                <a:cubicBezTo>
                  <a:pt x="498" y="19754"/>
                  <a:pt x="407" y="19915"/>
                  <a:pt x="314" y="20056"/>
                </a:cubicBezTo>
                <a:cubicBezTo>
                  <a:pt x="208" y="20222"/>
                  <a:pt x="103" y="20396"/>
                  <a:pt x="0" y="20585"/>
                </a:cubicBezTo>
                <a:lnTo>
                  <a:pt x="0" y="21600"/>
                </a:lnTo>
                <a:cubicBezTo>
                  <a:pt x="59" y="21586"/>
                  <a:pt x="115" y="21534"/>
                  <a:pt x="174" y="21491"/>
                </a:cubicBezTo>
                <a:cubicBezTo>
                  <a:pt x="208" y="21468"/>
                  <a:pt x="243" y="21444"/>
                  <a:pt x="277" y="21421"/>
                </a:cubicBezTo>
                <a:cubicBezTo>
                  <a:pt x="322" y="21388"/>
                  <a:pt x="369" y="21322"/>
                  <a:pt x="413" y="21274"/>
                </a:cubicBezTo>
                <a:cubicBezTo>
                  <a:pt x="796" y="20859"/>
                  <a:pt x="1169" y="20359"/>
                  <a:pt x="1530" y="19802"/>
                </a:cubicBezTo>
                <a:cubicBezTo>
                  <a:pt x="2261" y="18673"/>
                  <a:pt x="2976" y="17470"/>
                  <a:pt x="3651" y="16096"/>
                </a:cubicBezTo>
                <a:cubicBezTo>
                  <a:pt x="3926" y="15539"/>
                  <a:pt x="4199" y="14977"/>
                  <a:pt x="4466" y="14392"/>
                </a:cubicBezTo>
                <a:cubicBezTo>
                  <a:pt x="4742" y="13783"/>
                  <a:pt x="5016" y="13174"/>
                  <a:pt x="5291" y="12556"/>
                </a:cubicBezTo>
                <a:cubicBezTo>
                  <a:pt x="5556" y="11956"/>
                  <a:pt x="5822" y="11362"/>
                  <a:pt x="6092" y="10781"/>
                </a:cubicBezTo>
                <a:cubicBezTo>
                  <a:pt x="6327" y="10276"/>
                  <a:pt x="6570" y="9799"/>
                  <a:pt x="6816" y="9332"/>
                </a:cubicBezTo>
                <a:cubicBezTo>
                  <a:pt x="6958" y="9087"/>
                  <a:pt x="7098" y="8841"/>
                  <a:pt x="7243" y="8615"/>
                </a:cubicBezTo>
                <a:cubicBezTo>
                  <a:pt x="7314" y="8506"/>
                  <a:pt x="7384" y="8388"/>
                  <a:pt x="7459" y="8289"/>
                </a:cubicBezTo>
                <a:cubicBezTo>
                  <a:pt x="7543" y="8180"/>
                  <a:pt x="7626" y="8067"/>
                  <a:pt x="7710" y="7958"/>
                </a:cubicBezTo>
                <a:cubicBezTo>
                  <a:pt x="7783" y="7878"/>
                  <a:pt x="7853" y="7798"/>
                  <a:pt x="7926" y="7718"/>
                </a:cubicBezTo>
                <a:cubicBezTo>
                  <a:pt x="8073" y="7557"/>
                  <a:pt x="8223" y="7425"/>
                  <a:pt x="8375" y="7321"/>
                </a:cubicBezTo>
                <a:cubicBezTo>
                  <a:pt x="8832" y="7000"/>
                  <a:pt x="9316" y="6948"/>
                  <a:pt x="9784" y="7076"/>
                </a:cubicBezTo>
                <a:cubicBezTo>
                  <a:pt x="10607" y="7354"/>
                  <a:pt x="11396" y="8072"/>
                  <a:pt x="12203" y="8591"/>
                </a:cubicBezTo>
                <a:cubicBezTo>
                  <a:pt x="12399" y="8718"/>
                  <a:pt x="12596" y="8822"/>
                  <a:pt x="12793" y="8931"/>
                </a:cubicBezTo>
                <a:cubicBezTo>
                  <a:pt x="12959" y="9020"/>
                  <a:pt x="13127" y="9096"/>
                  <a:pt x="13293" y="9153"/>
                </a:cubicBezTo>
                <a:cubicBezTo>
                  <a:pt x="13502" y="9223"/>
                  <a:pt x="13711" y="9294"/>
                  <a:pt x="13920" y="9346"/>
                </a:cubicBezTo>
                <a:cubicBezTo>
                  <a:pt x="14136" y="9393"/>
                  <a:pt x="14352" y="9426"/>
                  <a:pt x="14568" y="9445"/>
                </a:cubicBezTo>
                <a:cubicBezTo>
                  <a:pt x="14752" y="9464"/>
                  <a:pt x="14938" y="9436"/>
                  <a:pt x="15123" y="9422"/>
                </a:cubicBezTo>
                <a:cubicBezTo>
                  <a:pt x="15224" y="9417"/>
                  <a:pt x="15329" y="9374"/>
                  <a:pt x="15430" y="9351"/>
                </a:cubicBezTo>
                <a:cubicBezTo>
                  <a:pt x="15511" y="9332"/>
                  <a:pt x="15591" y="9318"/>
                  <a:pt x="15672" y="9285"/>
                </a:cubicBezTo>
                <a:cubicBezTo>
                  <a:pt x="15796" y="9233"/>
                  <a:pt x="15920" y="9186"/>
                  <a:pt x="16043" y="9134"/>
                </a:cubicBezTo>
                <a:cubicBezTo>
                  <a:pt x="16125" y="9101"/>
                  <a:pt x="16206" y="9039"/>
                  <a:pt x="16287" y="8987"/>
                </a:cubicBezTo>
                <a:cubicBezTo>
                  <a:pt x="16382" y="8931"/>
                  <a:pt x="16476" y="8869"/>
                  <a:pt x="16571" y="8813"/>
                </a:cubicBezTo>
                <a:cubicBezTo>
                  <a:pt x="16675" y="8747"/>
                  <a:pt x="16778" y="8638"/>
                  <a:pt x="16881" y="8553"/>
                </a:cubicBezTo>
                <a:cubicBezTo>
                  <a:pt x="16954" y="8492"/>
                  <a:pt x="17030" y="8440"/>
                  <a:pt x="17102" y="8364"/>
                </a:cubicBezTo>
                <a:cubicBezTo>
                  <a:pt x="17225" y="8237"/>
                  <a:pt x="17348" y="8109"/>
                  <a:pt x="17472" y="7982"/>
                </a:cubicBezTo>
                <a:cubicBezTo>
                  <a:pt x="17664" y="7784"/>
                  <a:pt x="17851" y="7538"/>
                  <a:pt x="18039" y="7307"/>
                </a:cubicBezTo>
                <a:cubicBezTo>
                  <a:pt x="18416" y="6844"/>
                  <a:pt x="18772" y="6254"/>
                  <a:pt x="19128" y="5678"/>
                </a:cubicBezTo>
                <a:cubicBezTo>
                  <a:pt x="19221" y="5527"/>
                  <a:pt x="19309" y="5358"/>
                  <a:pt x="19398" y="5197"/>
                </a:cubicBezTo>
                <a:cubicBezTo>
                  <a:pt x="19498" y="5018"/>
                  <a:pt x="19601" y="4848"/>
                  <a:pt x="19697" y="4654"/>
                </a:cubicBezTo>
                <a:cubicBezTo>
                  <a:pt x="19881" y="4291"/>
                  <a:pt x="20068" y="3941"/>
                  <a:pt x="20245" y="3559"/>
                </a:cubicBezTo>
                <a:cubicBezTo>
                  <a:pt x="20446" y="3134"/>
                  <a:pt x="20647" y="2709"/>
                  <a:pt x="20841" y="2266"/>
                </a:cubicBezTo>
                <a:cubicBezTo>
                  <a:pt x="21096" y="1685"/>
                  <a:pt x="21349" y="1095"/>
                  <a:pt x="21600" y="505"/>
                </a:cubicBezTo>
                <a:lnTo>
                  <a:pt x="21600" y="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8" name="Rectangle: Rounded Corners 7">
            <a:extLst>
              <a:ext uri="{FF2B5EF4-FFF2-40B4-BE49-F238E27FC236}">
                <a16:creationId xmlns:a16="http://schemas.microsoft.com/office/drawing/2014/main" id="{D6989D64-8CFF-7CBF-9197-02B0B6729DE7}"/>
              </a:ext>
            </a:extLst>
          </p:cNvPr>
          <p:cNvSpPr/>
          <p:nvPr/>
        </p:nvSpPr>
        <p:spPr>
          <a:xfrm>
            <a:off x="11092361" y="2107983"/>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7CAD0A11-3691-1BC0-7FE8-B80390FD38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51005" y="2185312"/>
            <a:ext cx="791453" cy="741419"/>
          </a:xfrm>
          <a:prstGeom prst="rect">
            <a:avLst/>
          </a:prstGeom>
        </p:spPr>
      </p:pic>
      <p:sp>
        <p:nvSpPr>
          <p:cNvPr id="10" name="Rectangle 9">
            <a:extLst>
              <a:ext uri="{FF2B5EF4-FFF2-40B4-BE49-F238E27FC236}">
                <a16:creationId xmlns:a16="http://schemas.microsoft.com/office/drawing/2014/main" id="{4762D24D-C855-A5B0-2242-F6EAE55D596A}"/>
              </a:ext>
            </a:extLst>
          </p:cNvPr>
          <p:cNvSpPr/>
          <p:nvPr/>
        </p:nvSpPr>
        <p:spPr>
          <a:xfrm>
            <a:off x="8524712" y="2259373"/>
            <a:ext cx="2544286" cy="523220"/>
          </a:xfrm>
          <a:prstGeom prst="rect">
            <a:avLst/>
          </a:prstGeom>
        </p:spPr>
        <p:txBody>
          <a:bodyPr wrap="none">
            <a:spAutoFit/>
          </a:bodyPr>
          <a:lstStyle/>
          <a:p>
            <a:pPr algn="r" rtl="1"/>
            <a:r>
              <a:rPr lang="fa-IR" sz="2800" dirty="0">
                <a:cs typeface="B Titr" panose="00000700000000000000" pitchFamily="2" charset="-78"/>
              </a:rPr>
              <a:t>آسیب های ورزشی</a:t>
            </a:r>
            <a:endParaRPr lang="en-US" sz="2800" dirty="0">
              <a:cs typeface="B Titr" panose="00000700000000000000" pitchFamily="2" charset="-78"/>
            </a:endParaRPr>
          </a:p>
        </p:txBody>
      </p:sp>
      <p:sp>
        <p:nvSpPr>
          <p:cNvPr id="11" name="Rectangle 10">
            <a:extLst>
              <a:ext uri="{FF2B5EF4-FFF2-40B4-BE49-F238E27FC236}">
                <a16:creationId xmlns:a16="http://schemas.microsoft.com/office/drawing/2014/main" id="{885E3FA2-AD2F-2DC2-7256-09994A0EE0F1}"/>
              </a:ext>
            </a:extLst>
          </p:cNvPr>
          <p:cNvSpPr/>
          <p:nvPr/>
        </p:nvSpPr>
        <p:spPr>
          <a:xfrm>
            <a:off x="1471103" y="3112892"/>
            <a:ext cx="10471355" cy="3450945"/>
          </a:xfrm>
          <a:prstGeom prst="rect">
            <a:avLst/>
          </a:prstGeom>
        </p:spPr>
        <p:txBody>
          <a:bodyPr wrap="square">
            <a:spAutoFit/>
          </a:bodyPr>
          <a:lstStyle/>
          <a:p>
            <a:pPr algn="justLow" rtl="1">
              <a:lnSpc>
                <a:spcPct val="250000"/>
              </a:lnSpc>
            </a:pPr>
            <a:r>
              <a:rPr lang="fa-IR" dirty="0">
                <a:cs typeface="B Titr" panose="00000700000000000000" pitchFamily="2" charset="-78"/>
              </a:rPr>
              <a:t>شانه</a:t>
            </a:r>
          </a:p>
          <a:p>
            <a:pPr algn="justLow" rtl="1">
              <a:lnSpc>
                <a:spcPct val="250000"/>
              </a:lnSpc>
            </a:pPr>
            <a:r>
              <a:rPr lang="fa-IR" dirty="0">
                <a:cs typeface="B Nazanin" panose="00000400000000000000" pitchFamily="2" charset="-78"/>
              </a:rPr>
              <a:t>حرکت دست و وزنه به بالای سر موجب فشار زیادی به مفصل شانه میشود. مهمترین قسمتی از شانه که در وزنه برداری آسیب میبیند عضلات روتاتور کاف است. اینها عضلاتی در عمق شانه هستند که دور تا دور مفصل شانه را احاطه کرده و آن را حمایت میکنند. بروز سندروم ایمپینجمنت به علت گیر کردن و آزرده شدن تاندون عضله سوپرااسپیناتوس از دسته عضلات روتاتور کاف ایجاد شده و موجب احساس درد در بالای شانه میشود.</a:t>
            </a:r>
          </a:p>
          <a:p>
            <a:pPr algn="justLow" rtl="1">
              <a:lnSpc>
                <a:spcPct val="250000"/>
              </a:lnSpc>
            </a:pPr>
            <a:r>
              <a:rPr lang="fa-IR" dirty="0">
                <a:cs typeface="B Nazanin" panose="00000400000000000000" pitchFamily="2" charset="-78"/>
              </a:rPr>
              <a:t>اعمال فشارهای بیشتر به شانه میتواند موجب پارگی های ناقص یا حتی کامل در تاندون عضلات روتاتور کاف شود.</a:t>
            </a:r>
            <a:endParaRPr lang="en-US" dirty="0">
              <a:cs typeface="B Nazanin" panose="00000400000000000000" pitchFamily="2" charset="-78"/>
            </a:endParaRPr>
          </a:p>
        </p:txBody>
      </p:sp>
    </p:spTree>
    <p:extLst>
      <p:ext uri="{BB962C8B-B14F-4D97-AF65-F5344CB8AC3E}">
        <p14:creationId xmlns:p14="http://schemas.microsoft.com/office/powerpoint/2010/main" val="1927900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2901CFBD-C700-3AED-9467-43C5CCCA5A2C}"/>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31701" b="-21064"/>
          <a:stretch/>
        </p:blipFill>
        <p:spPr>
          <a:xfrm>
            <a:off x="1" y="3223856"/>
            <a:ext cx="12192000" cy="4755022"/>
          </a:xfrm>
        </p:spPr>
      </p:pic>
      <p:sp>
        <p:nvSpPr>
          <p:cNvPr id="2" name="Shape">
            <a:extLst>
              <a:ext uri="{FF2B5EF4-FFF2-40B4-BE49-F238E27FC236}">
                <a16:creationId xmlns:a16="http://schemas.microsoft.com/office/drawing/2014/main" id="{ED9C3BB7-E111-6737-A8CD-FCD53E18A6A3}"/>
              </a:ext>
            </a:extLst>
          </p:cNvPr>
          <p:cNvSpPr/>
          <p:nvPr/>
        </p:nvSpPr>
        <p:spPr>
          <a:xfrm>
            <a:off x="2" y="2985079"/>
            <a:ext cx="12191046" cy="2933556"/>
          </a:xfrm>
          <a:custGeom>
            <a:avLst/>
            <a:gdLst/>
            <a:ahLst/>
            <a:cxnLst>
              <a:cxn ang="0">
                <a:pos x="wd2" y="hd2"/>
              </a:cxn>
              <a:cxn ang="5400000">
                <a:pos x="wd2" y="hd2"/>
              </a:cxn>
              <a:cxn ang="10800000">
                <a:pos x="wd2" y="hd2"/>
              </a:cxn>
              <a:cxn ang="16200000">
                <a:pos x="wd2" y="hd2"/>
              </a:cxn>
            </a:cxnLst>
            <a:rect l="0" t="0" r="r" b="b"/>
            <a:pathLst>
              <a:path w="21600" h="21536" extrusionOk="0">
                <a:moveTo>
                  <a:pt x="18395" y="17041"/>
                </a:moveTo>
                <a:cubicBezTo>
                  <a:pt x="18491" y="16803"/>
                  <a:pt x="18589" y="16558"/>
                  <a:pt x="18685" y="16321"/>
                </a:cubicBezTo>
                <a:cubicBezTo>
                  <a:pt x="18734" y="16195"/>
                  <a:pt x="18787" y="16083"/>
                  <a:pt x="18834" y="15950"/>
                </a:cubicBezTo>
                <a:cubicBezTo>
                  <a:pt x="18981" y="15530"/>
                  <a:pt x="19128" y="15118"/>
                  <a:pt x="19273" y="14698"/>
                </a:cubicBezTo>
                <a:cubicBezTo>
                  <a:pt x="19534" y="13950"/>
                  <a:pt x="19784" y="13125"/>
                  <a:pt x="20037" y="12321"/>
                </a:cubicBezTo>
                <a:cubicBezTo>
                  <a:pt x="20154" y="11950"/>
                  <a:pt x="20265" y="11538"/>
                  <a:pt x="20378" y="11153"/>
                </a:cubicBezTo>
                <a:cubicBezTo>
                  <a:pt x="20486" y="10783"/>
                  <a:pt x="20596" y="10426"/>
                  <a:pt x="20700" y="10041"/>
                </a:cubicBezTo>
                <a:cubicBezTo>
                  <a:pt x="20854" y="9468"/>
                  <a:pt x="21008" y="8902"/>
                  <a:pt x="21163" y="8328"/>
                </a:cubicBezTo>
                <a:cubicBezTo>
                  <a:pt x="21310" y="7783"/>
                  <a:pt x="21455" y="7223"/>
                  <a:pt x="21600" y="6664"/>
                </a:cubicBezTo>
                <a:lnTo>
                  <a:pt x="21600" y="6482"/>
                </a:lnTo>
                <a:cubicBezTo>
                  <a:pt x="21595" y="6503"/>
                  <a:pt x="21590" y="6517"/>
                  <a:pt x="21586" y="6538"/>
                </a:cubicBezTo>
                <a:cubicBezTo>
                  <a:pt x="21586" y="6538"/>
                  <a:pt x="21586" y="6538"/>
                  <a:pt x="21586" y="6538"/>
                </a:cubicBezTo>
                <a:cubicBezTo>
                  <a:pt x="21298" y="7657"/>
                  <a:pt x="21001" y="8741"/>
                  <a:pt x="20706" y="9839"/>
                </a:cubicBezTo>
                <a:cubicBezTo>
                  <a:pt x="20621" y="10153"/>
                  <a:pt x="20530" y="10447"/>
                  <a:pt x="20442" y="10748"/>
                </a:cubicBezTo>
                <a:cubicBezTo>
                  <a:pt x="20322" y="11160"/>
                  <a:pt x="20203" y="11566"/>
                  <a:pt x="20083" y="11978"/>
                </a:cubicBezTo>
                <a:cubicBezTo>
                  <a:pt x="19882" y="12615"/>
                  <a:pt x="19681" y="13258"/>
                  <a:pt x="19480" y="13894"/>
                </a:cubicBezTo>
                <a:cubicBezTo>
                  <a:pt x="19396" y="14160"/>
                  <a:pt x="19305" y="14398"/>
                  <a:pt x="19219" y="14642"/>
                </a:cubicBezTo>
                <a:cubicBezTo>
                  <a:pt x="19111" y="14950"/>
                  <a:pt x="19003" y="15258"/>
                  <a:pt x="18895" y="15565"/>
                </a:cubicBezTo>
                <a:cubicBezTo>
                  <a:pt x="18746" y="15936"/>
                  <a:pt x="18596" y="16307"/>
                  <a:pt x="18448" y="16677"/>
                </a:cubicBezTo>
                <a:cubicBezTo>
                  <a:pt x="18194" y="17307"/>
                  <a:pt x="17933" y="17866"/>
                  <a:pt x="17663" y="18376"/>
                </a:cubicBezTo>
                <a:cubicBezTo>
                  <a:pt x="17663" y="18376"/>
                  <a:pt x="17664" y="18376"/>
                  <a:pt x="17664" y="18369"/>
                </a:cubicBezTo>
                <a:cubicBezTo>
                  <a:pt x="17172" y="19264"/>
                  <a:pt x="16664" y="19943"/>
                  <a:pt x="16134" y="20334"/>
                </a:cubicBezTo>
                <a:cubicBezTo>
                  <a:pt x="15597" y="20733"/>
                  <a:pt x="15049" y="20845"/>
                  <a:pt x="14505" y="20628"/>
                </a:cubicBezTo>
                <a:cubicBezTo>
                  <a:pt x="14507" y="20628"/>
                  <a:pt x="14507" y="20628"/>
                  <a:pt x="14509" y="20628"/>
                </a:cubicBezTo>
                <a:cubicBezTo>
                  <a:pt x="14505" y="20628"/>
                  <a:pt x="14502" y="20628"/>
                  <a:pt x="14500" y="20621"/>
                </a:cubicBezTo>
                <a:cubicBezTo>
                  <a:pt x="14500" y="20621"/>
                  <a:pt x="14498" y="20621"/>
                  <a:pt x="14498" y="20621"/>
                </a:cubicBezTo>
                <a:cubicBezTo>
                  <a:pt x="14498" y="20621"/>
                  <a:pt x="14500" y="20621"/>
                  <a:pt x="14500" y="20621"/>
                </a:cubicBezTo>
                <a:cubicBezTo>
                  <a:pt x="13994" y="20390"/>
                  <a:pt x="13496" y="19894"/>
                  <a:pt x="13020" y="19132"/>
                </a:cubicBezTo>
                <a:cubicBezTo>
                  <a:pt x="12548" y="18369"/>
                  <a:pt x="12107" y="17307"/>
                  <a:pt x="11687" y="16132"/>
                </a:cubicBezTo>
                <a:cubicBezTo>
                  <a:pt x="11503" y="15614"/>
                  <a:pt x="11329" y="15027"/>
                  <a:pt x="11154" y="14475"/>
                </a:cubicBezTo>
                <a:cubicBezTo>
                  <a:pt x="11015" y="14034"/>
                  <a:pt x="10885" y="13545"/>
                  <a:pt x="10754" y="13076"/>
                </a:cubicBezTo>
                <a:cubicBezTo>
                  <a:pt x="10502" y="12181"/>
                  <a:pt x="10259" y="11258"/>
                  <a:pt x="10013" y="10335"/>
                </a:cubicBezTo>
                <a:cubicBezTo>
                  <a:pt x="9883" y="9853"/>
                  <a:pt x="9755" y="9356"/>
                  <a:pt x="9623" y="8881"/>
                </a:cubicBezTo>
                <a:cubicBezTo>
                  <a:pt x="9481" y="8370"/>
                  <a:pt x="9341" y="7832"/>
                  <a:pt x="9194" y="7349"/>
                </a:cubicBezTo>
                <a:cubicBezTo>
                  <a:pt x="9034" y="6825"/>
                  <a:pt x="8874" y="6300"/>
                  <a:pt x="8713" y="5769"/>
                </a:cubicBezTo>
                <a:cubicBezTo>
                  <a:pt x="8666" y="5615"/>
                  <a:pt x="8614" y="5482"/>
                  <a:pt x="8565" y="5335"/>
                </a:cubicBezTo>
                <a:cubicBezTo>
                  <a:pt x="8463" y="5042"/>
                  <a:pt x="8364" y="4748"/>
                  <a:pt x="8263" y="4454"/>
                </a:cubicBezTo>
                <a:cubicBezTo>
                  <a:pt x="8118" y="4035"/>
                  <a:pt x="7961" y="3678"/>
                  <a:pt x="7810" y="3300"/>
                </a:cubicBezTo>
                <a:cubicBezTo>
                  <a:pt x="7485" y="2482"/>
                  <a:pt x="7134" y="1832"/>
                  <a:pt x="6776" y="1301"/>
                </a:cubicBezTo>
                <a:cubicBezTo>
                  <a:pt x="6312" y="608"/>
                  <a:pt x="5824" y="182"/>
                  <a:pt x="5331" y="42"/>
                </a:cubicBezTo>
                <a:cubicBezTo>
                  <a:pt x="5237" y="14"/>
                  <a:pt x="5141" y="0"/>
                  <a:pt x="5046" y="0"/>
                </a:cubicBezTo>
                <a:cubicBezTo>
                  <a:pt x="4643" y="0"/>
                  <a:pt x="4238" y="231"/>
                  <a:pt x="3846" y="601"/>
                </a:cubicBezTo>
                <a:cubicBezTo>
                  <a:pt x="3370" y="1049"/>
                  <a:pt x="2908" y="1832"/>
                  <a:pt x="2481" y="2790"/>
                </a:cubicBezTo>
                <a:cubicBezTo>
                  <a:pt x="2261" y="3280"/>
                  <a:pt x="2054" y="3874"/>
                  <a:pt x="1853" y="4482"/>
                </a:cubicBezTo>
                <a:cubicBezTo>
                  <a:pt x="1639" y="5133"/>
                  <a:pt x="1434" y="5846"/>
                  <a:pt x="1240" y="6601"/>
                </a:cubicBezTo>
                <a:cubicBezTo>
                  <a:pt x="864" y="8055"/>
                  <a:pt x="511" y="9636"/>
                  <a:pt x="219" y="11391"/>
                </a:cubicBezTo>
                <a:cubicBezTo>
                  <a:pt x="164" y="11720"/>
                  <a:pt x="110" y="12041"/>
                  <a:pt x="56" y="12370"/>
                </a:cubicBezTo>
                <a:cubicBezTo>
                  <a:pt x="37" y="12482"/>
                  <a:pt x="19" y="12601"/>
                  <a:pt x="0" y="12719"/>
                </a:cubicBezTo>
                <a:lnTo>
                  <a:pt x="0" y="15237"/>
                </a:lnTo>
                <a:cubicBezTo>
                  <a:pt x="111" y="14531"/>
                  <a:pt x="228" y="13831"/>
                  <a:pt x="336" y="13118"/>
                </a:cubicBezTo>
                <a:cubicBezTo>
                  <a:pt x="464" y="12265"/>
                  <a:pt x="594" y="11419"/>
                  <a:pt x="726" y="10573"/>
                </a:cubicBezTo>
                <a:cubicBezTo>
                  <a:pt x="837" y="9887"/>
                  <a:pt x="950" y="9202"/>
                  <a:pt x="1073" y="8545"/>
                </a:cubicBezTo>
                <a:cubicBezTo>
                  <a:pt x="1117" y="8328"/>
                  <a:pt x="1163" y="8111"/>
                  <a:pt x="1208" y="7902"/>
                </a:cubicBezTo>
                <a:cubicBezTo>
                  <a:pt x="1247" y="7741"/>
                  <a:pt x="1284" y="7580"/>
                  <a:pt x="1323" y="7426"/>
                </a:cubicBezTo>
                <a:cubicBezTo>
                  <a:pt x="1394" y="7160"/>
                  <a:pt x="1465" y="6902"/>
                  <a:pt x="1537" y="6650"/>
                </a:cubicBezTo>
                <a:cubicBezTo>
                  <a:pt x="1634" y="6335"/>
                  <a:pt x="1732" y="6035"/>
                  <a:pt x="1831" y="5748"/>
                </a:cubicBezTo>
                <a:cubicBezTo>
                  <a:pt x="2025" y="5230"/>
                  <a:pt x="2229" y="4783"/>
                  <a:pt x="2439" y="4377"/>
                </a:cubicBezTo>
                <a:cubicBezTo>
                  <a:pt x="3252" y="2916"/>
                  <a:pt x="4150" y="2224"/>
                  <a:pt x="5034" y="2594"/>
                </a:cubicBezTo>
                <a:cubicBezTo>
                  <a:pt x="5532" y="2846"/>
                  <a:pt x="6021" y="3349"/>
                  <a:pt x="6494" y="4042"/>
                </a:cubicBezTo>
                <a:cubicBezTo>
                  <a:pt x="6813" y="4510"/>
                  <a:pt x="7120" y="5098"/>
                  <a:pt x="7424" y="5727"/>
                </a:cubicBezTo>
                <a:cubicBezTo>
                  <a:pt x="7520" y="5930"/>
                  <a:pt x="7618" y="6125"/>
                  <a:pt x="7714" y="6328"/>
                </a:cubicBezTo>
                <a:cubicBezTo>
                  <a:pt x="7773" y="6447"/>
                  <a:pt x="7827" y="6594"/>
                  <a:pt x="7885" y="6734"/>
                </a:cubicBezTo>
                <a:cubicBezTo>
                  <a:pt x="8035" y="7097"/>
                  <a:pt x="8187" y="7440"/>
                  <a:pt x="8332" y="7839"/>
                </a:cubicBezTo>
                <a:cubicBezTo>
                  <a:pt x="8489" y="8265"/>
                  <a:pt x="8649" y="8678"/>
                  <a:pt x="8803" y="9125"/>
                </a:cubicBezTo>
                <a:cubicBezTo>
                  <a:pt x="8970" y="9615"/>
                  <a:pt x="9135" y="10111"/>
                  <a:pt x="9302" y="10601"/>
                </a:cubicBezTo>
                <a:cubicBezTo>
                  <a:pt x="9461" y="11069"/>
                  <a:pt x="9613" y="11580"/>
                  <a:pt x="9768" y="12069"/>
                </a:cubicBezTo>
                <a:cubicBezTo>
                  <a:pt x="9910" y="12517"/>
                  <a:pt x="10048" y="12971"/>
                  <a:pt x="10188" y="13426"/>
                </a:cubicBezTo>
                <a:cubicBezTo>
                  <a:pt x="11074" y="16286"/>
                  <a:pt x="11999" y="19111"/>
                  <a:pt x="13084" y="20509"/>
                </a:cubicBezTo>
                <a:cubicBezTo>
                  <a:pt x="13569" y="21138"/>
                  <a:pt x="14075" y="21453"/>
                  <a:pt x="14581" y="21523"/>
                </a:cubicBezTo>
                <a:cubicBezTo>
                  <a:pt x="15098" y="21600"/>
                  <a:pt x="15614" y="21327"/>
                  <a:pt x="16119" y="20873"/>
                </a:cubicBezTo>
                <a:cubicBezTo>
                  <a:pt x="16922" y="20153"/>
                  <a:pt x="17690" y="18789"/>
                  <a:pt x="18395" y="17041"/>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0" name="Rectangle: Rounded Corners 9">
            <a:extLst>
              <a:ext uri="{FF2B5EF4-FFF2-40B4-BE49-F238E27FC236}">
                <a16:creationId xmlns:a16="http://schemas.microsoft.com/office/drawing/2014/main" id="{53376911-3B66-95B7-6C0F-D7A70A81D721}"/>
              </a:ext>
            </a:extLst>
          </p:cNvPr>
          <p:cNvSpPr/>
          <p:nvPr/>
        </p:nvSpPr>
        <p:spPr>
          <a:xfrm>
            <a:off x="11082529" y="151363"/>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4B1E51B3-67C9-F934-8486-720922ED18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41173" y="228692"/>
            <a:ext cx="791453" cy="741419"/>
          </a:xfrm>
          <a:prstGeom prst="rect">
            <a:avLst/>
          </a:prstGeom>
        </p:spPr>
      </p:pic>
      <p:sp>
        <p:nvSpPr>
          <p:cNvPr id="12" name="Rectangle 11">
            <a:extLst>
              <a:ext uri="{FF2B5EF4-FFF2-40B4-BE49-F238E27FC236}">
                <a16:creationId xmlns:a16="http://schemas.microsoft.com/office/drawing/2014/main" id="{6119E9FA-BD89-AB11-E41F-EC5D3EF16E2A}"/>
              </a:ext>
            </a:extLst>
          </p:cNvPr>
          <p:cNvSpPr/>
          <p:nvPr/>
        </p:nvSpPr>
        <p:spPr>
          <a:xfrm>
            <a:off x="8514880" y="302753"/>
            <a:ext cx="2544286" cy="523220"/>
          </a:xfrm>
          <a:prstGeom prst="rect">
            <a:avLst/>
          </a:prstGeom>
        </p:spPr>
        <p:txBody>
          <a:bodyPr wrap="none">
            <a:spAutoFit/>
          </a:bodyPr>
          <a:lstStyle/>
          <a:p>
            <a:pPr algn="r" rtl="1"/>
            <a:r>
              <a:rPr lang="fa-IR" sz="2800" dirty="0">
                <a:cs typeface="B Titr" panose="00000700000000000000" pitchFamily="2" charset="-78"/>
              </a:rPr>
              <a:t>آسیب های ورزشی</a:t>
            </a:r>
            <a:endParaRPr lang="en-US" sz="2800" dirty="0">
              <a:cs typeface="B Titr" panose="00000700000000000000" pitchFamily="2" charset="-78"/>
            </a:endParaRPr>
          </a:p>
        </p:txBody>
      </p:sp>
      <p:sp>
        <p:nvSpPr>
          <p:cNvPr id="14" name="Rectangle 13">
            <a:extLst>
              <a:ext uri="{FF2B5EF4-FFF2-40B4-BE49-F238E27FC236}">
                <a16:creationId xmlns:a16="http://schemas.microsoft.com/office/drawing/2014/main" id="{DF9B5B0C-EC7D-9C53-696D-C1922CE60280}"/>
              </a:ext>
            </a:extLst>
          </p:cNvPr>
          <p:cNvSpPr/>
          <p:nvPr/>
        </p:nvSpPr>
        <p:spPr>
          <a:xfrm>
            <a:off x="5149254" y="1010298"/>
            <a:ext cx="6440128" cy="4835939"/>
          </a:xfrm>
          <a:prstGeom prst="rect">
            <a:avLst/>
          </a:prstGeom>
        </p:spPr>
        <p:txBody>
          <a:bodyPr wrap="square">
            <a:spAutoFit/>
          </a:bodyPr>
          <a:lstStyle/>
          <a:p>
            <a:pPr algn="ctr" rtl="1">
              <a:lnSpc>
                <a:spcPct val="250000"/>
              </a:lnSpc>
            </a:pPr>
            <a:r>
              <a:rPr lang="fa-IR" dirty="0">
                <a:cs typeface="B Titr" panose="00000700000000000000" pitchFamily="2" charset="-78"/>
              </a:rPr>
              <a:t>دیگر آسیب های احتمالی ناحیه شانه در یک ورزشکار وزنه بردار عبارتند از:</a:t>
            </a:r>
          </a:p>
          <a:p>
            <a:pPr algn="ctr" rtl="1">
              <a:lnSpc>
                <a:spcPct val="250000"/>
              </a:lnSpc>
            </a:pPr>
            <a:r>
              <a:rPr lang="fa-IR" dirty="0">
                <a:cs typeface="B Nazanin" panose="00000400000000000000" pitchFamily="2" charset="-78"/>
              </a:rPr>
              <a:t>استئولیز یا خورده شدن استخوان ترقوه در محل مفصل آکرومیوکلاویکولار</a:t>
            </a:r>
          </a:p>
          <a:p>
            <a:pPr algn="ctr" rtl="1">
              <a:lnSpc>
                <a:spcPct val="250000"/>
              </a:lnSpc>
            </a:pPr>
            <a:r>
              <a:rPr lang="fa-IR" dirty="0">
                <a:cs typeface="B Nazanin" panose="00000400000000000000" pitchFamily="2" charset="-78"/>
              </a:rPr>
              <a:t>دررفتگی مفصل آکرومیوکلاویکولار</a:t>
            </a:r>
          </a:p>
          <a:p>
            <a:pPr algn="ctr" rtl="1">
              <a:lnSpc>
                <a:spcPct val="250000"/>
              </a:lnSpc>
            </a:pPr>
            <a:r>
              <a:rPr lang="fa-IR" dirty="0">
                <a:cs typeface="B Nazanin" panose="00000400000000000000" pitchFamily="2" charset="-78"/>
              </a:rPr>
              <a:t>کشیدگی عضله دوسر بازویی</a:t>
            </a:r>
          </a:p>
          <a:p>
            <a:pPr algn="ctr" rtl="1">
              <a:lnSpc>
                <a:spcPct val="250000"/>
              </a:lnSpc>
            </a:pPr>
            <a:r>
              <a:rPr lang="fa-IR" dirty="0">
                <a:cs typeface="B Nazanin" panose="00000400000000000000" pitchFamily="2" charset="-78"/>
              </a:rPr>
              <a:t>تاندنیت دوسر بازویی</a:t>
            </a:r>
          </a:p>
          <a:p>
            <a:pPr algn="ctr" rtl="1">
              <a:lnSpc>
                <a:spcPct val="250000"/>
              </a:lnSpc>
            </a:pPr>
            <a:r>
              <a:rPr lang="fa-IR" dirty="0">
                <a:cs typeface="B Nazanin" panose="00000400000000000000" pitchFamily="2" charset="-78"/>
              </a:rPr>
              <a:t>پارگی تاندون دوسر بازویی</a:t>
            </a:r>
          </a:p>
          <a:p>
            <a:pPr algn="ctr" rtl="1">
              <a:lnSpc>
                <a:spcPct val="250000"/>
              </a:lnSpc>
            </a:pPr>
            <a:endParaRPr lang="fa-IR" dirty="0">
              <a:cs typeface="B Nazanin" panose="00000400000000000000" pitchFamily="2" charset="-78"/>
            </a:endParaRPr>
          </a:p>
        </p:txBody>
      </p:sp>
    </p:spTree>
    <p:extLst>
      <p:ext uri="{BB962C8B-B14F-4D97-AF65-F5344CB8AC3E}">
        <p14:creationId xmlns:p14="http://schemas.microsoft.com/office/powerpoint/2010/main" val="1545354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502C04F-8F47-5313-6C01-24C643A9FD9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9604" r="29604"/>
          <a:stretch>
            <a:fillRect/>
          </a:stretch>
        </p:blipFill>
        <p:spPr/>
      </p:pic>
      <p:sp>
        <p:nvSpPr>
          <p:cNvPr id="2" name="Shape">
            <a:extLst>
              <a:ext uri="{FF2B5EF4-FFF2-40B4-BE49-F238E27FC236}">
                <a16:creationId xmlns:a16="http://schemas.microsoft.com/office/drawing/2014/main" id="{D6E5AC41-52E4-5F48-987A-E16CCCB26745}"/>
              </a:ext>
            </a:extLst>
          </p:cNvPr>
          <p:cNvSpPr/>
          <p:nvPr/>
        </p:nvSpPr>
        <p:spPr>
          <a:xfrm>
            <a:off x="7831752" y="0"/>
            <a:ext cx="1341861" cy="6858000"/>
          </a:xfrm>
          <a:custGeom>
            <a:avLst/>
            <a:gdLst/>
            <a:ahLst/>
            <a:cxnLst>
              <a:cxn ang="0">
                <a:pos x="wd2" y="hd2"/>
              </a:cxn>
              <a:cxn ang="5400000">
                <a:pos x="wd2" y="hd2"/>
              </a:cxn>
              <a:cxn ang="10800000">
                <a:pos x="wd2" y="hd2"/>
              </a:cxn>
              <a:cxn ang="16200000">
                <a:pos x="wd2" y="hd2"/>
              </a:cxn>
            </a:cxnLst>
            <a:rect l="0" t="0" r="r" b="b"/>
            <a:pathLst>
              <a:path w="21534" h="21600" extrusionOk="0">
                <a:moveTo>
                  <a:pt x="7240" y="3251"/>
                </a:moveTo>
                <a:cubicBezTo>
                  <a:pt x="8162" y="2856"/>
                  <a:pt x="9252" y="2479"/>
                  <a:pt x="10447" y="2117"/>
                </a:cubicBezTo>
                <a:cubicBezTo>
                  <a:pt x="11021" y="1953"/>
                  <a:pt x="11611" y="1796"/>
                  <a:pt x="12231" y="1639"/>
                </a:cubicBezTo>
                <a:cubicBezTo>
                  <a:pt x="12746" y="1523"/>
                  <a:pt x="13260" y="1404"/>
                  <a:pt x="13774" y="1288"/>
                </a:cubicBezTo>
                <a:cubicBezTo>
                  <a:pt x="14092" y="1226"/>
                  <a:pt x="14394" y="1164"/>
                  <a:pt x="14712" y="1104"/>
                </a:cubicBezTo>
                <a:cubicBezTo>
                  <a:pt x="15468" y="974"/>
                  <a:pt x="16240" y="843"/>
                  <a:pt x="17011" y="715"/>
                </a:cubicBezTo>
                <a:cubicBezTo>
                  <a:pt x="18539" y="481"/>
                  <a:pt x="20036" y="240"/>
                  <a:pt x="21534" y="0"/>
                </a:cubicBezTo>
                <a:lnTo>
                  <a:pt x="17979" y="0"/>
                </a:lnTo>
                <a:cubicBezTo>
                  <a:pt x="17314" y="101"/>
                  <a:pt x="16679" y="205"/>
                  <a:pt x="16058" y="315"/>
                </a:cubicBezTo>
                <a:cubicBezTo>
                  <a:pt x="15166" y="472"/>
                  <a:pt x="14258" y="623"/>
                  <a:pt x="13426" y="796"/>
                </a:cubicBezTo>
                <a:cubicBezTo>
                  <a:pt x="12867" y="914"/>
                  <a:pt x="12292" y="1030"/>
                  <a:pt x="11732" y="1149"/>
                </a:cubicBezTo>
                <a:cubicBezTo>
                  <a:pt x="10976" y="1306"/>
                  <a:pt x="10265" y="1467"/>
                  <a:pt x="9584" y="1636"/>
                </a:cubicBezTo>
                <a:cubicBezTo>
                  <a:pt x="9236" y="1722"/>
                  <a:pt x="8889" y="1808"/>
                  <a:pt x="8541" y="1894"/>
                </a:cubicBezTo>
                <a:cubicBezTo>
                  <a:pt x="6453" y="2408"/>
                  <a:pt x="4699" y="2975"/>
                  <a:pt x="3307" y="3574"/>
                </a:cubicBezTo>
                <a:cubicBezTo>
                  <a:pt x="1598" y="4308"/>
                  <a:pt x="478" y="5076"/>
                  <a:pt x="116" y="5878"/>
                </a:cubicBezTo>
                <a:cubicBezTo>
                  <a:pt x="-66" y="6282"/>
                  <a:pt x="-21" y="6688"/>
                  <a:pt x="161" y="7092"/>
                </a:cubicBezTo>
                <a:cubicBezTo>
                  <a:pt x="327" y="7469"/>
                  <a:pt x="584" y="7855"/>
                  <a:pt x="1038" y="8223"/>
                </a:cubicBezTo>
                <a:cubicBezTo>
                  <a:pt x="1371" y="8505"/>
                  <a:pt x="1673" y="8790"/>
                  <a:pt x="2067" y="9069"/>
                </a:cubicBezTo>
                <a:cubicBezTo>
                  <a:pt x="2490" y="9360"/>
                  <a:pt x="2884" y="9651"/>
                  <a:pt x="3337" y="9942"/>
                </a:cubicBezTo>
                <a:cubicBezTo>
                  <a:pt x="4154" y="10465"/>
                  <a:pt x="4986" y="10987"/>
                  <a:pt x="5848" y="11507"/>
                </a:cubicBezTo>
                <a:cubicBezTo>
                  <a:pt x="6725" y="12035"/>
                  <a:pt x="7663" y="12560"/>
                  <a:pt x="8450" y="13095"/>
                </a:cubicBezTo>
                <a:cubicBezTo>
                  <a:pt x="9206" y="13614"/>
                  <a:pt x="9993" y="14134"/>
                  <a:pt x="10598" y="14665"/>
                </a:cubicBezTo>
                <a:cubicBezTo>
                  <a:pt x="10946" y="14971"/>
                  <a:pt x="11263" y="15277"/>
                  <a:pt x="11536" y="15585"/>
                </a:cubicBezTo>
                <a:cubicBezTo>
                  <a:pt x="11778" y="15862"/>
                  <a:pt x="11944" y="16138"/>
                  <a:pt x="12126" y="16414"/>
                </a:cubicBezTo>
                <a:cubicBezTo>
                  <a:pt x="12232" y="16654"/>
                  <a:pt x="12337" y="16895"/>
                  <a:pt x="12383" y="17135"/>
                </a:cubicBezTo>
                <a:cubicBezTo>
                  <a:pt x="12413" y="17266"/>
                  <a:pt x="12473" y="17396"/>
                  <a:pt x="12443" y="17527"/>
                </a:cubicBezTo>
                <a:cubicBezTo>
                  <a:pt x="12428" y="17684"/>
                  <a:pt x="12398" y="17842"/>
                  <a:pt x="12383" y="17999"/>
                </a:cubicBezTo>
                <a:cubicBezTo>
                  <a:pt x="12353" y="18263"/>
                  <a:pt x="12141" y="18527"/>
                  <a:pt x="11944" y="18786"/>
                </a:cubicBezTo>
                <a:cubicBezTo>
                  <a:pt x="11490" y="19344"/>
                  <a:pt x="10749" y="19887"/>
                  <a:pt x="9645" y="20407"/>
                </a:cubicBezTo>
                <a:cubicBezTo>
                  <a:pt x="9161" y="20603"/>
                  <a:pt x="8647" y="20793"/>
                  <a:pt x="8057" y="20977"/>
                </a:cubicBezTo>
                <a:cubicBezTo>
                  <a:pt x="7694" y="21078"/>
                  <a:pt x="7300" y="21178"/>
                  <a:pt x="6937" y="21282"/>
                </a:cubicBezTo>
                <a:cubicBezTo>
                  <a:pt x="6801" y="21315"/>
                  <a:pt x="6680" y="21345"/>
                  <a:pt x="6544" y="21377"/>
                </a:cubicBezTo>
                <a:cubicBezTo>
                  <a:pt x="6317" y="21431"/>
                  <a:pt x="6090" y="21481"/>
                  <a:pt x="5848" y="21535"/>
                </a:cubicBezTo>
                <a:cubicBezTo>
                  <a:pt x="5742" y="21555"/>
                  <a:pt x="5637" y="21576"/>
                  <a:pt x="5531" y="21600"/>
                </a:cubicBezTo>
                <a:lnTo>
                  <a:pt x="8889" y="21600"/>
                </a:lnTo>
                <a:cubicBezTo>
                  <a:pt x="10598" y="21262"/>
                  <a:pt x="12232" y="20905"/>
                  <a:pt x="13714" y="20525"/>
                </a:cubicBezTo>
                <a:cubicBezTo>
                  <a:pt x="14274" y="20380"/>
                  <a:pt x="14864" y="20240"/>
                  <a:pt x="15393" y="20089"/>
                </a:cubicBezTo>
                <a:cubicBezTo>
                  <a:pt x="16119" y="19887"/>
                  <a:pt x="16815" y="19682"/>
                  <a:pt x="17435" y="19466"/>
                </a:cubicBezTo>
                <a:cubicBezTo>
                  <a:pt x="18070" y="19243"/>
                  <a:pt x="18584" y="19002"/>
                  <a:pt x="19023" y="18762"/>
                </a:cubicBezTo>
                <a:cubicBezTo>
                  <a:pt x="19598" y="18438"/>
                  <a:pt x="19598" y="18112"/>
                  <a:pt x="19386" y="17776"/>
                </a:cubicBezTo>
                <a:cubicBezTo>
                  <a:pt x="19280" y="17613"/>
                  <a:pt x="19053" y="17456"/>
                  <a:pt x="18857" y="17295"/>
                </a:cubicBezTo>
                <a:cubicBezTo>
                  <a:pt x="18554" y="17049"/>
                  <a:pt x="18070" y="16806"/>
                  <a:pt x="17677" y="16565"/>
                </a:cubicBezTo>
                <a:cubicBezTo>
                  <a:pt x="17223" y="16295"/>
                  <a:pt x="16724" y="16028"/>
                  <a:pt x="16240" y="15761"/>
                </a:cubicBezTo>
                <a:cubicBezTo>
                  <a:pt x="15227" y="15208"/>
                  <a:pt x="14183" y="14662"/>
                  <a:pt x="13230" y="14107"/>
                </a:cubicBezTo>
                <a:cubicBezTo>
                  <a:pt x="11385" y="13041"/>
                  <a:pt x="9993" y="11946"/>
                  <a:pt x="8768" y="10847"/>
                </a:cubicBezTo>
                <a:cubicBezTo>
                  <a:pt x="8102" y="10251"/>
                  <a:pt x="7422" y="9654"/>
                  <a:pt x="6832" y="9054"/>
                </a:cubicBezTo>
                <a:cubicBezTo>
                  <a:pt x="6106" y="8318"/>
                  <a:pt x="5349" y="7582"/>
                  <a:pt x="4896" y="6837"/>
                </a:cubicBezTo>
                <a:cubicBezTo>
                  <a:pt x="4578" y="6216"/>
                  <a:pt x="4533" y="5599"/>
                  <a:pt x="4881" y="4981"/>
                </a:cubicBezTo>
                <a:cubicBezTo>
                  <a:pt x="5183" y="4373"/>
                  <a:pt x="6045" y="3800"/>
                  <a:pt x="7240" y="3251"/>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3" name="Rectangle 2">
            <a:extLst>
              <a:ext uri="{FF2B5EF4-FFF2-40B4-BE49-F238E27FC236}">
                <a16:creationId xmlns:a16="http://schemas.microsoft.com/office/drawing/2014/main" id="{F173353B-D686-927B-CDFD-C9FD20517874}"/>
              </a:ext>
            </a:extLst>
          </p:cNvPr>
          <p:cNvSpPr/>
          <p:nvPr/>
        </p:nvSpPr>
        <p:spPr>
          <a:xfrm>
            <a:off x="477672" y="1085307"/>
            <a:ext cx="6993362" cy="4939814"/>
          </a:xfrm>
          <a:prstGeom prst="rect">
            <a:avLst/>
          </a:prstGeom>
        </p:spPr>
        <p:txBody>
          <a:bodyPr wrap="square">
            <a:spAutoFit/>
          </a:bodyPr>
          <a:lstStyle/>
          <a:p>
            <a:pPr algn="justLow" rtl="1">
              <a:lnSpc>
                <a:spcPct val="300000"/>
              </a:lnSpc>
            </a:pPr>
            <a:r>
              <a:rPr lang="fa-IR" dirty="0">
                <a:cs typeface="B Titr" panose="00000700000000000000" pitchFamily="2" charset="-78"/>
              </a:rPr>
              <a:t>آرنج</a:t>
            </a:r>
          </a:p>
          <a:p>
            <a:pPr algn="justLow" rtl="1">
              <a:lnSpc>
                <a:spcPct val="300000"/>
              </a:lnSpc>
            </a:pPr>
            <a:r>
              <a:rPr lang="fa-IR" dirty="0">
                <a:cs typeface="B Nazanin" panose="00000400000000000000" pitchFamily="2" charset="-78"/>
              </a:rPr>
              <a:t>محل اتصال عضلات اکستانسور و عضلات فلکسور ساعد در ناحیه آرنج میتواند تحت کشش قرار گرفته و موجب بروز درد و ناراحتی شود. کشش زیاد بر روی عضلات اکستانسور ساعد میتواند موجب کشیده شدن محل اتصال تاندون مشترک این عضلات به کندیل خارجی استخوان بازو در ناحیه آرنج شده و پارگی های میکروسکوپی ریزی را در آن ناحیه ایجاد کند. این آسیب را تنیس البو مینامند که میتواند موجب بروز درد در قسمت خارجی مفصل آرنج شود.</a:t>
            </a:r>
            <a:endParaRPr lang="en-US" dirty="0">
              <a:cs typeface="B Nazanin" panose="00000400000000000000" pitchFamily="2" charset="-78"/>
            </a:endParaRPr>
          </a:p>
        </p:txBody>
      </p:sp>
      <p:sp>
        <p:nvSpPr>
          <p:cNvPr id="5" name="Rectangle: Rounded Corners 4">
            <a:extLst>
              <a:ext uri="{FF2B5EF4-FFF2-40B4-BE49-F238E27FC236}">
                <a16:creationId xmlns:a16="http://schemas.microsoft.com/office/drawing/2014/main" id="{74A213C2-CA17-98A1-13DD-D00723B29A6F}"/>
              </a:ext>
            </a:extLst>
          </p:cNvPr>
          <p:cNvSpPr/>
          <p:nvPr/>
        </p:nvSpPr>
        <p:spPr>
          <a:xfrm>
            <a:off x="6927898" y="21837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E492C9E0-7764-1CB8-0E02-5A06532A8F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86542" y="295706"/>
            <a:ext cx="791453" cy="741419"/>
          </a:xfrm>
          <a:prstGeom prst="rect">
            <a:avLst/>
          </a:prstGeom>
        </p:spPr>
      </p:pic>
      <p:sp>
        <p:nvSpPr>
          <p:cNvPr id="7" name="Rectangle 6">
            <a:extLst>
              <a:ext uri="{FF2B5EF4-FFF2-40B4-BE49-F238E27FC236}">
                <a16:creationId xmlns:a16="http://schemas.microsoft.com/office/drawing/2014/main" id="{A602C95B-4DDB-EE15-94B1-732F7594B769}"/>
              </a:ext>
            </a:extLst>
          </p:cNvPr>
          <p:cNvSpPr/>
          <p:nvPr/>
        </p:nvSpPr>
        <p:spPr>
          <a:xfrm>
            <a:off x="4360249" y="369767"/>
            <a:ext cx="2544286" cy="523220"/>
          </a:xfrm>
          <a:prstGeom prst="rect">
            <a:avLst/>
          </a:prstGeom>
        </p:spPr>
        <p:txBody>
          <a:bodyPr wrap="none">
            <a:spAutoFit/>
          </a:bodyPr>
          <a:lstStyle/>
          <a:p>
            <a:pPr algn="r" rtl="1"/>
            <a:r>
              <a:rPr lang="fa-IR" sz="2800" dirty="0">
                <a:cs typeface="B Titr" panose="00000700000000000000" pitchFamily="2" charset="-78"/>
              </a:rPr>
              <a:t>آسیب های ورزشی</a:t>
            </a:r>
            <a:endParaRPr lang="en-US" sz="2800" dirty="0">
              <a:cs typeface="B Titr" panose="00000700000000000000" pitchFamily="2" charset="-78"/>
            </a:endParaRPr>
          </a:p>
        </p:txBody>
      </p:sp>
    </p:spTree>
    <p:extLst>
      <p:ext uri="{BB962C8B-B14F-4D97-AF65-F5344CB8AC3E}">
        <p14:creationId xmlns:p14="http://schemas.microsoft.com/office/powerpoint/2010/main" val="1274961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08CC4A8-0D23-4E7C-B26D-FAF130D28E1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642" r="21642"/>
          <a:stretch>
            <a:fillRect/>
          </a:stretch>
        </p:blipFill>
        <p:spPr/>
      </p:pic>
      <p:sp>
        <p:nvSpPr>
          <p:cNvPr id="2" name="Shape">
            <a:extLst>
              <a:ext uri="{FF2B5EF4-FFF2-40B4-BE49-F238E27FC236}">
                <a16:creationId xmlns:a16="http://schemas.microsoft.com/office/drawing/2014/main" id="{D83EB988-5257-44EA-4703-43666075223E}"/>
              </a:ext>
            </a:extLst>
          </p:cNvPr>
          <p:cNvSpPr/>
          <p:nvPr/>
        </p:nvSpPr>
        <p:spPr>
          <a:xfrm>
            <a:off x="3916942" y="2"/>
            <a:ext cx="1748927" cy="6857996"/>
          </a:xfrm>
          <a:custGeom>
            <a:avLst/>
            <a:gdLst/>
            <a:ahLst/>
            <a:cxnLst>
              <a:cxn ang="0">
                <a:pos x="wd2" y="hd2"/>
              </a:cxn>
              <a:cxn ang="5400000">
                <a:pos x="wd2" y="hd2"/>
              </a:cxn>
              <a:cxn ang="10800000">
                <a:pos x="wd2" y="hd2"/>
              </a:cxn>
              <a:cxn ang="16200000">
                <a:pos x="wd2" y="hd2"/>
              </a:cxn>
            </a:cxnLst>
            <a:rect l="0" t="0" r="r" b="b"/>
            <a:pathLst>
              <a:path w="21532" h="21600" extrusionOk="0">
                <a:moveTo>
                  <a:pt x="8831" y="15362"/>
                </a:moveTo>
                <a:cubicBezTo>
                  <a:pt x="9031" y="15067"/>
                  <a:pt x="9338" y="14777"/>
                  <a:pt x="9656" y="14487"/>
                </a:cubicBezTo>
                <a:cubicBezTo>
                  <a:pt x="10246" y="13942"/>
                  <a:pt x="11095" y="13420"/>
                  <a:pt x="11967" y="12898"/>
                </a:cubicBezTo>
                <a:cubicBezTo>
                  <a:pt x="12757" y="12457"/>
                  <a:pt x="13571" y="12020"/>
                  <a:pt x="14384" y="11586"/>
                </a:cubicBezTo>
                <a:cubicBezTo>
                  <a:pt x="15280" y="11112"/>
                  <a:pt x="16129" y="10633"/>
                  <a:pt x="16955" y="10153"/>
                </a:cubicBezTo>
                <a:cubicBezTo>
                  <a:pt x="17745" y="9691"/>
                  <a:pt x="18393" y="9218"/>
                  <a:pt x="19053" y="8744"/>
                </a:cubicBezTo>
                <a:cubicBezTo>
                  <a:pt x="19383" y="8506"/>
                  <a:pt x="19631" y="8262"/>
                  <a:pt x="19914" y="8020"/>
                </a:cubicBezTo>
                <a:cubicBezTo>
                  <a:pt x="20055" y="7903"/>
                  <a:pt x="20150" y="7779"/>
                  <a:pt x="20268" y="7658"/>
                </a:cubicBezTo>
                <a:cubicBezTo>
                  <a:pt x="20397" y="7523"/>
                  <a:pt x="20527" y="7387"/>
                  <a:pt x="20669" y="7251"/>
                </a:cubicBezTo>
                <a:cubicBezTo>
                  <a:pt x="20881" y="7028"/>
                  <a:pt x="21022" y="6796"/>
                  <a:pt x="21152" y="6567"/>
                </a:cubicBezTo>
                <a:cubicBezTo>
                  <a:pt x="21293" y="6316"/>
                  <a:pt x="21388" y="6063"/>
                  <a:pt x="21459" y="5812"/>
                </a:cubicBezTo>
                <a:cubicBezTo>
                  <a:pt x="21600" y="5297"/>
                  <a:pt x="21529" y="4781"/>
                  <a:pt x="21305" y="4265"/>
                </a:cubicBezTo>
                <a:cubicBezTo>
                  <a:pt x="21199" y="4033"/>
                  <a:pt x="21058" y="3804"/>
                  <a:pt x="20881" y="3574"/>
                </a:cubicBezTo>
                <a:cubicBezTo>
                  <a:pt x="20669" y="3315"/>
                  <a:pt x="20409" y="3059"/>
                  <a:pt x="20126" y="2802"/>
                </a:cubicBezTo>
                <a:cubicBezTo>
                  <a:pt x="19607" y="2329"/>
                  <a:pt x="18900" y="1867"/>
                  <a:pt x="17874" y="1454"/>
                </a:cubicBezTo>
                <a:cubicBezTo>
                  <a:pt x="17650" y="1363"/>
                  <a:pt x="17414" y="1279"/>
                  <a:pt x="17179" y="1191"/>
                </a:cubicBezTo>
                <a:cubicBezTo>
                  <a:pt x="16931" y="1101"/>
                  <a:pt x="16601" y="1017"/>
                  <a:pt x="16318" y="935"/>
                </a:cubicBezTo>
                <a:cubicBezTo>
                  <a:pt x="16023" y="851"/>
                  <a:pt x="15717" y="772"/>
                  <a:pt x="15398" y="691"/>
                </a:cubicBezTo>
                <a:cubicBezTo>
                  <a:pt x="15009" y="591"/>
                  <a:pt x="14573" y="507"/>
                  <a:pt x="14148" y="422"/>
                </a:cubicBezTo>
                <a:cubicBezTo>
                  <a:pt x="13406" y="274"/>
                  <a:pt x="12639" y="136"/>
                  <a:pt x="11861" y="0"/>
                </a:cubicBezTo>
                <a:lnTo>
                  <a:pt x="0" y="0"/>
                </a:lnTo>
                <a:cubicBezTo>
                  <a:pt x="200" y="24"/>
                  <a:pt x="401" y="51"/>
                  <a:pt x="601" y="78"/>
                </a:cubicBezTo>
                <a:cubicBezTo>
                  <a:pt x="1132" y="154"/>
                  <a:pt x="1639" y="244"/>
                  <a:pt x="2134" y="332"/>
                </a:cubicBezTo>
                <a:cubicBezTo>
                  <a:pt x="2665" y="425"/>
                  <a:pt x="3219" y="510"/>
                  <a:pt x="3761" y="600"/>
                </a:cubicBezTo>
                <a:cubicBezTo>
                  <a:pt x="4315" y="691"/>
                  <a:pt x="4869" y="787"/>
                  <a:pt x="5412" y="884"/>
                </a:cubicBezTo>
                <a:cubicBezTo>
                  <a:pt x="6497" y="1077"/>
                  <a:pt x="7569" y="1273"/>
                  <a:pt x="8654" y="1469"/>
                </a:cubicBezTo>
                <a:cubicBezTo>
                  <a:pt x="9185" y="1565"/>
                  <a:pt x="9715" y="1665"/>
                  <a:pt x="10222" y="1771"/>
                </a:cubicBezTo>
                <a:cubicBezTo>
                  <a:pt x="10824" y="1894"/>
                  <a:pt x="11437" y="2015"/>
                  <a:pt x="12026" y="2145"/>
                </a:cubicBezTo>
                <a:cubicBezTo>
                  <a:pt x="12969" y="2353"/>
                  <a:pt x="13889" y="2567"/>
                  <a:pt x="14762" y="2799"/>
                </a:cubicBezTo>
                <a:cubicBezTo>
                  <a:pt x="15646" y="3034"/>
                  <a:pt x="16389" y="3306"/>
                  <a:pt x="17061" y="3583"/>
                </a:cubicBezTo>
                <a:cubicBezTo>
                  <a:pt x="18464" y="4169"/>
                  <a:pt x="19124" y="4853"/>
                  <a:pt x="19431" y="5529"/>
                </a:cubicBezTo>
                <a:cubicBezTo>
                  <a:pt x="19596" y="5939"/>
                  <a:pt x="19631" y="6349"/>
                  <a:pt x="19560" y="6760"/>
                </a:cubicBezTo>
                <a:cubicBezTo>
                  <a:pt x="19501" y="7058"/>
                  <a:pt x="19383" y="7357"/>
                  <a:pt x="19159" y="7649"/>
                </a:cubicBezTo>
                <a:cubicBezTo>
                  <a:pt x="19006" y="7842"/>
                  <a:pt x="18865" y="8033"/>
                  <a:pt x="18711" y="8226"/>
                </a:cubicBezTo>
                <a:cubicBezTo>
                  <a:pt x="18617" y="8343"/>
                  <a:pt x="18499" y="8458"/>
                  <a:pt x="18381" y="8572"/>
                </a:cubicBezTo>
                <a:cubicBezTo>
                  <a:pt x="18240" y="8708"/>
                  <a:pt x="18134" y="8847"/>
                  <a:pt x="17969" y="8980"/>
                </a:cubicBezTo>
                <a:cubicBezTo>
                  <a:pt x="17756" y="9146"/>
                  <a:pt x="17532" y="9311"/>
                  <a:pt x="17320" y="9477"/>
                </a:cubicBezTo>
                <a:cubicBezTo>
                  <a:pt x="16966" y="9746"/>
                  <a:pt x="16530" y="10005"/>
                  <a:pt x="16117" y="10268"/>
                </a:cubicBezTo>
                <a:cubicBezTo>
                  <a:pt x="15328" y="10717"/>
                  <a:pt x="14526" y="11170"/>
                  <a:pt x="13653" y="11607"/>
                </a:cubicBezTo>
                <a:cubicBezTo>
                  <a:pt x="12651" y="12111"/>
                  <a:pt x="11625" y="12614"/>
                  <a:pt x="10600" y="13115"/>
                </a:cubicBezTo>
                <a:cubicBezTo>
                  <a:pt x="9668" y="13571"/>
                  <a:pt x="8760" y="14029"/>
                  <a:pt x="7994" y="14506"/>
                </a:cubicBezTo>
                <a:cubicBezTo>
                  <a:pt x="7793" y="14629"/>
                  <a:pt x="7569" y="14750"/>
                  <a:pt x="7404" y="14877"/>
                </a:cubicBezTo>
                <a:cubicBezTo>
                  <a:pt x="7204" y="15030"/>
                  <a:pt x="7003" y="15184"/>
                  <a:pt x="6791" y="15335"/>
                </a:cubicBezTo>
                <a:cubicBezTo>
                  <a:pt x="6662" y="15432"/>
                  <a:pt x="6555" y="15528"/>
                  <a:pt x="6449" y="15628"/>
                </a:cubicBezTo>
                <a:cubicBezTo>
                  <a:pt x="6308" y="15754"/>
                  <a:pt x="6155" y="15878"/>
                  <a:pt x="6048" y="16008"/>
                </a:cubicBezTo>
                <a:cubicBezTo>
                  <a:pt x="5895" y="16183"/>
                  <a:pt x="5730" y="16358"/>
                  <a:pt x="5624" y="16533"/>
                </a:cubicBezTo>
                <a:cubicBezTo>
                  <a:pt x="5353" y="16955"/>
                  <a:pt x="5329" y="17377"/>
                  <a:pt x="5483" y="17802"/>
                </a:cubicBezTo>
                <a:cubicBezTo>
                  <a:pt x="5624" y="18189"/>
                  <a:pt x="5954" y="18563"/>
                  <a:pt x="6496" y="18925"/>
                </a:cubicBezTo>
                <a:cubicBezTo>
                  <a:pt x="7027" y="19274"/>
                  <a:pt x="7723" y="19606"/>
                  <a:pt x="8489" y="19923"/>
                </a:cubicBezTo>
                <a:cubicBezTo>
                  <a:pt x="10045" y="20565"/>
                  <a:pt x="12097" y="21126"/>
                  <a:pt x="14372" y="21600"/>
                </a:cubicBezTo>
                <a:lnTo>
                  <a:pt x="17202" y="21600"/>
                </a:lnTo>
                <a:cubicBezTo>
                  <a:pt x="15728" y="21271"/>
                  <a:pt x="14455" y="20894"/>
                  <a:pt x="13335" y="20481"/>
                </a:cubicBezTo>
                <a:cubicBezTo>
                  <a:pt x="10706" y="19513"/>
                  <a:pt x="8914" y="18400"/>
                  <a:pt x="8395" y="17223"/>
                </a:cubicBezTo>
                <a:cubicBezTo>
                  <a:pt x="8324" y="17018"/>
                  <a:pt x="8265" y="16813"/>
                  <a:pt x="8265" y="16605"/>
                </a:cubicBezTo>
                <a:cubicBezTo>
                  <a:pt x="8265" y="16364"/>
                  <a:pt x="8359" y="16125"/>
                  <a:pt x="8477" y="15887"/>
                </a:cubicBezTo>
                <a:cubicBezTo>
                  <a:pt x="8583" y="15709"/>
                  <a:pt x="8725" y="15534"/>
                  <a:pt x="8831" y="15362"/>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3" name="Rectangle: Rounded Corners 2">
            <a:extLst>
              <a:ext uri="{FF2B5EF4-FFF2-40B4-BE49-F238E27FC236}">
                <a16:creationId xmlns:a16="http://schemas.microsoft.com/office/drawing/2014/main" id="{DB3DD2C1-0569-1784-3FD5-ED6845A4188A}"/>
              </a:ext>
            </a:extLst>
          </p:cNvPr>
          <p:cNvSpPr/>
          <p:nvPr/>
        </p:nvSpPr>
        <p:spPr>
          <a:xfrm>
            <a:off x="11105002" y="20599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A67ACD6B-7FEA-8CCE-A7CC-CC0B8109278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63646" y="283326"/>
            <a:ext cx="791453" cy="741419"/>
          </a:xfrm>
          <a:prstGeom prst="rect">
            <a:avLst/>
          </a:prstGeom>
        </p:spPr>
      </p:pic>
      <p:sp>
        <p:nvSpPr>
          <p:cNvPr id="6" name="Rectangle 5">
            <a:extLst>
              <a:ext uri="{FF2B5EF4-FFF2-40B4-BE49-F238E27FC236}">
                <a16:creationId xmlns:a16="http://schemas.microsoft.com/office/drawing/2014/main" id="{3F63F97B-BF0A-F2DB-8ECE-3EA6300D4767}"/>
              </a:ext>
            </a:extLst>
          </p:cNvPr>
          <p:cNvSpPr/>
          <p:nvPr/>
        </p:nvSpPr>
        <p:spPr>
          <a:xfrm>
            <a:off x="9175921" y="35738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8" name="Rectangle 7">
            <a:extLst>
              <a:ext uri="{FF2B5EF4-FFF2-40B4-BE49-F238E27FC236}">
                <a16:creationId xmlns:a16="http://schemas.microsoft.com/office/drawing/2014/main" id="{D2289B82-15CF-1778-8A4C-4EE2A21B366C}"/>
              </a:ext>
            </a:extLst>
          </p:cNvPr>
          <p:cNvSpPr/>
          <p:nvPr/>
        </p:nvSpPr>
        <p:spPr>
          <a:xfrm>
            <a:off x="5854890" y="1150256"/>
            <a:ext cx="5897006" cy="5528437"/>
          </a:xfrm>
          <a:prstGeom prst="rect">
            <a:avLst/>
          </a:prstGeom>
        </p:spPr>
        <p:txBody>
          <a:bodyPr wrap="square">
            <a:spAutoFit/>
          </a:bodyPr>
          <a:lstStyle/>
          <a:p>
            <a:pPr algn="r" rtl="1">
              <a:lnSpc>
                <a:spcPct val="250000"/>
              </a:lnSpc>
            </a:pPr>
            <a:r>
              <a:rPr lang="fa-IR" dirty="0">
                <a:cs typeface="B Titr" panose="00000700000000000000" pitchFamily="2" charset="-78"/>
              </a:rPr>
              <a:t>زانو</a:t>
            </a:r>
          </a:p>
          <a:p>
            <a:pPr algn="r" rtl="1">
              <a:lnSpc>
                <a:spcPct val="250000"/>
              </a:lnSpc>
            </a:pPr>
            <a:r>
              <a:rPr lang="fa-IR" dirty="0">
                <a:cs typeface="B Nazanin" panose="00000400000000000000" pitchFamily="2" charset="-78"/>
              </a:rPr>
              <a:t>یکی از قویترین عضلات یک وزنه بردار عضلات چهارسر ران او است که در جلوی استخوان ران قرار دارند. این عضلات کار اصلی را در حین بلند شدن ورزشکار از حالت نشسته به حالت سر پا انجام میدهند و مسئول اصلی راست و مستقیم کردن مفصل زانو هستند. تاندون عضله چهارسر ران در پایین به استخوان کشکک و سپس به استخوان درشت نی درست در زیر زانو متصل میشود. گاهی اوقات کشش زیادی که این عضله به استخوان کشکک وارد میکند موجب بروز کندرومالاسی</a:t>
            </a:r>
            <a:r>
              <a:rPr lang="en-US" dirty="0">
                <a:cs typeface="B Nazanin" panose="00000400000000000000" pitchFamily="2" charset="-78"/>
              </a:rPr>
              <a:t> </a:t>
            </a:r>
            <a:r>
              <a:rPr lang="fa-IR" dirty="0">
                <a:cs typeface="B Nazanin" panose="00000400000000000000" pitchFamily="2" charset="-78"/>
              </a:rPr>
              <a:t> یا نرمی غضروف کشکک میشود.</a:t>
            </a:r>
            <a:endParaRPr lang="en-US" dirty="0">
              <a:cs typeface="B Nazanin" panose="00000400000000000000" pitchFamily="2" charset="-78"/>
            </a:endParaRPr>
          </a:p>
        </p:txBody>
      </p:sp>
    </p:spTree>
    <p:extLst>
      <p:ext uri="{BB962C8B-B14F-4D97-AF65-F5344CB8AC3E}">
        <p14:creationId xmlns:p14="http://schemas.microsoft.com/office/powerpoint/2010/main" val="22823443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388A010-9C2A-8FEB-74CB-4B079CEFCA9B}"/>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9609" b="42932"/>
          <a:stretch/>
        </p:blipFill>
        <p:spPr>
          <a:xfrm>
            <a:off x="1130" y="0"/>
            <a:ext cx="12190871" cy="3360119"/>
          </a:xfrm>
        </p:spPr>
      </p:pic>
      <p:sp>
        <p:nvSpPr>
          <p:cNvPr id="2" name="Rectangle: Rounded Corners 1">
            <a:extLst>
              <a:ext uri="{FF2B5EF4-FFF2-40B4-BE49-F238E27FC236}">
                <a16:creationId xmlns:a16="http://schemas.microsoft.com/office/drawing/2014/main" id="{BA6BD114-066D-C6C5-3627-A78F27EED3F0}"/>
              </a:ext>
            </a:extLst>
          </p:cNvPr>
          <p:cNvSpPr/>
          <p:nvPr/>
        </p:nvSpPr>
        <p:spPr>
          <a:xfrm>
            <a:off x="9196602" y="2438115"/>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0705A840-B680-DDC1-4A86-B55B263A33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55246" y="2515444"/>
            <a:ext cx="791453" cy="741419"/>
          </a:xfrm>
          <a:prstGeom prst="rect">
            <a:avLst/>
          </a:prstGeom>
        </p:spPr>
      </p:pic>
      <p:sp>
        <p:nvSpPr>
          <p:cNvPr id="5" name="Rectangle 4">
            <a:extLst>
              <a:ext uri="{FF2B5EF4-FFF2-40B4-BE49-F238E27FC236}">
                <a16:creationId xmlns:a16="http://schemas.microsoft.com/office/drawing/2014/main" id="{002A456A-C288-8151-70E6-C98ED397E331}"/>
              </a:ext>
            </a:extLst>
          </p:cNvPr>
          <p:cNvSpPr/>
          <p:nvPr/>
        </p:nvSpPr>
        <p:spPr>
          <a:xfrm>
            <a:off x="2609195" y="2589505"/>
            <a:ext cx="6481262" cy="523220"/>
          </a:xfrm>
          <a:prstGeom prst="rect">
            <a:avLst/>
          </a:prstGeom>
        </p:spPr>
        <p:txBody>
          <a:bodyPr wrap="none">
            <a:spAutoFit/>
          </a:bodyPr>
          <a:lstStyle/>
          <a:p>
            <a:pPr algn="r" rtl="1"/>
            <a:r>
              <a:rPr lang="fa-IR" sz="2800" dirty="0">
                <a:cs typeface="B Titr" panose="00000700000000000000" pitchFamily="2" charset="-78"/>
              </a:rPr>
              <a:t>مدال آوران وزنه برداری ایران در بازیهای المپیک</a:t>
            </a:r>
            <a:endParaRPr lang="en-US" sz="2800" dirty="0">
              <a:cs typeface="B Titr" panose="00000700000000000000" pitchFamily="2" charset="-78"/>
            </a:endParaRPr>
          </a:p>
        </p:txBody>
      </p:sp>
      <p:sp>
        <p:nvSpPr>
          <p:cNvPr id="7" name="Rectangle 6">
            <a:extLst>
              <a:ext uri="{FF2B5EF4-FFF2-40B4-BE49-F238E27FC236}">
                <a16:creationId xmlns:a16="http://schemas.microsoft.com/office/drawing/2014/main" id="{FAED950C-F49B-607E-AE18-4C7BB60D8F80}"/>
              </a:ext>
            </a:extLst>
          </p:cNvPr>
          <p:cNvSpPr/>
          <p:nvPr/>
        </p:nvSpPr>
        <p:spPr>
          <a:xfrm>
            <a:off x="176719" y="3293661"/>
            <a:ext cx="11838561" cy="3347070"/>
          </a:xfrm>
          <a:prstGeom prst="rect">
            <a:avLst/>
          </a:prstGeom>
        </p:spPr>
        <p:txBody>
          <a:bodyPr wrap="square">
            <a:spAutoFit/>
          </a:bodyPr>
          <a:lstStyle/>
          <a:p>
            <a:pPr algn="ctr" rtl="1">
              <a:lnSpc>
                <a:spcPct val="200000"/>
              </a:lnSpc>
            </a:pPr>
            <a:r>
              <a:rPr lang="fa-IR" dirty="0">
                <a:cs typeface="B Nazanin" panose="00000400000000000000" pitchFamily="2" charset="-78"/>
              </a:rPr>
              <a:t>تا کنون 8 وزنه بردار ایرانی افتخار کسب مدال در رقابتهای المپیک را به دست آورده اند. در این میان اولین مدال را جعفر سلماسی در المپیک 1948 لندن به دست آورد که این نخستین مدال ورزش ایران در المپیک ها بود.</a:t>
            </a:r>
          </a:p>
          <a:p>
            <a:pPr algn="ctr" rtl="1">
              <a:lnSpc>
                <a:spcPct val="200000"/>
              </a:lnSpc>
            </a:pPr>
            <a:r>
              <a:rPr lang="fa-IR" dirty="0">
                <a:cs typeface="B Nazanin" panose="00000400000000000000" pitchFamily="2" charset="-78"/>
              </a:rPr>
              <a:t>اولین طلای وزنه برداری ایران را محمد نصیری در المپیک 1968 مکزیکو سیتی به گردن آویخت. نصیری با کسب 3 مدال المپیکی (یک طلا، یک نقره و یک برنز) پرمدال ترین وزنه بردار المپیکی کشورمان به شمار می رود.</a:t>
            </a:r>
          </a:p>
          <a:p>
            <a:pPr algn="ctr" rtl="1">
              <a:lnSpc>
                <a:spcPct val="200000"/>
              </a:lnSpc>
            </a:pPr>
            <a:r>
              <a:rPr lang="fa-IR" dirty="0">
                <a:cs typeface="B Nazanin" panose="00000400000000000000" pitchFamily="2" charset="-78"/>
              </a:rPr>
              <a:t>پرافتخارترین وزنه بردار المپیکی ایران نیز حسین رضازاده است که در 2 المپیک متوالی صاحب 2 گردن آویز طلا شد. هنرنمائی های حسین رضازاده در المپیک های 2000 سیدنی و 2004 آتن، هرگز فراموش نخواهد کرد</a:t>
            </a:r>
            <a:endParaRPr lang="en-US" dirty="0">
              <a:cs typeface="B Nazanin" panose="00000400000000000000" pitchFamily="2" charset="-78"/>
            </a:endParaRPr>
          </a:p>
        </p:txBody>
      </p:sp>
    </p:spTree>
    <p:extLst>
      <p:ext uri="{BB962C8B-B14F-4D97-AF65-F5344CB8AC3E}">
        <p14:creationId xmlns:p14="http://schemas.microsoft.com/office/powerpoint/2010/main" val="2994105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B110625-5F70-98C1-8603-373C68F2AAB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1047" t="10687" r="-402" b="9826"/>
          <a:stretch/>
        </p:blipFill>
        <p:spPr>
          <a:xfrm>
            <a:off x="1" y="812780"/>
            <a:ext cx="8535551" cy="6045220"/>
          </a:xfrm>
        </p:spPr>
      </p:pic>
      <p:sp>
        <p:nvSpPr>
          <p:cNvPr id="11" name="Shape">
            <a:extLst>
              <a:ext uri="{FF2B5EF4-FFF2-40B4-BE49-F238E27FC236}">
                <a16:creationId xmlns:a16="http://schemas.microsoft.com/office/drawing/2014/main" id="{774D4F25-C470-82A8-884E-D19779FF2FD7}"/>
              </a:ext>
            </a:extLst>
          </p:cNvPr>
          <p:cNvSpPr/>
          <p:nvPr/>
        </p:nvSpPr>
        <p:spPr>
          <a:xfrm>
            <a:off x="0" y="773485"/>
            <a:ext cx="8610600" cy="6081849"/>
          </a:xfrm>
          <a:custGeom>
            <a:avLst/>
            <a:gdLst/>
            <a:ahLst/>
            <a:cxnLst>
              <a:cxn ang="0">
                <a:pos x="wd2" y="hd2"/>
              </a:cxn>
              <a:cxn ang="5400000">
                <a:pos x="wd2" y="hd2"/>
              </a:cxn>
              <a:cxn ang="10800000">
                <a:pos x="wd2" y="hd2"/>
              </a:cxn>
              <a:cxn ang="16200000">
                <a:pos x="wd2" y="hd2"/>
              </a:cxn>
            </a:cxnLst>
            <a:rect l="0" t="0" r="r" b="b"/>
            <a:pathLst>
              <a:path w="21543" h="21600" extrusionOk="0">
                <a:moveTo>
                  <a:pt x="21169" y="16973"/>
                </a:moveTo>
                <a:cubicBezTo>
                  <a:pt x="21395" y="17752"/>
                  <a:pt x="21262" y="18650"/>
                  <a:pt x="21042" y="19433"/>
                </a:cubicBezTo>
                <a:cubicBezTo>
                  <a:pt x="20836" y="20160"/>
                  <a:pt x="20559" y="20849"/>
                  <a:pt x="20412" y="21600"/>
                </a:cubicBezTo>
                <a:lnTo>
                  <a:pt x="20667" y="21600"/>
                </a:lnTo>
                <a:cubicBezTo>
                  <a:pt x="20767" y="20911"/>
                  <a:pt x="21010" y="20285"/>
                  <a:pt x="21216" y="19641"/>
                </a:cubicBezTo>
                <a:cubicBezTo>
                  <a:pt x="21424" y="18987"/>
                  <a:pt x="21598" y="18274"/>
                  <a:pt x="21527" y="17561"/>
                </a:cubicBezTo>
                <a:cubicBezTo>
                  <a:pt x="21520" y="17492"/>
                  <a:pt x="21512" y="17425"/>
                  <a:pt x="21500" y="17356"/>
                </a:cubicBezTo>
                <a:cubicBezTo>
                  <a:pt x="21399" y="16747"/>
                  <a:pt x="21123" y="16204"/>
                  <a:pt x="20782" y="15804"/>
                </a:cubicBezTo>
                <a:cubicBezTo>
                  <a:pt x="20402" y="15359"/>
                  <a:pt x="19944" y="15067"/>
                  <a:pt x="19481" y="14830"/>
                </a:cubicBezTo>
                <a:cubicBezTo>
                  <a:pt x="18616" y="14392"/>
                  <a:pt x="17679" y="14131"/>
                  <a:pt x="16780" y="14385"/>
                </a:cubicBezTo>
                <a:cubicBezTo>
                  <a:pt x="16104" y="14576"/>
                  <a:pt x="15489" y="15046"/>
                  <a:pt x="14883" y="15491"/>
                </a:cubicBezTo>
                <a:cubicBezTo>
                  <a:pt x="14339" y="15891"/>
                  <a:pt x="13756" y="16156"/>
                  <a:pt x="13200" y="16517"/>
                </a:cubicBezTo>
                <a:cubicBezTo>
                  <a:pt x="12607" y="16904"/>
                  <a:pt x="11999" y="17123"/>
                  <a:pt x="11362" y="17293"/>
                </a:cubicBezTo>
                <a:cubicBezTo>
                  <a:pt x="11320" y="17304"/>
                  <a:pt x="11276" y="17318"/>
                  <a:pt x="11234" y="17325"/>
                </a:cubicBezTo>
                <a:cubicBezTo>
                  <a:pt x="11026" y="17356"/>
                  <a:pt x="10818" y="17384"/>
                  <a:pt x="10609" y="17415"/>
                </a:cubicBezTo>
                <a:cubicBezTo>
                  <a:pt x="10462" y="17436"/>
                  <a:pt x="10315" y="17436"/>
                  <a:pt x="10168" y="17436"/>
                </a:cubicBezTo>
                <a:cubicBezTo>
                  <a:pt x="9926" y="17439"/>
                  <a:pt x="9685" y="17418"/>
                  <a:pt x="9445" y="17384"/>
                </a:cubicBezTo>
                <a:cubicBezTo>
                  <a:pt x="9188" y="17342"/>
                  <a:pt x="8936" y="17269"/>
                  <a:pt x="8688" y="17165"/>
                </a:cubicBezTo>
                <a:cubicBezTo>
                  <a:pt x="8418" y="17050"/>
                  <a:pt x="8164" y="16886"/>
                  <a:pt x="7921" y="16691"/>
                </a:cubicBezTo>
                <a:cubicBezTo>
                  <a:pt x="7801" y="16597"/>
                  <a:pt x="7693" y="16479"/>
                  <a:pt x="7585" y="16357"/>
                </a:cubicBezTo>
                <a:cubicBezTo>
                  <a:pt x="7477" y="16232"/>
                  <a:pt x="7384" y="16083"/>
                  <a:pt x="7298" y="15926"/>
                </a:cubicBezTo>
                <a:cubicBezTo>
                  <a:pt x="7218" y="15787"/>
                  <a:pt x="7159" y="15620"/>
                  <a:pt x="7102" y="15463"/>
                </a:cubicBezTo>
                <a:cubicBezTo>
                  <a:pt x="7046" y="15307"/>
                  <a:pt x="7009" y="15126"/>
                  <a:pt x="6990" y="14952"/>
                </a:cubicBezTo>
                <a:cubicBezTo>
                  <a:pt x="6977" y="14747"/>
                  <a:pt x="6987" y="14552"/>
                  <a:pt x="7022" y="14350"/>
                </a:cubicBezTo>
                <a:cubicBezTo>
                  <a:pt x="7056" y="14141"/>
                  <a:pt x="7112" y="13943"/>
                  <a:pt x="7171" y="13748"/>
                </a:cubicBezTo>
                <a:cubicBezTo>
                  <a:pt x="7210" y="13630"/>
                  <a:pt x="7254" y="13515"/>
                  <a:pt x="7296" y="13400"/>
                </a:cubicBezTo>
                <a:cubicBezTo>
                  <a:pt x="7330" y="13306"/>
                  <a:pt x="7362" y="13213"/>
                  <a:pt x="7399" y="13122"/>
                </a:cubicBezTo>
                <a:cubicBezTo>
                  <a:pt x="7492" y="12896"/>
                  <a:pt x="7580" y="12666"/>
                  <a:pt x="7678" y="12447"/>
                </a:cubicBezTo>
                <a:cubicBezTo>
                  <a:pt x="7887" y="11978"/>
                  <a:pt x="8100" y="11515"/>
                  <a:pt x="8308" y="11049"/>
                </a:cubicBezTo>
                <a:cubicBezTo>
                  <a:pt x="8431" y="10770"/>
                  <a:pt x="8556" y="10492"/>
                  <a:pt x="8678" y="10214"/>
                </a:cubicBezTo>
                <a:cubicBezTo>
                  <a:pt x="8788" y="9967"/>
                  <a:pt x="8886" y="9706"/>
                  <a:pt x="8989" y="9455"/>
                </a:cubicBezTo>
                <a:cubicBezTo>
                  <a:pt x="9195" y="8954"/>
                  <a:pt x="9369" y="8426"/>
                  <a:pt x="9516" y="7883"/>
                </a:cubicBezTo>
                <a:cubicBezTo>
                  <a:pt x="9707" y="7177"/>
                  <a:pt x="9828" y="6439"/>
                  <a:pt x="9854" y="5684"/>
                </a:cubicBezTo>
                <a:cubicBezTo>
                  <a:pt x="9879" y="4943"/>
                  <a:pt x="9803" y="4209"/>
                  <a:pt x="9644" y="3507"/>
                </a:cubicBezTo>
                <a:cubicBezTo>
                  <a:pt x="9570" y="3176"/>
                  <a:pt x="9470" y="2860"/>
                  <a:pt x="9355" y="2553"/>
                </a:cubicBezTo>
                <a:cubicBezTo>
                  <a:pt x="9234" y="2237"/>
                  <a:pt x="9083" y="1948"/>
                  <a:pt x="8913" y="1680"/>
                </a:cubicBezTo>
                <a:cubicBezTo>
                  <a:pt x="8568" y="1131"/>
                  <a:pt x="8122" y="696"/>
                  <a:pt x="7642" y="414"/>
                </a:cubicBezTo>
                <a:cubicBezTo>
                  <a:pt x="7173" y="136"/>
                  <a:pt x="6654" y="59"/>
                  <a:pt x="6152" y="14"/>
                </a:cubicBezTo>
                <a:cubicBezTo>
                  <a:pt x="6029" y="3"/>
                  <a:pt x="5907" y="0"/>
                  <a:pt x="5784" y="0"/>
                </a:cubicBezTo>
                <a:cubicBezTo>
                  <a:pt x="4894" y="0"/>
                  <a:pt x="4007" y="268"/>
                  <a:pt x="3179" y="713"/>
                </a:cubicBezTo>
                <a:cubicBezTo>
                  <a:pt x="2958" y="831"/>
                  <a:pt x="2745" y="978"/>
                  <a:pt x="2530" y="1113"/>
                </a:cubicBezTo>
                <a:cubicBezTo>
                  <a:pt x="2454" y="1162"/>
                  <a:pt x="2378" y="1211"/>
                  <a:pt x="2302" y="1259"/>
                </a:cubicBezTo>
                <a:cubicBezTo>
                  <a:pt x="2245" y="1298"/>
                  <a:pt x="2189" y="1346"/>
                  <a:pt x="2135" y="1388"/>
                </a:cubicBezTo>
                <a:cubicBezTo>
                  <a:pt x="1993" y="1499"/>
                  <a:pt x="1851" y="1611"/>
                  <a:pt x="1709" y="1722"/>
                </a:cubicBezTo>
                <a:cubicBezTo>
                  <a:pt x="1620" y="1792"/>
                  <a:pt x="1537" y="1886"/>
                  <a:pt x="1454" y="1966"/>
                </a:cubicBezTo>
                <a:cubicBezTo>
                  <a:pt x="1363" y="2053"/>
                  <a:pt x="1270" y="2143"/>
                  <a:pt x="1179" y="2230"/>
                </a:cubicBezTo>
                <a:cubicBezTo>
                  <a:pt x="1013" y="2390"/>
                  <a:pt x="866" y="2585"/>
                  <a:pt x="711" y="2769"/>
                </a:cubicBezTo>
                <a:cubicBezTo>
                  <a:pt x="562" y="2947"/>
                  <a:pt x="427" y="3138"/>
                  <a:pt x="295" y="3343"/>
                </a:cubicBezTo>
                <a:cubicBezTo>
                  <a:pt x="223" y="3454"/>
                  <a:pt x="147" y="3566"/>
                  <a:pt x="86" y="3688"/>
                </a:cubicBezTo>
                <a:cubicBezTo>
                  <a:pt x="47" y="3761"/>
                  <a:pt x="5" y="3848"/>
                  <a:pt x="0" y="3945"/>
                </a:cubicBezTo>
                <a:cubicBezTo>
                  <a:pt x="-2" y="4018"/>
                  <a:pt x="86" y="3921"/>
                  <a:pt x="121" y="3879"/>
                </a:cubicBezTo>
                <a:cubicBezTo>
                  <a:pt x="179" y="3827"/>
                  <a:pt x="233" y="3764"/>
                  <a:pt x="287" y="3698"/>
                </a:cubicBezTo>
                <a:cubicBezTo>
                  <a:pt x="596" y="3357"/>
                  <a:pt x="915" y="3030"/>
                  <a:pt x="1233" y="2707"/>
                </a:cubicBezTo>
                <a:cubicBezTo>
                  <a:pt x="1348" y="2602"/>
                  <a:pt x="1466" y="2494"/>
                  <a:pt x="1581" y="2390"/>
                </a:cubicBezTo>
                <a:cubicBezTo>
                  <a:pt x="1679" y="2299"/>
                  <a:pt x="1777" y="2206"/>
                  <a:pt x="1880" y="2122"/>
                </a:cubicBezTo>
                <a:cubicBezTo>
                  <a:pt x="2064" y="1976"/>
                  <a:pt x="2245" y="1830"/>
                  <a:pt x="2429" y="1687"/>
                </a:cubicBezTo>
                <a:cubicBezTo>
                  <a:pt x="2677" y="1489"/>
                  <a:pt x="2929" y="1315"/>
                  <a:pt x="3186" y="1148"/>
                </a:cubicBezTo>
                <a:cubicBezTo>
                  <a:pt x="3439" y="991"/>
                  <a:pt x="3696" y="849"/>
                  <a:pt x="3958" y="724"/>
                </a:cubicBezTo>
                <a:cubicBezTo>
                  <a:pt x="4238" y="588"/>
                  <a:pt x="4527" y="484"/>
                  <a:pt x="4816" y="397"/>
                </a:cubicBezTo>
                <a:cubicBezTo>
                  <a:pt x="5380" y="226"/>
                  <a:pt x="5970" y="153"/>
                  <a:pt x="6544" y="240"/>
                </a:cubicBezTo>
                <a:cubicBezTo>
                  <a:pt x="6541" y="240"/>
                  <a:pt x="6539" y="240"/>
                  <a:pt x="6536" y="240"/>
                </a:cubicBezTo>
                <a:cubicBezTo>
                  <a:pt x="6919" y="303"/>
                  <a:pt x="7291" y="428"/>
                  <a:pt x="7644" y="647"/>
                </a:cubicBezTo>
                <a:cubicBezTo>
                  <a:pt x="7818" y="755"/>
                  <a:pt x="7985" y="891"/>
                  <a:pt x="8139" y="1054"/>
                </a:cubicBezTo>
                <a:cubicBezTo>
                  <a:pt x="8306" y="1228"/>
                  <a:pt x="8455" y="1433"/>
                  <a:pt x="8592" y="1649"/>
                </a:cubicBezTo>
                <a:cubicBezTo>
                  <a:pt x="9122" y="2484"/>
                  <a:pt x="9382" y="3608"/>
                  <a:pt x="9470" y="4707"/>
                </a:cubicBezTo>
                <a:cubicBezTo>
                  <a:pt x="9519" y="5465"/>
                  <a:pt x="9487" y="6234"/>
                  <a:pt x="9384" y="6982"/>
                </a:cubicBezTo>
                <a:cubicBezTo>
                  <a:pt x="9286" y="7699"/>
                  <a:pt x="9114" y="8391"/>
                  <a:pt x="8911" y="9059"/>
                </a:cubicBezTo>
                <a:cubicBezTo>
                  <a:pt x="8725" y="9647"/>
                  <a:pt x="8507" y="10217"/>
                  <a:pt x="8279" y="10774"/>
                </a:cubicBezTo>
                <a:cubicBezTo>
                  <a:pt x="8095" y="11223"/>
                  <a:pt x="7906" y="11671"/>
                  <a:pt x="7713" y="12113"/>
                </a:cubicBezTo>
                <a:cubicBezTo>
                  <a:pt x="7507" y="12583"/>
                  <a:pt x="7298" y="13049"/>
                  <a:pt x="7098" y="13522"/>
                </a:cubicBezTo>
                <a:cubicBezTo>
                  <a:pt x="6901" y="13981"/>
                  <a:pt x="6703" y="14441"/>
                  <a:pt x="6531" y="14917"/>
                </a:cubicBezTo>
                <a:cubicBezTo>
                  <a:pt x="6465" y="15098"/>
                  <a:pt x="6409" y="15289"/>
                  <a:pt x="6355" y="15477"/>
                </a:cubicBezTo>
                <a:cubicBezTo>
                  <a:pt x="6296" y="15679"/>
                  <a:pt x="6267" y="15891"/>
                  <a:pt x="6247" y="16107"/>
                </a:cubicBezTo>
                <a:cubicBezTo>
                  <a:pt x="6232" y="16281"/>
                  <a:pt x="6255" y="16465"/>
                  <a:pt x="6279" y="16636"/>
                </a:cubicBezTo>
                <a:cubicBezTo>
                  <a:pt x="6304" y="16827"/>
                  <a:pt x="6365" y="16991"/>
                  <a:pt x="6438" y="17154"/>
                </a:cubicBezTo>
                <a:cubicBezTo>
                  <a:pt x="6502" y="17300"/>
                  <a:pt x="6593" y="17412"/>
                  <a:pt x="6686" y="17519"/>
                </a:cubicBezTo>
                <a:cubicBezTo>
                  <a:pt x="6781" y="17631"/>
                  <a:pt x="6889" y="17711"/>
                  <a:pt x="6999" y="17784"/>
                </a:cubicBezTo>
                <a:cubicBezTo>
                  <a:pt x="7257" y="17947"/>
                  <a:pt x="7534" y="18031"/>
                  <a:pt x="7813" y="18086"/>
                </a:cubicBezTo>
                <a:cubicBezTo>
                  <a:pt x="8384" y="18201"/>
                  <a:pt x="8962" y="18142"/>
                  <a:pt x="9533" y="18055"/>
                </a:cubicBezTo>
                <a:cubicBezTo>
                  <a:pt x="9891" y="18003"/>
                  <a:pt x="10242" y="17912"/>
                  <a:pt x="10595" y="17808"/>
                </a:cubicBezTo>
                <a:cubicBezTo>
                  <a:pt x="10773" y="17756"/>
                  <a:pt x="10955" y="17711"/>
                  <a:pt x="11131" y="17645"/>
                </a:cubicBezTo>
                <a:cubicBezTo>
                  <a:pt x="12626" y="17081"/>
                  <a:pt x="14023" y="16284"/>
                  <a:pt x="15417" y="15338"/>
                </a:cubicBezTo>
                <a:cubicBezTo>
                  <a:pt x="16062" y="14900"/>
                  <a:pt x="16746" y="14451"/>
                  <a:pt x="17478" y="14399"/>
                </a:cubicBezTo>
                <a:cubicBezTo>
                  <a:pt x="18238" y="14343"/>
                  <a:pt x="19000" y="14691"/>
                  <a:pt x="19669" y="15171"/>
                </a:cubicBezTo>
                <a:cubicBezTo>
                  <a:pt x="20250" y="15599"/>
                  <a:pt x="20902" y="16058"/>
                  <a:pt x="21169" y="16973"/>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15" name="Rectangle: Rounded Corners 14">
            <a:extLst>
              <a:ext uri="{FF2B5EF4-FFF2-40B4-BE49-F238E27FC236}">
                <a16:creationId xmlns:a16="http://schemas.microsoft.com/office/drawing/2014/main" id="{5F4A336E-B391-4C65-4451-FDF2631E6702}"/>
              </a:ext>
            </a:extLst>
          </p:cNvPr>
          <p:cNvSpPr/>
          <p:nvPr/>
        </p:nvSpPr>
        <p:spPr>
          <a:xfrm>
            <a:off x="11132407" y="16522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a:extLst>
              <a:ext uri="{FF2B5EF4-FFF2-40B4-BE49-F238E27FC236}">
                <a16:creationId xmlns:a16="http://schemas.microsoft.com/office/drawing/2014/main" id="{33A8D077-8EC0-F076-7E4F-B0695F6385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91051" y="242551"/>
            <a:ext cx="791453" cy="741419"/>
          </a:xfrm>
          <a:prstGeom prst="rect">
            <a:avLst/>
          </a:prstGeom>
        </p:spPr>
      </p:pic>
      <p:sp>
        <p:nvSpPr>
          <p:cNvPr id="17" name="Rectangle 16">
            <a:extLst>
              <a:ext uri="{FF2B5EF4-FFF2-40B4-BE49-F238E27FC236}">
                <a16:creationId xmlns:a16="http://schemas.microsoft.com/office/drawing/2014/main" id="{12B41655-269D-1D3A-0F08-BC77717BC0E5}"/>
              </a:ext>
            </a:extLst>
          </p:cNvPr>
          <p:cNvSpPr/>
          <p:nvPr/>
        </p:nvSpPr>
        <p:spPr>
          <a:xfrm>
            <a:off x="9971166" y="316612"/>
            <a:ext cx="1055096" cy="523220"/>
          </a:xfrm>
          <a:prstGeom prst="rect">
            <a:avLst/>
          </a:prstGeom>
        </p:spPr>
        <p:txBody>
          <a:bodyPr wrap="none">
            <a:spAutoFit/>
          </a:bodyPr>
          <a:lstStyle/>
          <a:p>
            <a:pPr algn="r" rtl="1"/>
            <a:r>
              <a:rPr lang="fa-IR" sz="2800" dirty="0">
                <a:cs typeface="B Titr" panose="00000700000000000000" pitchFamily="2" charset="-78"/>
              </a:rPr>
              <a:t>منـابع</a:t>
            </a:r>
            <a:endParaRPr lang="en-US" sz="2800" dirty="0">
              <a:cs typeface="B Titr" panose="00000700000000000000" pitchFamily="2" charset="-78"/>
            </a:endParaRPr>
          </a:p>
        </p:txBody>
      </p:sp>
      <p:sp>
        <p:nvSpPr>
          <p:cNvPr id="18" name="Rectangle 17">
            <a:extLst>
              <a:ext uri="{FF2B5EF4-FFF2-40B4-BE49-F238E27FC236}">
                <a16:creationId xmlns:a16="http://schemas.microsoft.com/office/drawing/2014/main" id="{F113A311-AB08-5283-AB60-13464F963036}"/>
              </a:ext>
            </a:extLst>
          </p:cNvPr>
          <p:cNvSpPr/>
          <p:nvPr/>
        </p:nvSpPr>
        <p:spPr>
          <a:xfrm>
            <a:off x="4339748" y="879127"/>
            <a:ext cx="2012089"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https://namnak.com</a:t>
            </a:r>
          </a:p>
        </p:txBody>
      </p:sp>
      <p:sp>
        <p:nvSpPr>
          <p:cNvPr id="19" name="Rectangle 18">
            <a:extLst>
              <a:ext uri="{FF2B5EF4-FFF2-40B4-BE49-F238E27FC236}">
                <a16:creationId xmlns:a16="http://schemas.microsoft.com/office/drawing/2014/main" id="{9FD0349A-A2C0-0CB6-E4AF-22BDFEA076E8}"/>
              </a:ext>
            </a:extLst>
          </p:cNvPr>
          <p:cNvSpPr/>
          <p:nvPr/>
        </p:nvSpPr>
        <p:spPr>
          <a:xfrm>
            <a:off x="4339748" y="1492137"/>
            <a:ext cx="3332964"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https://samva.net/p/weight-lifting/</a:t>
            </a:r>
          </a:p>
        </p:txBody>
      </p:sp>
      <p:sp>
        <p:nvSpPr>
          <p:cNvPr id="20" name="Rectangle 19">
            <a:extLst>
              <a:ext uri="{FF2B5EF4-FFF2-40B4-BE49-F238E27FC236}">
                <a16:creationId xmlns:a16="http://schemas.microsoft.com/office/drawing/2014/main" id="{AD80A429-39F9-0C85-C8E2-471120603CA3}"/>
              </a:ext>
            </a:extLst>
          </p:cNvPr>
          <p:cNvSpPr/>
          <p:nvPr/>
        </p:nvSpPr>
        <p:spPr>
          <a:xfrm>
            <a:off x="4369435" y="2718157"/>
            <a:ext cx="2388283"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https://www.aranpaper.i</a:t>
            </a:r>
          </a:p>
        </p:txBody>
      </p:sp>
      <p:sp>
        <p:nvSpPr>
          <p:cNvPr id="21" name="Rectangle 20">
            <a:extLst>
              <a:ext uri="{FF2B5EF4-FFF2-40B4-BE49-F238E27FC236}">
                <a16:creationId xmlns:a16="http://schemas.microsoft.com/office/drawing/2014/main" id="{7CC4A729-51CB-2802-4F5B-BB076368089C}"/>
              </a:ext>
            </a:extLst>
          </p:cNvPr>
          <p:cNvSpPr/>
          <p:nvPr/>
        </p:nvSpPr>
        <p:spPr>
          <a:xfrm>
            <a:off x="4369435" y="2105147"/>
            <a:ext cx="6096000" cy="369332"/>
          </a:xfrm>
          <a:prstGeom prst="rect">
            <a:avLst/>
          </a:prstGeom>
        </p:spPr>
        <p:txBody>
          <a:bodyPr>
            <a:spAutoFit/>
          </a:bodyPr>
          <a:lstStyle/>
          <a:p>
            <a:r>
              <a:rPr lang="en-US" dirty="0"/>
              <a:t>https://sport.um.ac.ir</a:t>
            </a:r>
          </a:p>
        </p:txBody>
      </p:sp>
      <p:sp>
        <p:nvSpPr>
          <p:cNvPr id="22" name="Rectangle 21">
            <a:extLst>
              <a:ext uri="{FF2B5EF4-FFF2-40B4-BE49-F238E27FC236}">
                <a16:creationId xmlns:a16="http://schemas.microsoft.com/office/drawing/2014/main" id="{6495BDCF-462E-12C7-1150-75477CE36553}"/>
              </a:ext>
            </a:extLst>
          </p:cNvPr>
          <p:cNvSpPr/>
          <p:nvPr/>
        </p:nvSpPr>
        <p:spPr>
          <a:xfrm>
            <a:off x="4369435" y="3331167"/>
            <a:ext cx="2165978"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https://saednews.com</a:t>
            </a:r>
          </a:p>
        </p:txBody>
      </p:sp>
      <p:sp>
        <p:nvSpPr>
          <p:cNvPr id="23" name="Rectangle 22">
            <a:extLst>
              <a:ext uri="{FF2B5EF4-FFF2-40B4-BE49-F238E27FC236}">
                <a16:creationId xmlns:a16="http://schemas.microsoft.com/office/drawing/2014/main" id="{7750D435-5760-0F67-8F2D-33A8663A8567}"/>
              </a:ext>
            </a:extLst>
          </p:cNvPr>
          <p:cNvSpPr/>
          <p:nvPr/>
        </p:nvSpPr>
        <p:spPr>
          <a:xfrm>
            <a:off x="4369435" y="3944175"/>
            <a:ext cx="2435282"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https://pazhoheshkade.ir</a:t>
            </a:r>
          </a:p>
        </p:txBody>
      </p:sp>
    </p:spTree>
    <p:extLst>
      <p:ext uri="{BB962C8B-B14F-4D97-AF65-F5344CB8AC3E}">
        <p14:creationId xmlns:p14="http://schemas.microsoft.com/office/powerpoint/2010/main" val="220708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51A144B-7659-6A5B-D8BD-BDC7ADEB0C0F}"/>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9251" b="548"/>
          <a:stretch/>
        </p:blipFill>
        <p:spPr>
          <a:xfrm>
            <a:off x="0" y="1630295"/>
            <a:ext cx="12182479" cy="6067964"/>
          </a:xfrm>
        </p:spPr>
      </p:pic>
      <p:sp>
        <p:nvSpPr>
          <p:cNvPr id="6" name="Rectangle: Rounded Corners 5">
            <a:extLst>
              <a:ext uri="{FF2B5EF4-FFF2-40B4-BE49-F238E27FC236}">
                <a16:creationId xmlns:a16="http://schemas.microsoft.com/office/drawing/2014/main" id="{5B129359-4C11-575E-69C2-3C848AD6964E}"/>
              </a:ext>
            </a:extLst>
          </p:cNvPr>
          <p:cNvSpPr/>
          <p:nvPr/>
        </p:nvSpPr>
        <p:spPr>
          <a:xfrm>
            <a:off x="10869765" y="11519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06C9F2A9-CD37-3C59-5285-B44E25D4188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28409" y="192526"/>
            <a:ext cx="791453" cy="741419"/>
          </a:xfrm>
          <a:prstGeom prst="rect">
            <a:avLst/>
          </a:prstGeom>
        </p:spPr>
      </p:pic>
      <p:sp>
        <p:nvSpPr>
          <p:cNvPr id="8" name="Rectangle 7">
            <a:extLst>
              <a:ext uri="{FF2B5EF4-FFF2-40B4-BE49-F238E27FC236}">
                <a16:creationId xmlns:a16="http://schemas.microsoft.com/office/drawing/2014/main" id="{BB9E2B08-8A49-D12C-01C9-86AC4D07BBA9}"/>
              </a:ext>
            </a:extLst>
          </p:cNvPr>
          <p:cNvSpPr/>
          <p:nvPr/>
        </p:nvSpPr>
        <p:spPr>
          <a:xfrm>
            <a:off x="8940684" y="26658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9" name="Rectangle 8">
            <a:extLst>
              <a:ext uri="{FF2B5EF4-FFF2-40B4-BE49-F238E27FC236}">
                <a16:creationId xmlns:a16="http://schemas.microsoft.com/office/drawing/2014/main" id="{A29C61F6-8E10-F679-C9D8-6ABD66D0FA60}"/>
              </a:ext>
            </a:extLst>
          </p:cNvPr>
          <p:cNvSpPr/>
          <p:nvPr/>
        </p:nvSpPr>
        <p:spPr>
          <a:xfrm>
            <a:off x="5474127" y="1187659"/>
            <a:ext cx="5850008" cy="2793072"/>
          </a:xfrm>
          <a:prstGeom prst="rect">
            <a:avLst/>
          </a:prstGeom>
        </p:spPr>
        <p:txBody>
          <a:bodyPr wrap="square">
            <a:spAutoFit/>
          </a:bodyPr>
          <a:lstStyle/>
          <a:p>
            <a:pPr algn="ctr" rtl="1">
              <a:lnSpc>
                <a:spcPct val="200000"/>
              </a:lnSpc>
            </a:pPr>
            <a:r>
              <a:rPr lang="fa-IR" dirty="0">
                <a:cs typeface="B Nazanin" panose="00000400000000000000" pitchFamily="2" charset="-78"/>
              </a:rPr>
              <a:t>برای مدت زمان طولانی تصویر اشتباهی از ورزشکاران رشته وزنه برداری در ذهن افراد وجود داشت و مردم آنها را افرادی با عضلات صرفا" ستبر می شناختند ، لیکن بعد ها به علت نیازی که ورزشکاران دیگر رشته ها به تمرینات با وزنه پیدا نمودند ، به ارزش واقعی این ورزش پی بردند بطوریکه اکنون می توان وزنه برداری را به عنوان پدر ورزشها معرفی کرد.</a:t>
            </a:r>
          </a:p>
        </p:txBody>
      </p:sp>
      <p:sp>
        <p:nvSpPr>
          <p:cNvPr id="13" name="Shape">
            <a:extLst>
              <a:ext uri="{FF2B5EF4-FFF2-40B4-BE49-F238E27FC236}">
                <a16:creationId xmlns:a16="http://schemas.microsoft.com/office/drawing/2014/main" id="{D9A4AE83-FA69-1638-0C62-ED2EFD83A62B}"/>
              </a:ext>
            </a:extLst>
          </p:cNvPr>
          <p:cNvSpPr/>
          <p:nvPr/>
        </p:nvSpPr>
        <p:spPr>
          <a:xfrm>
            <a:off x="0" y="1577756"/>
            <a:ext cx="12185329" cy="3438285"/>
          </a:xfrm>
          <a:custGeom>
            <a:avLst/>
            <a:gdLst/>
            <a:ahLst/>
            <a:cxnLst>
              <a:cxn ang="0">
                <a:pos x="wd2" y="hd2"/>
              </a:cxn>
              <a:cxn ang="5400000">
                <a:pos x="wd2" y="hd2"/>
              </a:cxn>
              <a:cxn ang="10800000">
                <a:pos x="wd2" y="hd2"/>
              </a:cxn>
              <a:cxn ang="16200000">
                <a:pos x="wd2" y="hd2"/>
              </a:cxn>
            </a:cxnLst>
            <a:rect l="0" t="0" r="r" b="b"/>
            <a:pathLst>
              <a:path w="21600" h="21543" extrusionOk="0">
                <a:moveTo>
                  <a:pt x="16645" y="20264"/>
                </a:moveTo>
                <a:cubicBezTo>
                  <a:pt x="17050" y="19840"/>
                  <a:pt x="17437" y="19220"/>
                  <a:pt x="17815" y="18564"/>
                </a:cubicBezTo>
                <a:cubicBezTo>
                  <a:pt x="18556" y="17269"/>
                  <a:pt x="19266" y="15784"/>
                  <a:pt x="19946" y="14126"/>
                </a:cubicBezTo>
                <a:cubicBezTo>
                  <a:pt x="20297" y="13267"/>
                  <a:pt x="20645" y="12390"/>
                  <a:pt x="20989" y="11501"/>
                </a:cubicBezTo>
                <a:cubicBezTo>
                  <a:pt x="21193" y="10970"/>
                  <a:pt x="21397" y="10433"/>
                  <a:pt x="21600" y="9896"/>
                </a:cubicBezTo>
                <a:lnTo>
                  <a:pt x="21600" y="9753"/>
                </a:lnTo>
                <a:cubicBezTo>
                  <a:pt x="20969" y="11411"/>
                  <a:pt x="20338" y="13064"/>
                  <a:pt x="19685" y="14609"/>
                </a:cubicBezTo>
                <a:cubicBezTo>
                  <a:pt x="19686" y="14603"/>
                  <a:pt x="19688" y="14603"/>
                  <a:pt x="19690" y="14597"/>
                </a:cubicBezTo>
                <a:cubicBezTo>
                  <a:pt x="19325" y="15450"/>
                  <a:pt x="18950" y="16243"/>
                  <a:pt x="18569" y="16989"/>
                </a:cubicBezTo>
                <a:cubicBezTo>
                  <a:pt x="18193" y="17723"/>
                  <a:pt x="17808" y="18421"/>
                  <a:pt x="17415" y="19035"/>
                </a:cubicBezTo>
                <a:cubicBezTo>
                  <a:pt x="17189" y="19381"/>
                  <a:pt x="16961" y="19685"/>
                  <a:pt x="16726" y="19942"/>
                </a:cubicBezTo>
                <a:cubicBezTo>
                  <a:pt x="16490" y="20198"/>
                  <a:pt x="16249" y="20413"/>
                  <a:pt x="16007" y="20592"/>
                </a:cubicBezTo>
                <a:cubicBezTo>
                  <a:pt x="15525" y="20950"/>
                  <a:pt x="15022" y="21069"/>
                  <a:pt x="14529" y="20884"/>
                </a:cubicBezTo>
                <a:cubicBezTo>
                  <a:pt x="14414" y="20836"/>
                  <a:pt x="14299" y="20783"/>
                  <a:pt x="14186" y="20699"/>
                </a:cubicBezTo>
                <a:cubicBezTo>
                  <a:pt x="14085" y="20622"/>
                  <a:pt x="13984" y="20550"/>
                  <a:pt x="13882" y="20473"/>
                </a:cubicBezTo>
                <a:cubicBezTo>
                  <a:pt x="13560" y="20234"/>
                  <a:pt x="13241" y="19918"/>
                  <a:pt x="12932" y="19512"/>
                </a:cubicBezTo>
                <a:cubicBezTo>
                  <a:pt x="12742" y="19262"/>
                  <a:pt x="12553" y="18981"/>
                  <a:pt x="12369" y="18671"/>
                </a:cubicBezTo>
                <a:cubicBezTo>
                  <a:pt x="12163" y="18319"/>
                  <a:pt x="11965" y="17925"/>
                  <a:pt x="11770" y="17508"/>
                </a:cubicBezTo>
                <a:cubicBezTo>
                  <a:pt x="11567" y="17078"/>
                  <a:pt x="11376" y="16595"/>
                  <a:pt x="11184" y="16118"/>
                </a:cubicBezTo>
                <a:cubicBezTo>
                  <a:pt x="10941" y="15515"/>
                  <a:pt x="10716" y="14829"/>
                  <a:pt x="10490" y="14155"/>
                </a:cubicBezTo>
                <a:cubicBezTo>
                  <a:pt x="10452" y="14036"/>
                  <a:pt x="10414" y="13905"/>
                  <a:pt x="10377" y="13780"/>
                </a:cubicBezTo>
                <a:cubicBezTo>
                  <a:pt x="10308" y="13547"/>
                  <a:pt x="10239" y="13314"/>
                  <a:pt x="10168" y="13082"/>
                </a:cubicBezTo>
                <a:cubicBezTo>
                  <a:pt x="10058" y="12712"/>
                  <a:pt x="9955" y="12318"/>
                  <a:pt x="9849" y="11936"/>
                </a:cubicBezTo>
                <a:cubicBezTo>
                  <a:pt x="9744" y="11561"/>
                  <a:pt x="9645" y="11161"/>
                  <a:pt x="9544" y="10773"/>
                </a:cubicBezTo>
                <a:cubicBezTo>
                  <a:pt x="9441" y="10379"/>
                  <a:pt x="9341" y="9974"/>
                  <a:pt x="9240" y="9574"/>
                </a:cubicBezTo>
                <a:cubicBezTo>
                  <a:pt x="9037" y="8769"/>
                  <a:pt x="8833" y="7970"/>
                  <a:pt x="8625" y="7176"/>
                </a:cubicBezTo>
                <a:cubicBezTo>
                  <a:pt x="8528" y="6800"/>
                  <a:pt x="8423" y="6448"/>
                  <a:pt x="8322" y="6090"/>
                </a:cubicBezTo>
                <a:cubicBezTo>
                  <a:pt x="8286" y="5965"/>
                  <a:pt x="8251" y="5828"/>
                  <a:pt x="8212" y="5709"/>
                </a:cubicBezTo>
                <a:cubicBezTo>
                  <a:pt x="8143" y="5494"/>
                  <a:pt x="8074" y="5279"/>
                  <a:pt x="8004" y="5064"/>
                </a:cubicBezTo>
                <a:cubicBezTo>
                  <a:pt x="7947" y="4891"/>
                  <a:pt x="7890" y="4713"/>
                  <a:pt x="7834" y="4534"/>
                </a:cubicBezTo>
                <a:cubicBezTo>
                  <a:pt x="7773" y="4349"/>
                  <a:pt x="7706" y="4182"/>
                  <a:pt x="7642" y="4015"/>
                </a:cubicBezTo>
                <a:cubicBezTo>
                  <a:pt x="7550" y="3776"/>
                  <a:pt x="7458" y="3549"/>
                  <a:pt x="7363" y="3329"/>
                </a:cubicBezTo>
                <a:cubicBezTo>
                  <a:pt x="7012" y="2511"/>
                  <a:pt x="6632" y="1819"/>
                  <a:pt x="6241" y="1283"/>
                </a:cubicBezTo>
                <a:cubicBezTo>
                  <a:pt x="5841" y="728"/>
                  <a:pt x="5414" y="376"/>
                  <a:pt x="4989" y="167"/>
                </a:cubicBezTo>
                <a:cubicBezTo>
                  <a:pt x="4749" y="54"/>
                  <a:pt x="4508" y="0"/>
                  <a:pt x="4266" y="0"/>
                </a:cubicBezTo>
                <a:cubicBezTo>
                  <a:pt x="4104" y="0"/>
                  <a:pt x="3942" y="24"/>
                  <a:pt x="3780" y="66"/>
                </a:cubicBezTo>
                <a:cubicBezTo>
                  <a:pt x="3379" y="167"/>
                  <a:pt x="2977" y="412"/>
                  <a:pt x="2587" y="770"/>
                </a:cubicBezTo>
                <a:cubicBezTo>
                  <a:pt x="2415" y="925"/>
                  <a:pt x="2246" y="1115"/>
                  <a:pt x="2079" y="1324"/>
                </a:cubicBezTo>
                <a:cubicBezTo>
                  <a:pt x="1905" y="1545"/>
                  <a:pt x="1731" y="1778"/>
                  <a:pt x="1566" y="2064"/>
                </a:cubicBezTo>
                <a:cubicBezTo>
                  <a:pt x="1436" y="2297"/>
                  <a:pt x="1305" y="2523"/>
                  <a:pt x="1173" y="2756"/>
                </a:cubicBezTo>
                <a:cubicBezTo>
                  <a:pt x="1129" y="2833"/>
                  <a:pt x="1087" y="2929"/>
                  <a:pt x="1045" y="3018"/>
                </a:cubicBezTo>
                <a:cubicBezTo>
                  <a:pt x="967" y="3179"/>
                  <a:pt x="889" y="3341"/>
                  <a:pt x="812" y="3508"/>
                </a:cubicBezTo>
                <a:cubicBezTo>
                  <a:pt x="746" y="3645"/>
                  <a:pt x="683" y="3812"/>
                  <a:pt x="619" y="3967"/>
                </a:cubicBezTo>
                <a:cubicBezTo>
                  <a:pt x="547" y="4146"/>
                  <a:pt x="473" y="4325"/>
                  <a:pt x="400" y="4498"/>
                </a:cubicBezTo>
                <a:cubicBezTo>
                  <a:pt x="343" y="4641"/>
                  <a:pt x="289" y="4808"/>
                  <a:pt x="235" y="4963"/>
                </a:cubicBezTo>
                <a:cubicBezTo>
                  <a:pt x="204" y="5053"/>
                  <a:pt x="172" y="5136"/>
                  <a:pt x="142" y="5226"/>
                </a:cubicBezTo>
                <a:cubicBezTo>
                  <a:pt x="93" y="5363"/>
                  <a:pt x="46" y="5506"/>
                  <a:pt x="0" y="5655"/>
                </a:cubicBezTo>
                <a:lnTo>
                  <a:pt x="0" y="6609"/>
                </a:lnTo>
                <a:cubicBezTo>
                  <a:pt x="35" y="6514"/>
                  <a:pt x="71" y="6413"/>
                  <a:pt x="106" y="6323"/>
                </a:cubicBezTo>
                <a:cubicBezTo>
                  <a:pt x="219" y="6025"/>
                  <a:pt x="329" y="5709"/>
                  <a:pt x="446" y="5422"/>
                </a:cubicBezTo>
                <a:cubicBezTo>
                  <a:pt x="564" y="5136"/>
                  <a:pt x="683" y="4844"/>
                  <a:pt x="802" y="4557"/>
                </a:cubicBezTo>
                <a:cubicBezTo>
                  <a:pt x="925" y="4289"/>
                  <a:pt x="1048" y="4015"/>
                  <a:pt x="1171" y="3746"/>
                </a:cubicBezTo>
                <a:cubicBezTo>
                  <a:pt x="1424" y="3191"/>
                  <a:pt x="1689" y="2720"/>
                  <a:pt x="1961" y="2291"/>
                </a:cubicBezTo>
                <a:cubicBezTo>
                  <a:pt x="2401" y="1611"/>
                  <a:pt x="2859" y="1092"/>
                  <a:pt x="3330" y="740"/>
                </a:cubicBezTo>
                <a:cubicBezTo>
                  <a:pt x="3792" y="394"/>
                  <a:pt x="4273" y="310"/>
                  <a:pt x="4742" y="447"/>
                </a:cubicBezTo>
                <a:cubicBezTo>
                  <a:pt x="5166" y="614"/>
                  <a:pt x="5574" y="984"/>
                  <a:pt x="5971" y="1539"/>
                </a:cubicBezTo>
                <a:cubicBezTo>
                  <a:pt x="6359" y="2082"/>
                  <a:pt x="6725" y="2822"/>
                  <a:pt x="7071" y="3645"/>
                </a:cubicBezTo>
                <a:cubicBezTo>
                  <a:pt x="7313" y="4217"/>
                  <a:pt x="7530" y="4891"/>
                  <a:pt x="7743" y="5595"/>
                </a:cubicBezTo>
                <a:cubicBezTo>
                  <a:pt x="7851" y="5947"/>
                  <a:pt x="7959" y="6299"/>
                  <a:pt x="8064" y="6663"/>
                </a:cubicBezTo>
                <a:cubicBezTo>
                  <a:pt x="8170" y="7033"/>
                  <a:pt x="8280" y="7397"/>
                  <a:pt x="8382" y="7779"/>
                </a:cubicBezTo>
                <a:cubicBezTo>
                  <a:pt x="8490" y="8184"/>
                  <a:pt x="8602" y="8584"/>
                  <a:pt x="8708" y="9001"/>
                </a:cubicBezTo>
                <a:cubicBezTo>
                  <a:pt x="8914" y="9819"/>
                  <a:pt x="9117" y="10648"/>
                  <a:pt x="9317" y="11483"/>
                </a:cubicBezTo>
                <a:cubicBezTo>
                  <a:pt x="9513" y="12306"/>
                  <a:pt x="9707" y="13135"/>
                  <a:pt x="9905" y="13959"/>
                </a:cubicBezTo>
                <a:cubicBezTo>
                  <a:pt x="9999" y="14346"/>
                  <a:pt x="10099" y="14722"/>
                  <a:pt x="10197" y="15098"/>
                </a:cubicBezTo>
                <a:cubicBezTo>
                  <a:pt x="10244" y="15283"/>
                  <a:pt x="10296" y="15456"/>
                  <a:pt x="10345" y="15635"/>
                </a:cubicBezTo>
                <a:cubicBezTo>
                  <a:pt x="10396" y="15814"/>
                  <a:pt x="10443" y="16011"/>
                  <a:pt x="10495" y="16178"/>
                </a:cubicBezTo>
                <a:cubicBezTo>
                  <a:pt x="10554" y="16369"/>
                  <a:pt x="10612" y="16559"/>
                  <a:pt x="10669" y="16744"/>
                </a:cubicBezTo>
                <a:cubicBezTo>
                  <a:pt x="10716" y="16899"/>
                  <a:pt x="10762" y="17066"/>
                  <a:pt x="10813" y="17210"/>
                </a:cubicBezTo>
                <a:cubicBezTo>
                  <a:pt x="10965" y="17639"/>
                  <a:pt x="11115" y="18081"/>
                  <a:pt x="11275" y="18474"/>
                </a:cubicBezTo>
                <a:cubicBezTo>
                  <a:pt x="11449" y="18898"/>
                  <a:pt x="11629" y="19268"/>
                  <a:pt x="11815" y="19614"/>
                </a:cubicBezTo>
                <a:cubicBezTo>
                  <a:pt x="12018" y="19989"/>
                  <a:pt x="12234" y="20276"/>
                  <a:pt x="12450" y="20532"/>
                </a:cubicBezTo>
                <a:cubicBezTo>
                  <a:pt x="12644" y="20765"/>
                  <a:pt x="12846" y="20926"/>
                  <a:pt x="13047" y="21063"/>
                </a:cubicBezTo>
                <a:cubicBezTo>
                  <a:pt x="13219" y="21182"/>
                  <a:pt x="13396" y="21284"/>
                  <a:pt x="13572" y="21343"/>
                </a:cubicBezTo>
                <a:cubicBezTo>
                  <a:pt x="13746" y="21403"/>
                  <a:pt x="13921" y="21475"/>
                  <a:pt x="14095" y="21511"/>
                </a:cubicBezTo>
                <a:cubicBezTo>
                  <a:pt x="14525" y="21600"/>
                  <a:pt x="14957" y="21499"/>
                  <a:pt x="15384" y="21278"/>
                </a:cubicBezTo>
                <a:cubicBezTo>
                  <a:pt x="15813" y="21057"/>
                  <a:pt x="16233" y="20699"/>
                  <a:pt x="16645" y="20264"/>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1633647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963460D5-CD54-A71D-F735-F93E36DE272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2318" b="40876"/>
          <a:stretch/>
        </p:blipFill>
        <p:spPr>
          <a:xfrm>
            <a:off x="2858" y="0"/>
            <a:ext cx="12189142" cy="4614732"/>
          </a:xfrm>
        </p:spPr>
      </p:pic>
      <p:sp>
        <p:nvSpPr>
          <p:cNvPr id="2" name="Shape">
            <a:extLst>
              <a:ext uri="{FF2B5EF4-FFF2-40B4-BE49-F238E27FC236}">
                <a16:creationId xmlns:a16="http://schemas.microsoft.com/office/drawing/2014/main" id="{E82AB0B4-11B5-FD60-5FA1-F99DD4832BF8}"/>
              </a:ext>
            </a:extLst>
          </p:cNvPr>
          <p:cNvSpPr/>
          <p:nvPr/>
        </p:nvSpPr>
        <p:spPr>
          <a:xfrm>
            <a:off x="1" y="347739"/>
            <a:ext cx="12191999" cy="4357617"/>
          </a:xfrm>
          <a:custGeom>
            <a:avLst/>
            <a:gdLst/>
            <a:ahLst/>
            <a:cxnLst>
              <a:cxn ang="0">
                <a:pos x="wd2" y="hd2"/>
              </a:cxn>
              <a:cxn ang="5400000">
                <a:pos x="wd2" y="hd2"/>
              </a:cxn>
              <a:cxn ang="10800000">
                <a:pos x="wd2" y="hd2"/>
              </a:cxn>
              <a:cxn ang="16200000">
                <a:pos x="wd2" y="hd2"/>
              </a:cxn>
            </a:cxnLst>
            <a:rect l="0" t="0" r="r" b="b"/>
            <a:pathLst>
              <a:path w="21600" h="21600" extrusionOk="0">
                <a:moveTo>
                  <a:pt x="21592" y="0"/>
                </a:moveTo>
                <a:cubicBezTo>
                  <a:pt x="21337" y="557"/>
                  <a:pt x="21080" y="1114"/>
                  <a:pt x="20819" y="1643"/>
                </a:cubicBezTo>
                <a:cubicBezTo>
                  <a:pt x="20682" y="1921"/>
                  <a:pt x="20547" y="2209"/>
                  <a:pt x="20407" y="2473"/>
                </a:cubicBezTo>
                <a:cubicBezTo>
                  <a:pt x="20279" y="2719"/>
                  <a:pt x="20151" y="2960"/>
                  <a:pt x="20023" y="3205"/>
                </a:cubicBezTo>
                <a:cubicBezTo>
                  <a:pt x="19904" y="3408"/>
                  <a:pt x="19786" y="3611"/>
                  <a:pt x="19667" y="3809"/>
                </a:cubicBezTo>
                <a:cubicBezTo>
                  <a:pt x="19565" y="3984"/>
                  <a:pt x="19461" y="4140"/>
                  <a:pt x="19356" y="4300"/>
                </a:cubicBezTo>
                <a:cubicBezTo>
                  <a:pt x="19255" y="4456"/>
                  <a:pt x="19155" y="4616"/>
                  <a:pt x="19052" y="4753"/>
                </a:cubicBezTo>
                <a:cubicBezTo>
                  <a:pt x="18924" y="4923"/>
                  <a:pt x="18798" y="5093"/>
                  <a:pt x="18671" y="5268"/>
                </a:cubicBezTo>
                <a:cubicBezTo>
                  <a:pt x="18604" y="5343"/>
                  <a:pt x="18538" y="5419"/>
                  <a:pt x="18470" y="5494"/>
                </a:cubicBezTo>
                <a:cubicBezTo>
                  <a:pt x="18393" y="5584"/>
                  <a:pt x="18315" y="5683"/>
                  <a:pt x="18236" y="5759"/>
                </a:cubicBezTo>
                <a:cubicBezTo>
                  <a:pt x="18147" y="5839"/>
                  <a:pt x="18057" y="5924"/>
                  <a:pt x="17969" y="6004"/>
                </a:cubicBezTo>
                <a:cubicBezTo>
                  <a:pt x="17899" y="6070"/>
                  <a:pt x="17826" y="6146"/>
                  <a:pt x="17753" y="6198"/>
                </a:cubicBezTo>
                <a:cubicBezTo>
                  <a:pt x="17659" y="6269"/>
                  <a:pt x="17563" y="6339"/>
                  <a:pt x="17468" y="6410"/>
                </a:cubicBezTo>
                <a:cubicBezTo>
                  <a:pt x="17397" y="6462"/>
                  <a:pt x="17328" y="6523"/>
                  <a:pt x="17257" y="6561"/>
                </a:cubicBezTo>
                <a:cubicBezTo>
                  <a:pt x="17085" y="6656"/>
                  <a:pt x="16912" y="6774"/>
                  <a:pt x="16736" y="6830"/>
                </a:cubicBezTo>
                <a:cubicBezTo>
                  <a:pt x="16554" y="6892"/>
                  <a:pt x="16373" y="6958"/>
                  <a:pt x="16191" y="6991"/>
                </a:cubicBezTo>
                <a:cubicBezTo>
                  <a:pt x="16081" y="7010"/>
                  <a:pt x="15972" y="7024"/>
                  <a:pt x="15862" y="7043"/>
                </a:cubicBezTo>
                <a:cubicBezTo>
                  <a:pt x="15800" y="7052"/>
                  <a:pt x="15737" y="7052"/>
                  <a:pt x="15675" y="7047"/>
                </a:cubicBezTo>
                <a:cubicBezTo>
                  <a:pt x="15646" y="7047"/>
                  <a:pt x="15618" y="7047"/>
                  <a:pt x="15589" y="7047"/>
                </a:cubicBezTo>
                <a:cubicBezTo>
                  <a:pt x="15398" y="7052"/>
                  <a:pt x="15211" y="7024"/>
                  <a:pt x="15020" y="6995"/>
                </a:cubicBezTo>
                <a:cubicBezTo>
                  <a:pt x="14848" y="6972"/>
                  <a:pt x="14678" y="6906"/>
                  <a:pt x="14507" y="6854"/>
                </a:cubicBezTo>
                <a:cubicBezTo>
                  <a:pt x="14524" y="6859"/>
                  <a:pt x="14541" y="6863"/>
                  <a:pt x="14556" y="6868"/>
                </a:cubicBezTo>
                <a:cubicBezTo>
                  <a:pt x="14383" y="6797"/>
                  <a:pt x="14209" y="6741"/>
                  <a:pt x="14037" y="6646"/>
                </a:cubicBezTo>
                <a:cubicBezTo>
                  <a:pt x="13829" y="6538"/>
                  <a:pt x="13623" y="6420"/>
                  <a:pt x="13419" y="6292"/>
                </a:cubicBezTo>
                <a:cubicBezTo>
                  <a:pt x="13055" y="6061"/>
                  <a:pt x="12694" y="5801"/>
                  <a:pt x="12331" y="5542"/>
                </a:cubicBezTo>
                <a:cubicBezTo>
                  <a:pt x="11955" y="5273"/>
                  <a:pt x="11579" y="4985"/>
                  <a:pt x="11196" y="4815"/>
                </a:cubicBezTo>
                <a:cubicBezTo>
                  <a:pt x="11093" y="4767"/>
                  <a:pt x="10990" y="4720"/>
                  <a:pt x="10885" y="4678"/>
                </a:cubicBezTo>
                <a:cubicBezTo>
                  <a:pt x="10607" y="4550"/>
                  <a:pt x="10320" y="4531"/>
                  <a:pt x="10038" y="4565"/>
                </a:cubicBezTo>
                <a:cubicBezTo>
                  <a:pt x="9539" y="4621"/>
                  <a:pt x="9050" y="4952"/>
                  <a:pt x="8596" y="5527"/>
                </a:cubicBezTo>
                <a:cubicBezTo>
                  <a:pt x="8491" y="5660"/>
                  <a:pt x="8387" y="5792"/>
                  <a:pt x="8282" y="5924"/>
                </a:cubicBezTo>
                <a:cubicBezTo>
                  <a:pt x="8186" y="6047"/>
                  <a:pt x="8093" y="6198"/>
                  <a:pt x="8000" y="6335"/>
                </a:cubicBezTo>
                <a:cubicBezTo>
                  <a:pt x="7816" y="6604"/>
                  <a:pt x="7639" y="6920"/>
                  <a:pt x="7467" y="7241"/>
                </a:cubicBezTo>
                <a:cubicBezTo>
                  <a:pt x="7287" y="7576"/>
                  <a:pt x="7109" y="7916"/>
                  <a:pt x="6934" y="8270"/>
                </a:cubicBezTo>
                <a:cubicBezTo>
                  <a:pt x="6777" y="8581"/>
                  <a:pt x="6627" y="8912"/>
                  <a:pt x="6473" y="9238"/>
                </a:cubicBezTo>
                <a:cubicBezTo>
                  <a:pt x="6163" y="9898"/>
                  <a:pt x="5863" y="10606"/>
                  <a:pt x="5557" y="11296"/>
                </a:cubicBezTo>
                <a:cubicBezTo>
                  <a:pt x="5249" y="11994"/>
                  <a:pt x="4936" y="12679"/>
                  <a:pt x="4624" y="13358"/>
                </a:cubicBezTo>
                <a:cubicBezTo>
                  <a:pt x="4262" y="14147"/>
                  <a:pt x="3882" y="14874"/>
                  <a:pt x="3501" y="15591"/>
                </a:cubicBezTo>
                <a:cubicBezTo>
                  <a:pt x="3367" y="15822"/>
                  <a:pt x="3238" y="16063"/>
                  <a:pt x="3101" y="16280"/>
                </a:cubicBezTo>
                <a:cubicBezTo>
                  <a:pt x="2939" y="16535"/>
                  <a:pt x="2777" y="16795"/>
                  <a:pt x="2612" y="17035"/>
                </a:cubicBezTo>
                <a:cubicBezTo>
                  <a:pt x="2311" y="17474"/>
                  <a:pt x="2006" y="17880"/>
                  <a:pt x="1697" y="18267"/>
                </a:cubicBezTo>
                <a:cubicBezTo>
                  <a:pt x="1417" y="18598"/>
                  <a:pt x="1132" y="18914"/>
                  <a:pt x="857" y="19278"/>
                </a:cubicBezTo>
                <a:cubicBezTo>
                  <a:pt x="769" y="19396"/>
                  <a:pt x="680" y="19509"/>
                  <a:pt x="592" y="19627"/>
                </a:cubicBezTo>
                <a:cubicBezTo>
                  <a:pt x="498" y="19754"/>
                  <a:pt x="407" y="19915"/>
                  <a:pt x="314" y="20056"/>
                </a:cubicBezTo>
                <a:cubicBezTo>
                  <a:pt x="208" y="20222"/>
                  <a:pt x="103" y="20396"/>
                  <a:pt x="0" y="20585"/>
                </a:cubicBezTo>
                <a:lnTo>
                  <a:pt x="0" y="21600"/>
                </a:lnTo>
                <a:cubicBezTo>
                  <a:pt x="59" y="21586"/>
                  <a:pt x="115" y="21534"/>
                  <a:pt x="174" y="21491"/>
                </a:cubicBezTo>
                <a:cubicBezTo>
                  <a:pt x="208" y="21468"/>
                  <a:pt x="243" y="21444"/>
                  <a:pt x="277" y="21421"/>
                </a:cubicBezTo>
                <a:cubicBezTo>
                  <a:pt x="322" y="21388"/>
                  <a:pt x="369" y="21322"/>
                  <a:pt x="413" y="21274"/>
                </a:cubicBezTo>
                <a:cubicBezTo>
                  <a:pt x="796" y="20859"/>
                  <a:pt x="1169" y="20359"/>
                  <a:pt x="1530" y="19802"/>
                </a:cubicBezTo>
                <a:cubicBezTo>
                  <a:pt x="2261" y="18673"/>
                  <a:pt x="2976" y="17470"/>
                  <a:pt x="3651" y="16096"/>
                </a:cubicBezTo>
                <a:cubicBezTo>
                  <a:pt x="3926" y="15539"/>
                  <a:pt x="4199" y="14977"/>
                  <a:pt x="4466" y="14392"/>
                </a:cubicBezTo>
                <a:cubicBezTo>
                  <a:pt x="4742" y="13783"/>
                  <a:pt x="5016" y="13174"/>
                  <a:pt x="5291" y="12556"/>
                </a:cubicBezTo>
                <a:cubicBezTo>
                  <a:pt x="5556" y="11956"/>
                  <a:pt x="5822" y="11362"/>
                  <a:pt x="6092" y="10781"/>
                </a:cubicBezTo>
                <a:cubicBezTo>
                  <a:pt x="6327" y="10276"/>
                  <a:pt x="6570" y="9799"/>
                  <a:pt x="6816" y="9332"/>
                </a:cubicBezTo>
                <a:cubicBezTo>
                  <a:pt x="6958" y="9087"/>
                  <a:pt x="7098" y="8841"/>
                  <a:pt x="7243" y="8615"/>
                </a:cubicBezTo>
                <a:cubicBezTo>
                  <a:pt x="7314" y="8506"/>
                  <a:pt x="7384" y="8388"/>
                  <a:pt x="7459" y="8289"/>
                </a:cubicBezTo>
                <a:cubicBezTo>
                  <a:pt x="7543" y="8180"/>
                  <a:pt x="7626" y="8067"/>
                  <a:pt x="7710" y="7958"/>
                </a:cubicBezTo>
                <a:cubicBezTo>
                  <a:pt x="7783" y="7878"/>
                  <a:pt x="7853" y="7798"/>
                  <a:pt x="7926" y="7718"/>
                </a:cubicBezTo>
                <a:cubicBezTo>
                  <a:pt x="8073" y="7557"/>
                  <a:pt x="8223" y="7425"/>
                  <a:pt x="8375" y="7321"/>
                </a:cubicBezTo>
                <a:cubicBezTo>
                  <a:pt x="8832" y="7000"/>
                  <a:pt x="9316" y="6948"/>
                  <a:pt x="9784" y="7076"/>
                </a:cubicBezTo>
                <a:cubicBezTo>
                  <a:pt x="10607" y="7354"/>
                  <a:pt x="11396" y="8072"/>
                  <a:pt x="12203" y="8591"/>
                </a:cubicBezTo>
                <a:cubicBezTo>
                  <a:pt x="12399" y="8718"/>
                  <a:pt x="12596" y="8822"/>
                  <a:pt x="12793" y="8931"/>
                </a:cubicBezTo>
                <a:cubicBezTo>
                  <a:pt x="12959" y="9020"/>
                  <a:pt x="13127" y="9096"/>
                  <a:pt x="13293" y="9153"/>
                </a:cubicBezTo>
                <a:cubicBezTo>
                  <a:pt x="13502" y="9223"/>
                  <a:pt x="13711" y="9294"/>
                  <a:pt x="13920" y="9346"/>
                </a:cubicBezTo>
                <a:cubicBezTo>
                  <a:pt x="14136" y="9393"/>
                  <a:pt x="14352" y="9426"/>
                  <a:pt x="14568" y="9445"/>
                </a:cubicBezTo>
                <a:cubicBezTo>
                  <a:pt x="14752" y="9464"/>
                  <a:pt x="14938" y="9436"/>
                  <a:pt x="15123" y="9422"/>
                </a:cubicBezTo>
                <a:cubicBezTo>
                  <a:pt x="15224" y="9417"/>
                  <a:pt x="15329" y="9374"/>
                  <a:pt x="15430" y="9351"/>
                </a:cubicBezTo>
                <a:cubicBezTo>
                  <a:pt x="15511" y="9332"/>
                  <a:pt x="15591" y="9318"/>
                  <a:pt x="15672" y="9285"/>
                </a:cubicBezTo>
                <a:cubicBezTo>
                  <a:pt x="15796" y="9233"/>
                  <a:pt x="15920" y="9186"/>
                  <a:pt x="16043" y="9134"/>
                </a:cubicBezTo>
                <a:cubicBezTo>
                  <a:pt x="16125" y="9101"/>
                  <a:pt x="16206" y="9039"/>
                  <a:pt x="16287" y="8987"/>
                </a:cubicBezTo>
                <a:cubicBezTo>
                  <a:pt x="16382" y="8931"/>
                  <a:pt x="16476" y="8869"/>
                  <a:pt x="16571" y="8813"/>
                </a:cubicBezTo>
                <a:cubicBezTo>
                  <a:pt x="16675" y="8747"/>
                  <a:pt x="16778" y="8638"/>
                  <a:pt x="16881" y="8553"/>
                </a:cubicBezTo>
                <a:cubicBezTo>
                  <a:pt x="16954" y="8492"/>
                  <a:pt x="17030" y="8440"/>
                  <a:pt x="17102" y="8364"/>
                </a:cubicBezTo>
                <a:cubicBezTo>
                  <a:pt x="17225" y="8237"/>
                  <a:pt x="17348" y="8109"/>
                  <a:pt x="17472" y="7982"/>
                </a:cubicBezTo>
                <a:cubicBezTo>
                  <a:pt x="17664" y="7784"/>
                  <a:pt x="17851" y="7538"/>
                  <a:pt x="18039" y="7307"/>
                </a:cubicBezTo>
                <a:cubicBezTo>
                  <a:pt x="18416" y="6844"/>
                  <a:pt x="18772" y="6254"/>
                  <a:pt x="19128" y="5678"/>
                </a:cubicBezTo>
                <a:cubicBezTo>
                  <a:pt x="19221" y="5527"/>
                  <a:pt x="19309" y="5358"/>
                  <a:pt x="19398" y="5197"/>
                </a:cubicBezTo>
                <a:cubicBezTo>
                  <a:pt x="19498" y="5018"/>
                  <a:pt x="19601" y="4848"/>
                  <a:pt x="19697" y="4654"/>
                </a:cubicBezTo>
                <a:cubicBezTo>
                  <a:pt x="19881" y="4291"/>
                  <a:pt x="20068" y="3941"/>
                  <a:pt x="20245" y="3559"/>
                </a:cubicBezTo>
                <a:cubicBezTo>
                  <a:pt x="20446" y="3134"/>
                  <a:pt x="20647" y="2709"/>
                  <a:pt x="20841" y="2266"/>
                </a:cubicBezTo>
                <a:cubicBezTo>
                  <a:pt x="21096" y="1685"/>
                  <a:pt x="21349" y="1095"/>
                  <a:pt x="21600" y="505"/>
                </a:cubicBezTo>
                <a:lnTo>
                  <a:pt x="21600" y="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3" name="Rectangle: Rounded Corners 2">
            <a:extLst>
              <a:ext uri="{FF2B5EF4-FFF2-40B4-BE49-F238E27FC236}">
                <a16:creationId xmlns:a16="http://schemas.microsoft.com/office/drawing/2014/main" id="{4B2779ED-8D12-17FB-8293-D313E3D459CF}"/>
              </a:ext>
            </a:extLst>
          </p:cNvPr>
          <p:cNvSpPr/>
          <p:nvPr/>
        </p:nvSpPr>
        <p:spPr>
          <a:xfrm>
            <a:off x="11048441" y="2459003"/>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a:extLst>
              <a:ext uri="{FF2B5EF4-FFF2-40B4-BE49-F238E27FC236}">
                <a16:creationId xmlns:a16="http://schemas.microsoft.com/office/drawing/2014/main" id="{90EED26F-FC32-CDC2-7C6B-A56D7EBB8B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07085" y="2536332"/>
            <a:ext cx="791453" cy="741419"/>
          </a:xfrm>
          <a:prstGeom prst="rect">
            <a:avLst/>
          </a:prstGeom>
        </p:spPr>
      </p:pic>
      <p:sp>
        <p:nvSpPr>
          <p:cNvPr id="5" name="Rectangle 4">
            <a:extLst>
              <a:ext uri="{FF2B5EF4-FFF2-40B4-BE49-F238E27FC236}">
                <a16:creationId xmlns:a16="http://schemas.microsoft.com/office/drawing/2014/main" id="{6DC039C7-8CCA-14E9-EB6E-E3D58768FBDA}"/>
              </a:ext>
            </a:extLst>
          </p:cNvPr>
          <p:cNvSpPr/>
          <p:nvPr/>
        </p:nvSpPr>
        <p:spPr>
          <a:xfrm>
            <a:off x="9119360" y="2610393"/>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7" name="Rectangle 6">
            <a:extLst>
              <a:ext uri="{FF2B5EF4-FFF2-40B4-BE49-F238E27FC236}">
                <a16:creationId xmlns:a16="http://schemas.microsoft.com/office/drawing/2014/main" id="{9BB26743-141C-4204-A667-10F6C7840051}"/>
              </a:ext>
            </a:extLst>
          </p:cNvPr>
          <p:cNvSpPr/>
          <p:nvPr/>
        </p:nvSpPr>
        <p:spPr>
          <a:xfrm>
            <a:off x="2511972" y="3509543"/>
            <a:ext cx="9291972" cy="2758447"/>
          </a:xfrm>
          <a:prstGeom prst="rect">
            <a:avLst/>
          </a:prstGeom>
        </p:spPr>
        <p:txBody>
          <a:bodyPr wrap="square">
            <a:spAutoFit/>
          </a:bodyPr>
          <a:lstStyle/>
          <a:p>
            <a:pPr algn="ctr" rtl="1">
              <a:lnSpc>
                <a:spcPct val="250000"/>
              </a:lnSpc>
            </a:pPr>
            <a:r>
              <a:rPr lang="fa-IR" dirty="0">
                <a:cs typeface="B Nazanin" panose="00000400000000000000" pitchFamily="2" charset="-78"/>
              </a:rPr>
              <a:t>اولین آثار بوجود آمدن این ورزش زمانیست که در یونان باستان ورزشکاران به وزنه‌پرانی (پرتاب دیسک و وزنه) عادت داشته‌اند و لغت یونانی "هالترس" (پرتاب صفحه یا دیسک هالتر) ریشه وزنه‌برداری امروزی است. وزنه‌برداری جدید در اروپا توسط اروپاییان پایه‌گذاری شد و به نظر می‌رسد که در وهله نخست جوانان روستایی بدین کار دست زدند تا قدرت و برتری خود را نسبت به هم‌سالان خود نشان دهند و با قدرت خود توجه دوشیزگان را جلب نمایند.</a:t>
            </a:r>
          </a:p>
        </p:txBody>
      </p:sp>
    </p:spTree>
    <p:extLst>
      <p:ext uri="{BB962C8B-B14F-4D97-AF65-F5344CB8AC3E}">
        <p14:creationId xmlns:p14="http://schemas.microsoft.com/office/powerpoint/2010/main" val="3163926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15BF635-3EE5-CAD1-6C8A-BCB90AA6112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701" r="23701"/>
          <a:stretch>
            <a:fillRect/>
          </a:stretch>
        </p:blipFill>
        <p:spPr/>
      </p:pic>
      <p:sp>
        <p:nvSpPr>
          <p:cNvPr id="2" name="Shape">
            <a:extLst>
              <a:ext uri="{FF2B5EF4-FFF2-40B4-BE49-F238E27FC236}">
                <a16:creationId xmlns:a16="http://schemas.microsoft.com/office/drawing/2014/main" id="{1B89F7A3-DE84-8E0E-37C1-3756A636356E}"/>
              </a:ext>
            </a:extLst>
          </p:cNvPr>
          <p:cNvSpPr/>
          <p:nvPr/>
        </p:nvSpPr>
        <p:spPr>
          <a:xfrm>
            <a:off x="6471146" y="1"/>
            <a:ext cx="2429123" cy="6844664"/>
          </a:xfrm>
          <a:custGeom>
            <a:avLst/>
            <a:gdLst/>
            <a:ahLst/>
            <a:cxnLst>
              <a:cxn ang="0">
                <a:pos x="wd2" y="hd2"/>
              </a:cxn>
              <a:cxn ang="5400000">
                <a:pos x="wd2" y="hd2"/>
              </a:cxn>
              <a:cxn ang="10800000">
                <a:pos x="wd2" y="hd2"/>
              </a:cxn>
              <a:cxn ang="16200000">
                <a:pos x="wd2" y="hd2"/>
              </a:cxn>
            </a:cxnLst>
            <a:rect l="0" t="0" r="r" b="b"/>
            <a:pathLst>
              <a:path w="21409" h="21600" extrusionOk="0">
                <a:moveTo>
                  <a:pt x="20569" y="21474"/>
                </a:moveTo>
                <a:cubicBezTo>
                  <a:pt x="19705" y="21332"/>
                  <a:pt x="18865" y="21173"/>
                  <a:pt x="18034" y="21011"/>
                </a:cubicBezTo>
                <a:cubicBezTo>
                  <a:pt x="16414" y="20689"/>
                  <a:pt x="14903" y="20317"/>
                  <a:pt x="13467" y="19899"/>
                </a:cubicBezTo>
                <a:cubicBezTo>
                  <a:pt x="11688" y="19358"/>
                  <a:pt x="10059" y="18750"/>
                  <a:pt x="8716" y="18065"/>
                </a:cubicBezTo>
                <a:cubicBezTo>
                  <a:pt x="7339" y="17362"/>
                  <a:pt x="6256" y="16577"/>
                  <a:pt x="5492" y="15763"/>
                </a:cubicBezTo>
                <a:cubicBezTo>
                  <a:pt x="4754" y="14975"/>
                  <a:pt x="4502" y="14127"/>
                  <a:pt x="4519" y="13298"/>
                </a:cubicBezTo>
                <a:cubicBezTo>
                  <a:pt x="4527" y="12865"/>
                  <a:pt x="4678" y="12435"/>
                  <a:pt x="4913" y="12011"/>
                </a:cubicBezTo>
                <a:cubicBezTo>
                  <a:pt x="5157" y="11585"/>
                  <a:pt x="5601" y="11179"/>
                  <a:pt x="6139" y="10791"/>
                </a:cubicBezTo>
                <a:cubicBezTo>
                  <a:pt x="6340" y="10662"/>
                  <a:pt x="6550" y="10532"/>
                  <a:pt x="6752" y="10400"/>
                </a:cubicBezTo>
                <a:cubicBezTo>
                  <a:pt x="6961" y="10268"/>
                  <a:pt x="7205" y="10142"/>
                  <a:pt x="7440" y="10015"/>
                </a:cubicBezTo>
                <a:cubicBezTo>
                  <a:pt x="7843" y="9793"/>
                  <a:pt x="8279" y="9580"/>
                  <a:pt x="8724" y="9369"/>
                </a:cubicBezTo>
                <a:cubicBezTo>
                  <a:pt x="9295" y="9102"/>
                  <a:pt x="9866" y="8837"/>
                  <a:pt x="10437" y="8573"/>
                </a:cubicBezTo>
                <a:cubicBezTo>
                  <a:pt x="10915" y="8353"/>
                  <a:pt x="11402" y="8137"/>
                  <a:pt x="11856" y="7911"/>
                </a:cubicBezTo>
                <a:cubicBezTo>
                  <a:pt x="12175" y="7752"/>
                  <a:pt x="12494" y="7593"/>
                  <a:pt x="12804" y="7433"/>
                </a:cubicBezTo>
                <a:cubicBezTo>
                  <a:pt x="13350" y="7160"/>
                  <a:pt x="13820" y="6862"/>
                  <a:pt x="14257" y="6565"/>
                </a:cubicBezTo>
                <a:cubicBezTo>
                  <a:pt x="14794" y="6195"/>
                  <a:pt x="15230" y="5807"/>
                  <a:pt x="15499" y="5402"/>
                </a:cubicBezTo>
                <a:cubicBezTo>
                  <a:pt x="15776" y="4984"/>
                  <a:pt x="15818" y="4551"/>
                  <a:pt x="15784" y="4124"/>
                </a:cubicBezTo>
                <a:cubicBezTo>
                  <a:pt x="15759" y="3757"/>
                  <a:pt x="15600" y="3394"/>
                  <a:pt x="15407" y="3033"/>
                </a:cubicBezTo>
                <a:cubicBezTo>
                  <a:pt x="15188" y="2636"/>
                  <a:pt x="14853" y="2248"/>
                  <a:pt x="14408" y="1879"/>
                </a:cubicBezTo>
                <a:cubicBezTo>
                  <a:pt x="14005" y="1548"/>
                  <a:pt x="13501" y="1232"/>
                  <a:pt x="12922" y="935"/>
                </a:cubicBezTo>
                <a:cubicBezTo>
                  <a:pt x="12233" y="580"/>
                  <a:pt x="11369" y="277"/>
                  <a:pt x="10428" y="9"/>
                </a:cubicBezTo>
                <a:cubicBezTo>
                  <a:pt x="10420" y="6"/>
                  <a:pt x="10412" y="3"/>
                  <a:pt x="10403" y="0"/>
                </a:cubicBezTo>
                <a:lnTo>
                  <a:pt x="2940" y="0"/>
                </a:lnTo>
                <a:cubicBezTo>
                  <a:pt x="3251" y="39"/>
                  <a:pt x="3561" y="81"/>
                  <a:pt x="3864" y="126"/>
                </a:cubicBezTo>
                <a:cubicBezTo>
                  <a:pt x="5022" y="298"/>
                  <a:pt x="6080" y="535"/>
                  <a:pt x="7054" y="821"/>
                </a:cubicBezTo>
                <a:cubicBezTo>
                  <a:pt x="8279" y="1208"/>
                  <a:pt x="9287" y="1662"/>
                  <a:pt x="10042" y="2182"/>
                </a:cubicBezTo>
                <a:cubicBezTo>
                  <a:pt x="10764" y="2675"/>
                  <a:pt x="11184" y="3228"/>
                  <a:pt x="11419" y="3778"/>
                </a:cubicBezTo>
                <a:cubicBezTo>
                  <a:pt x="11663" y="4349"/>
                  <a:pt x="11595" y="4948"/>
                  <a:pt x="11302" y="5513"/>
                </a:cubicBezTo>
                <a:cubicBezTo>
                  <a:pt x="10983" y="6132"/>
                  <a:pt x="10261" y="6721"/>
                  <a:pt x="9455" y="7277"/>
                </a:cubicBezTo>
                <a:cubicBezTo>
                  <a:pt x="8548" y="7878"/>
                  <a:pt x="7465" y="8434"/>
                  <a:pt x="6315" y="8978"/>
                </a:cubicBezTo>
                <a:cubicBezTo>
                  <a:pt x="5274" y="9471"/>
                  <a:pt x="4183" y="9946"/>
                  <a:pt x="3159" y="10442"/>
                </a:cubicBezTo>
                <a:cubicBezTo>
                  <a:pt x="2453" y="10782"/>
                  <a:pt x="1815" y="11143"/>
                  <a:pt x="1270" y="11518"/>
                </a:cubicBezTo>
                <a:cubicBezTo>
                  <a:pt x="162" y="12276"/>
                  <a:pt x="-191" y="13151"/>
                  <a:pt x="94" y="13998"/>
                </a:cubicBezTo>
                <a:cubicBezTo>
                  <a:pt x="371" y="14837"/>
                  <a:pt x="1186" y="15648"/>
                  <a:pt x="2369" y="16376"/>
                </a:cubicBezTo>
                <a:cubicBezTo>
                  <a:pt x="3612" y="17142"/>
                  <a:pt x="5232" y="17831"/>
                  <a:pt x="6995" y="18447"/>
                </a:cubicBezTo>
                <a:cubicBezTo>
                  <a:pt x="8699" y="19042"/>
                  <a:pt x="10554" y="19574"/>
                  <a:pt x="12502" y="20058"/>
                </a:cubicBezTo>
                <a:cubicBezTo>
                  <a:pt x="14534" y="20563"/>
                  <a:pt x="16716" y="20981"/>
                  <a:pt x="18949" y="21357"/>
                </a:cubicBezTo>
                <a:cubicBezTo>
                  <a:pt x="19436" y="21441"/>
                  <a:pt x="19931" y="21522"/>
                  <a:pt x="20427" y="21600"/>
                </a:cubicBezTo>
                <a:lnTo>
                  <a:pt x="21409" y="21600"/>
                </a:lnTo>
                <a:cubicBezTo>
                  <a:pt x="21132" y="21564"/>
                  <a:pt x="20855" y="21519"/>
                  <a:pt x="20569" y="21474"/>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3" name="Rectangle 2">
            <a:extLst>
              <a:ext uri="{FF2B5EF4-FFF2-40B4-BE49-F238E27FC236}">
                <a16:creationId xmlns:a16="http://schemas.microsoft.com/office/drawing/2014/main" id="{F4DF7B89-4CF7-B959-3213-787B67D25108}"/>
              </a:ext>
            </a:extLst>
          </p:cNvPr>
          <p:cNvSpPr/>
          <p:nvPr/>
        </p:nvSpPr>
        <p:spPr>
          <a:xfrm>
            <a:off x="158286" y="1548248"/>
            <a:ext cx="6198143" cy="4835939"/>
          </a:xfrm>
          <a:prstGeom prst="rect">
            <a:avLst/>
          </a:prstGeom>
        </p:spPr>
        <p:txBody>
          <a:bodyPr wrap="square">
            <a:spAutoFit/>
          </a:bodyPr>
          <a:lstStyle/>
          <a:p>
            <a:pPr algn="justLow" rtl="1">
              <a:lnSpc>
                <a:spcPct val="250000"/>
              </a:lnSpc>
            </a:pPr>
            <a:r>
              <a:rPr lang="fa-IR" dirty="0">
                <a:cs typeface="B Nazanin" panose="00000400000000000000" pitchFamily="2" charset="-78"/>
              </a:rPr>
              <a:t>کاوش‌های باستان‌شناسی نشان می‌دهد وزنه‌برداری و وزنه پرانی به همراه دو و میدانی و ژیمناستیک در یونان باستان تمرین می‌شده است. همچنین وزنه‌برداری و وزنه‌پرانی جزئی از بازیهای تیلی‌تیان ایرلندی‌ها در 4000 سال قبل بوده است. "میلو" از اهالی "کورتونا" سالهای سال قهرمان المپیک باستان بود و مدت 28 سال مقام خود را حفظ کرد. او اولین وزنه‌بردار علمی در دنیاست که پیشرفت و ترقی و قدرت خود را بطور مرتب و کم‌کم بدست آورد. بدین ترتیب که گوساله‌ای را هر روز از زمین بلند می‌کرد و روی دو دست قرار می‌داد و تا هنگامی که گاو تنومندی شد آن را بر سر دست می‌برد. </a:t>
            </a:r>
            <a:endParaRPr lang="en-US" dirty="0">
              <a:cs typeface="B Nazanin" panose="00000400000000000000" pitchFamily="2" charset="-78"/>
            </a:endParaRPr>
          </a:p>
        </p:txBody>
      </p:sp>
      <p:sp>
        <p:nvSpPr>
          <p:cNvPr id="6" name="Rectangle: Rounded Corners 5">
            <a:extLst>
              <a:ext uri="{FF2B5EF4-FFF2-40B4-BE49-F238E27FC236}">
                <a16:creationId xmlns:a16="http://schemas.microsoft.com/office/drawing/2014/main" id="{ABDED992-3EA9-72FD-D21E-EFB99C161CC0}"/>
              </a:ext>
            </a:extLst>
          </p:cNvPr>
          <p:cNvSpPr/>
          <p:nvPr/>
        </p:nvSpPr>
        <p:spPr>
          <a:xfrm>
            <a:off x="5506332" y="396484"/>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A0D86E8B-80A0-C715-FE1D-DF2EA88A52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64976" y="473813"/>
            <a:ext cx="791453" cy="741419"/>
          </a:xfrm>
          <a:prstGeom prst="rect">
            <a:avLst/>
          </a:prstGeom>
        </p:spPr>
      </p:pic>
      <p:sp>
        <p:nvSpPr>
          <p:cNvPr id="8" name="Rectangle 7">
            <a:extLst>
              <a:ext uri="{FF2B5EF4-FFF2-40B4-BE49-F238E27FC236}">
                <a16:creationId xmlns:a16="http://schemas.microsoft.com/office/drawing/2014/main" id="{ED984270-4C81-96C5-7640-F984CAA48E0F}"/>
              </a:ext>
            </a:extLst>
          </p:cNvPr>
          <p:cNvSpPr/>
          <p:nvPr/>
        </p:nvSpPr>
        <p:spPr>
          <a:xfrm>
            <a:off x="3577251" y="547874"/>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Tree>
    <p:extLst>
      <p:ext uri="{BB962C8B-B14F-4D97-AF65-F5344CB8AC3E}">
        <p14:creationId xmlns:p14="http://schemas.microsoft.com/office/powerpoint/2010/main" val="1588056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9B0C9D8-E443-048B-613B-7FC1946C3BA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9331" r="19331"/>
          <a:stretch>
            <a:fillRect/>
          </a:stretch>
        </p:blipFill>
        <p:spPr/>
      </p:pic>
      <p:sp>
        <p:nvSpPr>
          <p:cNvPr id="2" name="Rectangle: Rounded Corners 1">
            <a:extLst>
              <a:ext uri="{FF2B5EF4-FFF2-40B4-BE49-F238E27FC236}">
                <a16:creationId xmlns:a16="http://schemas.microsoft.com/office/drawing/2014/main" id="{67C8F148-D7F5-1A69-DC96-CD0FD9DF397E}"/>
              </a:ext>
            </a:extLst>
          </p:cNvPr>
          <p:cNvSpPr/>
          <p:nvPr/>
        </p:nvSpPr>
        <p:spPr>
          <a:xfrm>
            <a:off x="11105002" y="20599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0B50EDD2-0E2A-6F46-8E4A-977B8BD6A2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63646" y="283326"/>
            <a:ext cx="791453" cy="741419"/>
          </a:xfrm>
          <a:prstGeom prst="rect">
            <a:avLst/>
          </a:prstGeom>
        </p:spPr>
      </p:pic>
      <p:sp>
        <p:nvSpPr>
          <p:cNvPr id="5" name="Rectangle 4">
            <a:extLst>
              <a:ext uri="{FF2B5EF4-FFF2-40B4-BE49-F238E27FC236}">
                <a16:creationId xmlns:a16="http://schemas.microsoft.com/office/drawing/2014/main" id="{6034B035-5962-0A5E-D378-E85759D70E45}"/>
              </a:ext>
            </a:extLst>
          </p:cNvPr>
          <p:cNvSpPr/>
          <p:nvPr/>
        </p:nvSpPr>
        <p:spPr>
          <a:xfrm>
            <a:off x="9175921" y="35738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6" name="Rectangle 5">
            <a:extLst>
              <a:ext uri="{FF2B5EF4-FFF2-40B4-BE49-F238E27FC236}">
                <a16:creationId xmlns:a16="http://schemas.microsoft.com/office/drawing/2014/main" id="{A980DC7E-60A7-4452-0757-E90BB05B0795}"/>
              </a:ext>
            </a:extLst>
          </p:cNvPr>
          <p:cNvSpPr/>
          <p:nvPr/>
        </p:nvSpPr>
        <p:spPr>
          <a:xfrm>
            <a:off x="5250730" y="1323201"/>
            <a:ext cx="6613764" cy="4835939"/>
          </a:xfrm>
          <a:prstGeom prst="rect">
            <a:avLst/>
          </a:prstGeom>
        </p:spPr>
        <p:txBody>
          <a:bodyPr wrap="square">
            <a:spAutoFit/>
          </a:bodyPr>
          <a:lstStyle/>
          <a:p>
            <a:pPr algn="r" rtl="1">
              <a:lnSpc>
                <a:spcPct val="250000"/>
              </a:lnSpc>
            </a:pPr>
            <a:r>
              <a:rPr lang="fa-IR" dirty="0">
                <a:cs typeface="B Nazanin" panose="00000400000000000000" pitchFamily="2" charset="-78"/>
              </a:rPr>
              <a:t>"وی‌نه‌یرون" می‌توانست یک وزنه 305 کیلوئی را روی دوشش بلند کند. یک روز همین وزنه مغزش را متلاشی کرد. "گوتا" فرد دیگری با 77/1 متر قد و 88 کیلوگرم زون بود که قادر به بلند کردن یک اسب بر سر دست خود بود.</a:t>
            </a:r>
          </a:p>
          <a:p>
            <a:pPr algn="r" rtl="1">
              <a:lnSpc>
                <a:spcPct val="250000"/>
              </a:lnSpc>
            </a:pPr>
            <a:r>
              <a:rPr lang="fa-IR" dirty="0">
                <a:cs typeface="B Nazanin" panose="00000400000000000000" pitchFamily="2" charset="-78"/>
              </a:rPr>
              <a:t>لویی یکافه" ملقب به آپولون در سال 1862 در شهر مارس بارگ متولد شد و در جوانی دارای قد 90/1 متر و دور سینه‌اش در حال تنفس 137 سانتی‌متر بوده است. او برای کارهای قهرمانی از چرخهای واگن و یک میله آهنی استفاده می‌کرد. "لویی‌سیر" کانادایی که سرآمد تمام هرکول‌های عصر خود بود به سال 1863 متولد شد.</a:t>
            </a:r>
          </a:p>
        </p:txBody>
      </p:sp>
      <p:sp>
        <p:nvSpPr>
          <p:cNvPr id="8" name="Shape">
            <a:extLst>
              <a:ext uri="{FF2B5EF4-FFF2-40B4-BE49-F238E27FC236}">
                <a16:creationId xmlns:a16="http://schemas.microsoft.com/office/drawing/2014/main" id="{0BCC050E-99FC-CDD5-AC10-2306C11F29E4}"/>
              </a:ext>
            </a:extLst>
          </p:cNvPr>
          <p:cNvSpPr/>
          <p:nvPr/>
        </p:nvSpPr>
        <p:spPr>
          <a:xfrm>
            <a:off x="1" y="11027"/>
            <a:ext cx="5181600" cy="5894466"/>
          </a:xfrm>
          <a:custGeom>
            <a:avLst/>
            <a:gdLst/>
            <a:ahLst/>
            <a:cxnLst>
              <a:cxn ang="0">
                <a:pos x="wd2" y="hd2"/>
              </a:cxn>
              <a:cxn ang="5400000">
                <a:pos x="wd2" y="hd2"/>
              </a:cxn>
              <a:cxn ang="10800000">
                <a:pos x="wd2" y="hd2"/>
              </a:cxn>
              <a:cxn ang="16200000">
                <a:pos x="wd2" y="hd2"/>
              </a:cxn>
            </a:cxnLst>
            <a:rect l="0" t="0" r="r" b="b"/>
            <a:pathLst>
              <a:path w="21594" h="21524" extrusionOk="0">
                <a:moveTo>
                  <a:pt x="14" y="12077"/>
                </a:moveTo>
                <a:cubicBezTo>
                  <a:pt x="152" y="12250"/>
                  <a:pt x="294" y="12415"/>
                  <a:pt x="437" y="12584"/>
                </a:cubicBezTo>
                <a:cubicBezTo>
                  <a:pt x="754" y="12950"/>
                  <a:pt x="1098" y="13293"/>
                  <a:pt x="1484" y="13603"/>
                </a:cubicBezTo>
                <a:cubicBezTo>
                  <a:pt x="1985" y="14009"/>
                  <a:pt x="2560" y="14323"/>
                  <a:pt x="3185" y="14565"/>
                </a:cubicBezTo>
                <a:cubicBezTo>
                  <a:pt x="3502" y="14686"/>
                  <a:pt x="3833" y="14779"/>
                  <a:pt x="4164" y="14863"/>
                </a:cubicBezTo>
                <a:cubicBezTo>
                  <a:pt x="4380" y="14915"/>
                  <a:pt x="4596" y="14964"/>
                  <a:pt x="4812" y="15000"/>
                </a:cubicBezTo>
                <a:cubicBezTo>
                  <a:pt x="5120" y="15048"/>
                  <a:pt x="5428" y="15101"/>
                  <a:pt x="5731" y="15149"/>
                </a:cubicBezTo>
                <a:cubicBezTo>
                  <a:pt x="5961" y="15185"/>
                  <a:pt x="6195" y="15217"/>
                  <a:pt x="6429" y="15254"/>
                </a:cubicBezTo>
                <a:cubicBezTo>
                  <a:pt x="6838" y="15314"/>
                  <a:pt x="7243" y="15383"/>
                  <a:pt x="7647" y="15471"/>
                </a:cubicBezTo>
                <a:cubicBezTo>
                  <a:pt x="8171" y="15580"/>
                  <a:pt x="8695" y="15729"/>
                  <a:pt x="9196" y="15906"/>
                </a:cubicBezTo>
                <a:cubicBezTo>
                  <a:pt x="9499" y="16015"/>
                  <a:pt x="9807" y="16115"/>
                  <a:pt x="10101" y="16240"/>
                </a:cubicBezTo>
                <a:cubicBezTo>
                  <a:pt x="10249" y="16301"/>
                  <a:pt x="10396" y="16369"/>
                  <a:pt x="10538" y="16446"/>
                </a:cubicBezTo>
                <a:cubicBezTo>
                  <a:pt x="10676" y="16518"/>
                  <a:pt x="10805" y="16611"/>
                  <a:pt x="10929" y="16699"/>
                </a:cubicBezTo>
                <a:cubicBezTo>
                  <a:pt x="11209" y="16897"/>
                  <a:pt x="11457" y="17126"/>
                  <a:pt x="11692" y="17364"/>
                </a:cubicBezTo>
                <a:cubicBezTo>
                  <a:pt x="11871" y="17545"/>
                  <a:pt x="12055" y="17734"/>
                  <a:pt x="12211" y="17932"/>
                </a:cubicBezTo>
                <a:cubicBezTo>
                  <a:pt x="12307" y="18052"/>
                  <a:pt x="12399" y="18173"/>
                  <a:pt x="12496" y="18294"/>
                </a:cubicBezTo>
                <a:cubicBezTo>
                  <a:pt x="12767" y="18644"/>
                  <a:pt x="12992" y="19019"/>
                  <a:pt x="13208" y="19397"/>
                </a:cubicBezTo>
                <a:cubicBezTo>
                  <a:pt x="13323" y="19603"/>
                  <a:pt x="13433" y="19812"/>
                  <a:pt x="13553" y="20013"/>
                </a:cubicBezTo>
                <a:cubicBezTo>
                  <a:pt x="13617" y="20122"/>
                  <a:pt x="13686" y="20231"/>
                  <a:pt x="13750" y="20340"/>
                </a:cubicBezTo>
                <a:cubicBezTo>
                  <a:pt x="13810" y="20440"/>
                  <a:pt x="13888" y="20533"/>
                  <a:pt x="13953" y="20630"/>
                </a:cubicBezTo>
                <a:cubicBezTo>
                  <a:pt x="14077" y="20807"/>
                  <a:pt x="14233" y="20968"/>
                  <a:pt x="14408" y="21109"/>
                </a:cubicBezTo>
                <a:cubicBezTo>
                  <a:pt x="14670" y="21326"/>
                  <a:pt x="15014" y="21451"/>
                  <a:pt x="15364" y="21503"/>
                </a:cubicBezTo>
                <a:cubicBezTo>
                  <a:pt x="16035" y="21600"/>
                  <a:pt x="16710" y="21350"/>
                  <a:pt x="17257" y="21032"/>
                </a:cubicBezTo>
                <a:cubicBezTo>
                  <a:pt x="17873" y="20682"/>
                  <a:pt x="18388" y="20223"/>
                  <a:pt x="18847" y="19723"/>
                </a:cubicBezTo>
                <a:cubicBezTo>
                  <a:pt x="19091" y="19458"/>
                  <a:pt x="19321" y="19176"/>
                  <a:pt x="19532" y="18886"/>
                </a:cubicBezTo>
                <a:cubicBezTo>
                  <a:pt x="19605" y="18781"/>
                  <a:pt x="19684" y="18677"/>
                  <a:pt x="19757" y="18572"/>
                </a:cubicBezTo>
                <a:cubicBezTo>
                  <a:pt x="19854" y="18435"/>
                  <a:pt x="19941" y="18286"/>
                  <a:pt x="20028" y="18145"/>
                </a:cubicBezTo>
                <a:cubicBezTo>
                  <a:pt x="20074" y="18068"/>
                  <a:pt x="20120" y="17996"/>
                  <a:pt x="20162" y="17919"/>
                </a:cubicBezTo>
                <a:cubicBezTo>
                  <a:pt x="20235" y="17783"/>
                  <a:pt x="20318" y="17646"/>
                  <a:pt x="20382" y="17501"/>
                </a:cubicBezTo>
                <a:cubicBezTo>
                  <a:pt x="20437" y="17384"/>
                  <a:pt x="20488" y="17263"/>
                  <a:pt x="20543" y="17146"/>
                </a:cubicBezTo>
                <a:cubicBezTo>
                  <a:pt x="20584" y="17054"/>
                  <a:pt x="20617" y="16961"/>
                  <a:pt x="20649" y="16868"/>
                </a:cubicBezTo>
                <a:cubicBezTo>
                  <a:pt x="20690" y="16760"/>
                  <a:pt x="20731" y="16651"/>
                  <a:pt x="20759" y="16538"/>
                </a:cubicBezTo>
                <a:cubicBezTo>
                  <a:pt x="20796" y="16405"/>
                  <a:pt x="20833" y="16268"/>
                  <a:pt x="20869" y="16132"/>
                </a:cubicBezTo>
                <a:cubicBezTo>
                  <a:pt x="20892" y="16051"/>
                  <a:pt x="20906" y="15970"/>
                  <a:pt x="20920" y="15894"/>
                </a:cubicBezTo>
                <a:cubicBezTo>
                  <a:pt x="20938" y="15789"/>
                  <a:pt x="20970" y="15685"/>
                  <a:pt x="20980" y="15580"/>
                </a:cubicBezTo>
                <a:cubicBezTo>
                  <a:pt x="21007" y="15366"/>
                  <a:pt x="21039" y="15157"/>
                  <a:pt x="21048" y="14944"/>
                </a:cubicBezTo>
                <a:cubicBezTo>
                  <a:pt x="21062" y="14718"/>
                  <a:pt x="21071" y="14493"/>
                  <a:pt x="21071" y="14267"/>
                </a:cubicBezTo>
                <a:cubicBezTo>
                  <a:pt x="21071" y="14050"/>
                  <a:pt x="21071" y="13828"/>
                  <a:pt x="21062" y="13611"/>
                </a:cubicBezTo>
                <a:cubicBezTo>
                  <a:pt x="21048" y="13172"/>
                  <a:pt x="21021" y="12733"/>
                  <a:pt x="20998" y="12294"/>
                </a:cubicBezTo>
                <a:cubicBezTo>
                  <a:pt x="20975" y="11851"/>
                  <a:pt x="20957" y="11404"/>
                  <a:pt x="20952" y="10961"/>
                </a:cubicBezTo>
                <a:cubicBezTo>
                  <a:pt x="20943" y="10546"/>
                  <a:pt x="20961" y="10136"/>
                  <a:pt x="20980" y="9721"/>
                </a:cubicBezTo>
                <a:cubicBezTo>
                  <a:pt x="21016" y="8847"/>
                  <a:pt x="21140" y="7977"/>
                  <a:pt x="21265" y="7111"/>
                </a:cubicBezTo>
                <a:cubicBezTo>
                  <a:pt x="21333" y="6644"/>
                  <a:pt x="21402" y="6177"/>
                  <a:pt x="21467" y="5710"/>
                </a:cubicBezTo>
                <a:cubicBezTo>
                  <a:pt x="21494" y="5505"/>
                  <a:pt x="21522" y="5303"/>
                  <a:pt x="21540" y="5098"/>
                </a:cubicBezTo>
                <a:cubicBezTo>
                  <a:pt x="21563" y="4848"/>
                  <a:pt x="21582" y="4599"/>
                  <a:pt x="21591" y="4349"/>
                </a:cubicBezTo>
                <a:cubicBezTo>
                  <a:pt x="21600" y="4140"/>
                  <a:pt x="21591" y="3926"/>
                  <a:pt x="21572" y="3717"/>
                </a:cubicBezTo>
                <a:cubicBezTo>
                  <a:pt x="21559" y="3532"/>
                  <a:pt x="21540" y="3354"/>
                  <a:pt x="21508" y="3173"/>
                </a:cubicBezTo>
                <a:cubicBezTo>
                  <a:pt x="21448" y="2851"/>
                  <a:pt x="21333" y="2529"/>
                  <a:pt x="21186" y="2227"/>
                </a:cubicBezTo>
                <a:cubicBezTo>
                  <a:pt x="20952" y="1748"/>
                  <a:pt x="20589" y="1309"/>
                  <a:pt x="20162" y="950"/>
                </a:cubicBezTo>
                <a:cubicBezTo>
                  <a:pt x="20060" y="866"/>
                  <a:pt x="19959" y="781"/>
                  <a:pt x="19863" y="701"/>
                </a:cubicBezTo>
                <a:cubicBezTo>
                  <a:pt x="19766" y="620"/>
                  <a:pt x="19661" y="552"/>
                  <a:pt x="19559" y="475"/>
                </a:cubicBezTo>
                <a:cubicBezTo>
                  <a:pt x="19321" y="298"/>
                  <a:pt x="19068" y="145"/>
                  <a:pt x="18806" y="0"/>
                </a:cubicBezTo>
                <a:lnTo>
                  <a:pt x="15138" y="0"/>
                </a:lnTo>
                <a:cubicBezTo>
                  <a:pt x="15598" y="113"/>
                  <a:pt x="16062" y="234"/>
                  <a:pt x="16499" y="403"/>
                </a:cubicBezTo>
                <a:cubicBezTo>
                  <a:pt x="16632" y="455"/>
                  <a:pt x="16761" y="507"/>
                  <a:pt x="16894" y="556"/>
                </a:cubicBezTo>
                <a:cubicBezTo>
                  <a:pt x="17018" y="604"/>
                  <a:pt x="17133" y="664"/>
                  <a:pt x="17252" y="721"/>
                </a:cubicBezTo>
                <a:cubicBezTo>
                  <a:pt x="17340" y="761"/>
                  <a:pt x="17422" y="805"/>
                  <a:pt x="17505" y="850"/>
                </a:cubicBezTo>
                <a:cubicBezTo>
                  <a:pt x="17606" y="906"/>
                  <a:pt x="17712" y="958"/>
                  <a:pt x="17813" y="1019"/>
                </a:cubicBezTo>
                <a:cubicBezTo>
                  <a:pt x="17933" y="1095"/>
                  <a:pt x="18057" y="1168"/>
                  <a:pt x="18181" y="1244"/>
                </a:cubicBezTo>
                <a:cubicBezTo>
                  <a:pt x="18282" y="1309"/>
                  <a:pt x="18378" y="1385"/>
                  <a:pt x="18480" y="1454"/>
                </a:cubicBezTo>
                <a:cubicBezTo>
                  <a:pt x="18553" y="1506"/>
                  <a:pt x="18627" y="1562"/>
                  <a:pt x="18696" y="1619"/>
                </a:cubicBezTo>
                <a:cubicBezTo>
                  <a:pt x="18787" y="1691"/>
                  <a:pt x="18884" y="1764"/>
                  <a:pt x="18967" y="1844"/>
                </a:cubicBezTo>
                <a:cubicBezTo>
                  <a:pt x="19187" y="2054"/>
                  <a:pt x="19403" y="2259"/>
                  <a:pt x="19596" y="2485"/>
                </a:cubicBezTo>
                <a:cubicBezTo>
                  <a:pt x="19964" y="2919"/>
                  <a:pt x="20217" y="3407"/>
                  <a:pt x="20396" y="3922"/>
                </a:cubicBezTo>
                <a:cubicBezTo>
                  <a:pt x="20465" y="4152"/>
                  <a:pt x="20529" y="4385"/>
                  <a:pt x="20561" y="4623"/>
                </a:cubicBezTo>
                <a:cubicBezTo>
                  <a:pt x="20580" y="4740"/>
                  <a:pt x="20603" y="4856"/>
                  <a:pt x="20612" y="4973"/>
                </a:cubicBezTo>
                <a:cubicBezTo>
                  <a:pt x="20630" y="5199"/>
                  <a:pt x="20644" y="5420"/>
                  <a:pt x="20649" y="5646"/>
                </a:cubicBezTo>
                <a:cubicBezTo>
                  <a:pt x="20658" y="6064"/>
                  <a:pt x="20621" y="6483"/>
                  <a:pt x="20580" y="6898"/>
                </a:cubicBezTo>
                <a:cubicBezTo>
                  <a:pt x="20538" y="7301"/>
                  <a:pt x="20488" y="7703"/>
                  <a:pt x="20446" y="8106"/>
                </a:cubicBezTo>
                <a:cubicBezTo>
                  <a:pt x="20401" y="8553"/>
                  <a:pt x="20359" y="9004"/>
                  <a:pt x="20322" y="9455"/>
                </a:cubicBezTo>
                <a:cubicBezTo>
                  <a:pt x="20253" y="10317"/>
                  <a:pt x="20230" y="11179"/>
                  <a:pt x="20235" y="12040"/>
                </a:cubicBezTo>
                <a:cubicBezTo>
                  <a:pt x="20244" y="12946"/>
                  <a:pt x="20267" y="13848"/>
                  <a:pt x="20263" y="14754"/>
                </a:cubicBezTo>
                <a:cubicBezTo>
                  <a:pt x="20263" y="14976"/>
                  <a:pt x="20249" y="15193"/>
                  <a:pt x="20240" y="15415"/>
                </a:cubicBezTo>
                <a:cubicBezTo>
                  <a:pt x="20235" y="15528"/>
                  <a:pt x="20221" y="15640"/>
                  <a:pt x="20212" y="15753"/>
                </a:cubicBezTo>
                <a:cubicBezTo>
                  <a:pt x="20203" y="15858"/>
                  <a:pt x="20198" y="15958"/>
                  <a:pt x="20185" y="16063"/>
                </a:cubicBezTo>
                <a:cubicBezTo>
                  <a:pt x="20166" y="16208"/>
                  <a:pt x="20143" y="16353"/>
                  <a:pt x="20125" y="16498"/>
                </a:cubicBezTo>
                <a:cubicBezTo>
                  <a:pt x="20111" y="16611"/>
                  <a:pt x="20083" y="16719"/>
                  <a:pt x="20060" y="16828"/>
                </a:cubicBezTo>
                <a:cubicBezTo>
                  <a:pt x="20019" y="17021"/>
                  <a:pt x="19969" y="17211"/>
                  <a:pt x="19918" y="17404"/>
                </a:cubicBezTo>
                <a:cubicBezTo>
                  <a:pt x="19867" y="17545"/>
                  <a:pt x="19817" y="17690"/>
                  <a:pt x="19766" y="17831"/>
                </a:cubicBezTo>
                <a:cubicBezTo>
                  <a:pt x="19725" y="17952"/>
                  <a:pt x="19661" y="18072"/>
                  <a:pt x="19605" y="18189"/>
                </a:cubicBezTo>
                <a:cubicBezTo>
                  <a:pt x="19546" y="18298"/>
                  <a:pt x="19486" y="18407"/>
                  <a:pt x="19431" y="18519"/>
                </a:cubicBezTo>
                <a:cubicBezTo>
                  <a:pt x="19376" y="18624"/>
                  <a:pt x="19307" y="18725"/>
                  <a:pt x="19238" y="18826"/>
                </a:cubicBezTo>
                <a:cubicBezTo>
                  <a:pt x="19252" y="18801"/>
                  <a:pt x="19270" y="18777"/>
                  <a:pt x="19284" y="18753"/>
                </a:cubicBezTo>
                <a:cubicBezTo>
                  <a:pt x="19224" y="18838"/>
                  <a:pt x="19160" y="18926"/>
                  <a:pt x="19100" y="19011"/>
                </a:cubicBezTo>
                <a:cubicBezTo>
                  <a:pt x="19040" y="19083"/>
                  <a:pt x="18980" y="19160"/>
                  <a:pt x="18916" y="19232"/>
                </a:cubicBezTo>
                <a:cubicBezTo>
                  <a:pt x="18870" y="19281"/>
                  <a:pt x="18824" y="19329"/>
                  <a:pt x="18778" y="19381"/>
                </a:cubicBezTo>
                <a:cubicBezTo>
                  <a:pt x="18696" y="19462"/>
                  <a:pt x="18613" y="19538"/>
                  <a:pt x="18530" y="19611"/>
                </a:cubicBezTo>
                <a:cubicBezTo>
                  <a:pt x="18360" y="19748"/>
                  <a:pt x="18176" y="19877"/>
                  <a:pt x="17988" y="19993"/>
                </a:cubicBezTo>
                <a:cubicBezTo>
                  <a:pt x="17574" y="20223"/>
                  <a:pt x="17124" y="20388"/>
                  <a:pt x="16632" y="20428"/>
                </a:cubicBezTo>
                <a:cubicBezTo>
                  <a:pt x="16301" y="20432"/>
                  <a:pt x="15998" y="20364"/>
                  <a:pt x="15708" y="20227"/>
                </a:cubicBezTo>
                <a:cubicBezTo>
                  <a:pt x="15414" y="20090"/>
                  <a:pt x="15175" y="19877"/>
                  <a:pt x="14945" y="19671"/>
                </a:cubicBezTo>
                <a:cubicBezTo>
                  <a:pt x="14762" y="19498"/>
                  <a:pt x="14587" y="19317"/>
                  <a:pt x="14417" y="19132"/>
                </a:cubicBezTo>
                <a:cubicBezTo>
                  <a:pt x="14109" y="18793"/>
                  <a:pt x="13838" y="18431"/>
                  <a:pt x="13562" y="18077"/>
                </a:cubicBezTo>
                <a:cubicBezTo>
                  <a:pt x="13245" y="17670"/>
                  <a:pt x="12905" y="17275"/>
                  <a:pt x="12528" y="16913"/>
                </a:cubicBezTo>
                <a:cubicBezTo>
                  <a:pt x="12073" y="16474"/>
                  <a:pt x="11567" y="16063"/>
                  <a:pt x="10970" y="15773"/>
                </a:cubicBezTo>
                <a:cubicBezTo>
                  <a:pt x="10763" y="15672"/>
                  <a:pt x="10543" y="15596"/>
                  <a:pt x="10322" y="15523"/>
                </a:cubicBezTo>
                <a:cubicBezTo>
                  <a:pt x="10166" y="15471"/>
                  <a:pt x="10014" y="15419"/>
                  <a:pt x="9862" y="15366"/>
                </a:cubicBezTo>
                <a:cubicBezTo>
                  <a:pt x="9430" y="15221"/>
                  <a:pt x="8994" y="15085"/>
                  <a:pt x="8548" y="14968"/>
                </a:cubicBezTo>
                <a:cubicBezTo>
                  <a:pt x="8079" y="14847"/>
                  <a:pt x="7601" y="14750"/>
                  <a:pt x="7123" y="14666"/>
                </a:cubicBezTo>
                <a:cubicBezTo>
                  <a:pt x="6843" y="14617"/>
                  <a:pt x="6558" y="14569"/>
                  <a:pt x="6278" y="14517"/>
                </a:cubicBezTo>
                <a:cubicBezTo>
                  <a:pt x="6016" y="14472"/>
                  <a:pt x="5758" y="14416"/>
                  <a:pt x="5497" y="14364"/>
                </a:cubicBezTo>
                <a:cubicBezTo>
                  <a:pt x="4371" y="14142"/>
                  <a:pt x="3281" y="13748"/>
                  <a:pt x="2358" y="13136"/>
                </a:cubicBezTo>
                <a:cubicBezTo>
                  <a:pt x="2096" y="12962"/>
                  <a:pt x="1852" y="12765"/>
                  <a:pt x="1622" y="12564"/>
                </a:cubicBezTo>
                <a:cubicBezTo>
                  <a:pt x="1429" y="12391"/>
                  <a:pt x="1236" y="12205"/>
                  <a:pt x="1075" y="12008"/>
                </a:cubicBezTo>
                <a:cubicBezTo>
                  <a:pt x="933" y="11835"/>
                  <a:pt x="781" y="11670"/>
                  <a:pt x="653" y="11489"/>
                </a:cubicBezTo>
                <a:cubicBezTo>
                  <a:pt x="501" y="11283"/>
                  <a:pt x="349" y="11082"/>
                  <a:pt x="211" y="10868"/>
                </a:cubicBezTo>
                <a:cubicBezTo>
                  <a:pt x="142" y="10760"/>
                  <a:pt x="69" y="10647"/>
                  <a:pt x="0" y="10538"/>
                </a:cubicBezTo>
                <a:lnTo>
                  <a:pt x="0" y="12077"/>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1694071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08CC4A8-0D23-4E7C-B26D-FAF130D28E1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642" r="21642"/>
          <a:stretch>
            <a:fillRect/>
          </a:stretch>
        </p:blipFill>
        <p:spPr/>
      </p:pic>
      <p:sp>
        <p:nvSpPr>
          <p:cNvPr id="2" name="Shape">
            <a:extLst>
              <a:ext uri="{FF2B5EF4-FFF2-40B4-BE49-F238E27FC236}">
                <a16:creationId xmlns:a16="http://schemas.microsoft.com/office/drawing/2014/main" id="{D83EB988-5257-44EA-4703-43666075223E}"/>
              </a:ext>
            </a:extLst>
          </p:cNvPr>
          <p:cNvSpPr/>
          <p:nvPr/>
        </p:nvSpPr>
        <p:spPr>
          <a:xfrm>
            <a:off x="3916942" y="2"/>
            <a:ext cx="1748927" cy="6857996"/>
          </a:xfrm>
          <a:custGeom>
            <a:avLst/>
            <a:gdLst/>
            <a:ahLst/>
            <a:cxnLst>
              <a:cxn ang="0">
                <a:pos x="wd2" y="hd2"/>
              </a:cxn>
              <a:cxn ang="5400000">
                <a:pos x="wd2" y="hd2"/>
              </a:cxn>
              <a:cxn ang="10800000">
                <a:pos x="wd2" y="hd2"/>
              </a:cxn>
              <a:cxn ang="16200000">
                <a:pos x="wd2" y="hd2"/>
              </a:cxn>
            </a:cxnLst>
            <a:rect l="0" t="0" r="r" b="b"/>
            <a:pathLst>
              <a:path w="21532" h="21600" extrusionOk="0">
                <a:moveTo>
                  <a:pt x="8831" y="15362"/>
                </a:moveTo>
                <a:cubicBezTo>
                  <a:pt x="9031" y="15067"/>
                  <a:pt x="9338" y="14777"/>
                  <a:pt x="9656" y="14487"/>
                </a:cubicBezTo>
                <a:cubicBezTo>
                  <a:pt x="10246" y="13942"/>
                  <a:pt x="11095" y="13420"/>
                  <a:pt x="11967" y="12898"/>
                </a:cubicBezTo>
                <a:cubicBezTo>
                  <a:pt x="12757" y="12457"/>
                  <a:pt x="13571" y="12020"/>
                  <a:pt x="14384" y="11586"/>
                </a:cubicBezTo>
                <a:cubicBezTo>
                  <a:pt x="15280" y="11112"/>
                  <a:pt x="16129" y="10633"/>
                  <a:pt x="16955" y="10153"/>
                </a:cubicBezTo>
                <a:cubicBezTo>
                  <a:pt x="17745" y="9691"/>
                  <a:pt x="18393" y="9218"/>
                  <a:pt x="19053" y="8744"/>
                </a:cubicBezTo>
                <a:cubicBezTo>
                  <a:pt x="19383" y="8506"/>
                  <a:pt x="19631" y="8262"/>
                  <a:pt x="19914" y="8020"/>
                </a:cubicBezTo>
                <a:cubicBezTo>
                  <a:pt x="20055" y="7903"/>
                  <a:pt x="20150" y="7779"/>
                  <a:pt x="20268" y="7658"/>
                </a:cubicBezTo>
                <a:cubicBezTo>
                  <a:pt x="20397" y="7523"/>
                  <a:pt x="20527" y="7387"/>
                  <a:pt x="20669" y="7251"/>
                </a:cubicBezTo>
                <a:cubicBezTo>
                  <a:pt x="20881" y="7028"/>
                  <a:pt x="21022" y="6796"/>
                  <a:pt x="21152" y="6567"/>
                </a:cubicBezTo>
                <a:cubicBezTo>
                  <a:pt x="21293" y="6316"/>
                  <a:pt x="21388" y="6063"/>
                  <a:pt x="21459" y="5812"/>
                </a:cubicBezTo>
                <a:cubicBezTo>
                  <a:pt x="21600" y="5297"/>
                  <a:pt x="21529" y="4781"/>
                  <a:pt x="21305" y="4265"/>
                </a:cubicBezTo>
                <a:cubicBezTo>
                  <a:pt x="21199" y="4033"/>
                  <a:pt x="21058" y="3804"/>
                  <a:pt x="20881" y="3574"/>
                </a:cubicBezTo>
                <a:cubicBezTo>
                  <a:pt x="20669" y="3315"/>
                  <a:pt x="20409" y="3059"/>
                  <a:pt x="20126" y="2802"/>
                </a:cubicBezTo>
                <a:cubicBezTo>
                  <a:pt x="19607" y="2329"/>
                  <a:pt x="18900" y="1867"/>
                  <a:pt x="17874" y="1454"/>
                </a:cubicBezTo>
                <a:cubicBezTo>
                  <a:pt x="17650" y="1363"/>
                  <a:pt x="17414" y="1279"/>
                  <a:pt x="17179" y="1191"/>
                </a:cubicBezTo>
                <a:cubicBezTo>
                  <a:pt x="16931" y="1101"/>
                  <a:pt x="16601" y="1017"/>
                  <a:pt x="16318" y="935"/>
                </a:cubicBezTo>
                <a:cubicBezTo>
                  <a:pt x="16023" y="851"/>
                  <a:pt x="15717" y="772"/>
                  <a:pt x="15398" y="691"/>
                </a:cubicBezTo>
                <a:cubicBezTo>
                  <a:pt x="15009" y="591"/>
                  <a:pt x="14573" y="507"/>
                  <a:pt x="14148" y="422"/>
                </a:cubicBezTo>
                <a:cubicBezTo>
                  <a:pt x="13406" y="274"/>
                  <a:pt x="12639" y="136"/>
                  <a:pt x="11861" y="0"/>
                </a:cubicBezTo>
                <a:lnTo>
                  <a:pt x="0" y="0"/>
                </a:lnTo>
                <a:cubicBezTo>
                  <a:pt x="200" y="24"/>
                  <a:pt x="401" y="51"/>
                  <a:pt x="601" y="78"/>
                </a:cubicBezTo>
                <a:cubicBezTo>
                  <a:pt x="1132" y="154"/>
                  <a:pt x="1639" y="244"/>
                  <a:pt x="2134" y="332"/>
                </a:cubicBezTo>
                <a:cubicBezTo>
                  <a:pt x="2665" y="425"/>
                  <a:pt x="3219" y="510"/>
                  <a:pt x="3761" y="600"/>
                </a:cubicBezTo>
                <a:cubicBezTo>
                  <a:pt x="4315" y="691"/>
                  <a:pt x="4869" y="787"/>
                  <a:pt x="5412" y="884"/>
                </a:cubicBezTo>
                <a:cubicBezTo>
                  <a:pt x="6497" y="1077"/>
                  <a:pt x="7569" y="1273"/>
                  <a:pt x="8654" y="1469"/>
                </a:cubicBezTo>
                <a:cubicBezTo>
                  <a:pt x="9185" y="1565"/>
                  <a:pt x="9715" y="1665"/>
                  <a:pt x="10222" y="1771"/>
                </a:cubicBezTo>
                <a:cubicBezTo>
                  <a:pt x="10824" y="1894"/>
                  <a:pt x="11437" y="2015"/>
                  <a:pt x="12026" y="2145"/>
                </a:cubicBezTo>
                <a:cubicBezTo>
                  <a:pt x="12969" y="2353"/>
                  <a:pt x="13889" y="2567"/>
                  <a:pt x="14762" y="2799"/>
                </a:cubicBezTo>
                <a:cubicBezTo>
                  <a:pt x="15646" y="3034"/>
                  <a:pt x="16389" y="3306"/>
                  <a:pt x="17061" y="3583"/>
                </a:cubicBezTo>
                <a:cubicBezTo>
                  <a:pt x="18464" y="4169"/>
                  <a:pt x="19124" y="4853"/>
                  <a:pt x="19431" y="5529"/>
                </a:cubicBezTo>
                <a:cubicBezTo>
                  <a:pt x="19596" y="5939"/>
                  <a:pt x="19631" y="6349"/>
                  <a:pt x="19560" y="6760"/>
                </a:cubicBezTo>
                <a:cubicBezTo>
                  <a:pt x="19501" y="7058"/>
                  <a:pt x="19383" y="7357"/>
                  <a:pt x="19159" y="7649"/>
                </a:cubicBezTo>
                <a:cubicBezTo>
                  <a:pt x="19006" y="7842"/>
                  <a:pt x="18865" y="8033"/>
                  <a:pt x="18711" y="8226"/>
                </a:cubicBezTo>
                <a:cubicBezTo>
                  <a:pt x="18617" y="8343"/>
                  <a:pt x="18499" y="8458"/>
                  <a:pt x="18381" y="8572"/>
                </a:cubicBezTo>
                <a:cubicBezTo>
                  <a:pt x="18240" y="8708"/>
                  <a:pt x="18134" y="8847"/>
                  <a:pt x="17969" y="8980"/>
                </a:cubicBezTo>
                <a:cubicBezTo>
                  <a:pt x="17756" y="9146"/>
                  <a:pt x="17532" y="9311"/>
                  <a:pt x="17320" y="9477"/>
                </a:cubicBezTo>
                <a:cubicBezTo>
                  <a:pt x="16966" y="9746"/>
                  <a:pt x="16530" y="10005"/>
                  <a:pt x="16117" y="10268"/>
                </a:cubicBezTo>
                <a:cubicBezTo>
                  <a:pt x="15328" y="10717"/>
                  <a:pt x="14526" y="11170"/>
                  <a:pt x="13653" y="11607"/>
                </a:cubicBezTo>
                <a:cubicBezTo>
                  <a:pt x="12651" y="12111"/>
                  <a:pt x="11625" y="12614"/>
                  <a:pt x="10600" y="13115"/>
                </a:cubicBezTo>
                <a:cubicBezTo>
                  <a:pt x="9668" y="13571"/>
                  <a:pt x="8760" y="14029"/>
                  <a:pt x="7994" y="14506"/>
                </a:cubicBezTo>
                <a:cubicBezTo>
                  <a:pt x="7793" y="14629"/>
                  <a:pt x="7569" y="14750"/>
                  <a:pt x="7404" y="14877"/>
                </a:cubicBezTo>
                <a:cubicBezTo>
                  <a:pt x="7204" y="15030"/>
                  <a:pt x="7003" y="15184"/>
                  <a:pt x="6791" y="15335"/>
                </a:cubicBezTo>
                <a:cubicBezTo>
                  <a:pt x="6662" y="15432"/>
                  <a:pt x="6555" y="15528"/>
                  <a:pt x="6449" y="15628"/>
                </a:cubicBezTo>
                <a:cubicBezTo>
                  <a:pt x="6308" y="15754"/>
                  <a:pt x="6155" y="15878"/>
                  <a:pt x="6048" y="16008"/>
                </a:cubicBezTo>
                <a:cubicBezTo>
                  <a:pt x="5895" y="16183"/>
                  <a:pt x="5730" y="16358"/>
                  <a:pt x="5624" y="16533"/>
                </a:cubicBezTo>
                <a:cubicBezTo>
                  <a:pt x="5353" y="16955"/>
                  <a:pt x="5329" y="17377"/>
                  <a:pt x="5483" y="17802"/>
                </a:cubicBezTo>
                <a:cubicBezTo>
                  <a:pt x="5624" y="18189"/>
                  <a:pt x="5954" y="18563"/>
                  <a:pt x="6496" y="18925"/>
                </a:cubicBezTo>
                <a:cubicBezTo>
                  <a:pt x="7027" y="19274"/>
                  <a:pt x="7723" y="19606"/>
                  <a:pt x="8489" y="19923"/>
                </a:cubicBezTo>
                <a:cubicBezTo>
                  <a:pt x="10045" y="20565"/>
                  <a:pt x="12097" y="21126"/>
                  <a:pt x="14372" y="21600"/>
                </a:cubicBezTo>
                <a:lnTo>
                  <a:pt x="17202" y="21600"/>
                </a:lnTo>
                <a:cubicBezTo>
                  <a:pt x="15728" y="21271"/>
                  <a:pt x="14455" y="20894"/>
                  <a:pt x="13335" y="20481"/>
                </a:cubicBezTo>
                <a:cubicBezTo>
                  <a:pt x="10706" y="19513"/>
                  <a:pt x="8914" y="18400"/>
                  <a:pt x="8395" y="17223"/>
                </a:cubicBezTo>
                <a:cubicBezTo>
                  <a:pt x="8324" y="17018"/>
                  <a:pt x="8265" y="16813"/>
                  <a:pt x="8265" y="16605"/>
                </a:cubicBezTo>
                <a:cubicBezTo>
                  <a:pt x="8265" y="16364"/>
                  <a:pt x="8359" y="16125"/>
                  <a:pt x="8477" y="15887"/>
                </a:cubicBezTo>
                <a:cubicBezTo>
                  <a:pt x="8583" y="15709"/>
                  <a:pt x="8725" y="15534"/>
                  <a:pt x="8831" y="15362"/>
                </a:cubicBez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
        <p:nvSpPr>
          <p:cNvPr id="3" name="Rectangle: Rounded Corners 2">
            <a:extLst>
              <a:ext uri="{FF2B5EF4-FFF2-40B4-BE49-F238E27FC236}">
                <a16:creationId xmlns:a16="http://schemas.microsoft.com/office/drawing/2014/main" id="{DB3DD2C1-0569-1784-3FD5-ED6845A4188A}"/>
              </a:ext>
            </a:extLst>
          </p:cNvPr>
          <p:cNvSpPr/>
          <p:nvPr/>
        </p:nvSpPr>
        <p:spPr>
          <a:xfrm>
            <a:off x="11105002" y="205997"/>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A67ACD6B-7FEA-8CCE-A7CC-CC0B8109278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63646" y="283326"/>
            <a:ext cx="791453" cy="741419"/>
          </a:xfrm>
          <a:prstGeom prst="rect">
            <a:avLst/>
          </a:prstGeom>
        </p:spPr>
      </p:pic>
      <p:sp>
        <p:nvSpPr>
          <p:cNvPr id="6" name="Rectangle 5">
            <a:extLst>
              <a:ext uri="{FF2B5EF4-FFF2-40B4-BE49-F238E27FC236}">
                <a16:creationId xmlns:a16="http://schemas.microsoft.com/office/drawing/2014/main" id="{3F63F97B-BF0A-F2DB-8ECE-3EA6300D4767}"/>
              </a:ext>
            </a:extLst>
          </p:cNvPr>
          <p:cNvSpPr/>
          <p:nvPr/>
        </p:nvSpPr>
        <p:spPr>
          <a:xfrm>
            <a:off x="9175921" y="357387"/>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7" name="Rectangle 6">
            <a:extLst>
              <a:ext uri="{FF2B5EF4-FFF2-40B4-BE49-F238E27FC236}">
                <a16:creationId xmlns:a16="http://schemas.microsoft.com/office/drawing/2014/main" id="{979AC11C-A693-8292-E988-6BA6A2D57028}"/>
              </a:ext>
            </a:extLst>
          </p:cNvPr>
          <p:cNvSpPr/>
          <p:nvPr/>
        </p:nvSpPr>
        <p:spPr>
          <a:xfrm>
            <a:off x="6052940" y="1357645"/>
            <a:ext cx="5902159" cy="5009064"/>
          </a:xfrm>
          <a:prstGeom prst="rect">
            <a:avLst/>
          </a:prstGeom>
        </p:spPr>
        <p:txBody>
          <a:bodyPr wrap="square">
            <a:spAutoFit/>
          </a:bodyPr>
          <a:lstStyle/>
          <a:p>
            <a:pPr algn="justLow" rtl="1">
              <a:lnSpc>
                <a:spcPct val="200000"/>
              </a:lnSpc>
            </a:pPr>
            <a:r>
              <a:rPr lang="fa-IR" dirty="0">
                <a:cs typeface="B Nazanin" panose="00000400000000000000" pitchFamily="2" charset="-78"/>
              </a:rPr>
              <a:t>قدش 176 سانتی‌متر و وزنش 135 کیلوگرم بود، دور سینه‌اش 47/1 متر و دور بازویش 55 سانتی‌متر بود. او قادر بود وزنه 249 کیلوگرمی را با یک انگشت دست از زمین بلند کند و درشکه چهار اسبه را از حرکت باز دارد.</a:t>
            </a:r>
          </a:p>
          <a:p>
            <a:pPr algn="justLow" rtl="1">
              <a:lnSpc>
                <a:spcPct val="200000"/>
              </a:lnSpc>
            </a:pPr>
            <a:r>
              <a:rPr lang="fa-IR" dirty="0">
                <a:cs typeface="B Nazanin" panose="00000400000000000000" pitchFamily="2" charset="-78"/>
              </a:rPr>
              <a:t>هنگامیکه به سبب علاقه جوانان اروپای مرکزی وسایل این رشته ورزشی تکامل پیدا کرد، مقررات ناقصی هم برای آن وضع شد و جوانان سایر نقاط اروپا از جمله کشورهای اسکاندیناوی نیز به تمرین وزنه‌برداری پرداختند و به تدریج این ورزش حتی در مصر و ژاپن هم متداول شد. این ورزش تا زمانی که در بازیهای المپیک جایی نداشت شهرت و معروفیتی کسب نکرده بود و در آمریکا و سایر نقاط جهان جوانان توجه چندانی به آن نمی‌کردند.</a:t>
            </a:r>
            <a:endParaRPr lang="en-US" dirty="0">
              <a:cs typeface="B Nazanin" panose="00000400000000000000" pitchFamily="2" charset="-78"/>
            </a:endParaRPr>
          </a:p>
        </p:txBody>
      </p:sp>
    </p:spTree>
    <p:extLst>
      <p:ext uri="{BB962C8B-B14F-4D97-AF65-F5344CB8AC3E}">
        <p14:creationId xmlns:p14="http://schemas.microsoft.com/office/powerpoint/2010/main" val="1065651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B37A4D8C-14E2-CD15-7D70-9E49F539DE7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385" b="25385"/>
          <a:stretch>
            <a:fillRect/>
          </a:stretch>
        </p:blipFill>
        <p:spPr/>
      </p:pic>
      <p:sp>
        <p:nvSpPr>
          <p:cNvPr id="2" name="Rectangle 1">
            <a:extLst>
              <a:ext uri="{FF2B5EF4-FFF2-40B4-BE49-F238E27FC236}">
                <a16:creationId xmlns:a16="http://schemas.microsoft.com/office/drawing/2014/main" id="{A6EF96D5-630B-FF9C-0039-71AF28B7C725}"/>
              </a:ext>
            </a:extLst>
          </p:cNvPr>
          <p:cNvSpPr/>
          <p:nvPr/>
        </p:nvSpPr>
        <p:spPr>
          <a:xfrm>
            <a:off x="759718" y="3608109"/>
            <a:ext cx="10903975" cy="2446824"/>
          </a:xfrm>
          <a:prstGeom prst="rect">
            <a:avLst/>
          </a:prstGeom>
        </p:spPr>
        <p:txBody>
          <a:bodyPr wrap="square">
            <a:spAutoFit/>
          </a:bodyPr>
          <a:lstStyle/>
          <a:p>
            <a:pPr algn="ctr" rtl="1">
              <a:lnSpc>
                <a:spcPct val="300000"/>
              </a:lnSpc>
            </a:pPr>
            <a:r>
              <a:rPr lang="fa-IR" dirty="0">
                <a:cs typeface="B Nazanin" panose="00000400000000000000" pitchFamily="2" charset="-78"/>
              </a:rPr>
              <a:t>در سال 1896 که اولین دوره بازیهای المپیک نوین در شهر آتن برگزار شد، وزنه‌برداری و زورآزمایی با وزنه در شمار برنامه‌های دو و میدانی قرار گرفت. در این دوره فقط دو حرکت در وزنه‌برداری (یکی با دمبل بزرگ و دیگری با هالتر) انجام شد. داوری این مسابقات بر عهده یک شاهزاده یوانانی بود که 02/2 متر قد داشت و خود از پهلوانان مشهور به شمار می‌رفت.</a:t>
            </a:r>
            <a:endParaRPr lang="en-US" dirty="0">
              <a:cs typeface="B Nazanin" panose="00000400000000000000" pitchFamily="2" charset="-78"/>
            </a:endParaRPr>
          </a:p>
        </p:txBody>
      </p:sp>
      <p:sp>
        <p:nvSpPr>
          <p:cNvPr id="3" name="Rectangle: Rounded Corners 2">
            <a:extLst>
              <a:ext uri="{FF2B5EF4-FFF2-40B4-BE49-F238E27FC236}">
                <a16:creationId xmlns:a16="http://schemas.microsoft.com/office/drawing/2014/main" id="{5A0F16B2-7252-7FC9-5BD9-E0A3ECB6CE5B}"/>
              </a:ext>
            </a:extLst>
          </p:cNvPr>
          <p:cNvSpPr/>
          <p:nvPr/>
        </p:nvSpPr>
        <p:spPr>
          <a:xfrm>
            <a:off x="10690222" y="2801852"/>
            <a:ext cx="852579" cy="866930"/>
          </a:xfrm>
          <a:prstGeom prst="roundRect">
            <a:avLst>
              <a:gd name="adj" fmla="val 50000"/>
            </a:avLst>
          </a:prstGeom>
          <a:solidFill>
            <a:srgbClr val="9BB6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a:extLst>
              <a:ext uri="{FF2B5EF4-FFF2-40B4-BE49-F238E27FC236}">
                <a16:creationId xmlns:a16="http://schemas.microsoft.com/office/drawing/2014/main" id="{D2962E9F-AF1A-D736-912D-1D3B3D8639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48866" y="2879181"/>
            <a:ext cx="791453" cy="741419"/>
          </a:xfrm>
          <a:prstGeom prst="rect">
            <a:avLst/>
          </a:prstGeom>
        </p:spPr>
      </p:pic>
      <p:sp>
        <p:nvSpPr>
          <p:cNvPr id="5" name="Rectangle 4">
            <a:extLst>
              <a:ext uri="{FF2B5EF4-FFF2-40B4-BE49-F238E27FC236}">
                <a16:creationId xmlns:a16="http://schemas.microsoft.com/office/drawing/2014/main" id="{FD0170CD-33E3-F387-952C-6E7BAA8E413B}"/>
              </a:ext>
            </a:extLst>
          </p:cNvPr>
          <p:cNvSpPr/>
          <p:nvPr/>
        </p:nvSpPr>
        <p:spPr>
          <a:xfrm>
            <a:off x="8761141" y="2953242"/>
            <a:ext cx="1822936" cy="523220"/>
          </a:xfrm>
          <a:prstGeom prst="rect">
            <a:avLst/>
          </a:prstGeom>
        </p:spPr>
        <p:txBody>
          <a:bodyPr wrap="none">
            <a:spAutoFit/>
          </a:bodyPr>
          <a:lstStyle/>
          <a:p>
            <a:pPr algn="r"/>
            <a:r>
              <a:rPr lang="fa-IR" sz="2800" dirty="0">
                <a:cs typeface="B Titr" panose="00000700000000000000" pitchFamily="2" charset="-78"/>
              </a:rPr>
              <a:t>وزنه برداری </a:t>
            </a:r>
            <a:endParaRPr lang="en-US" sz="2800" dirty="0">
              <a:cs typeface="B Titr" panose="00000700000000000000" pitchFamily="2" charset="-78"/>
            </a:endParaRPr>
          </a:p>
        </p:txBody>
      </p:sp>
      <p:sp>
        <p:nvSpPr>
          <p:cNvPr id="7" name="Shape">
            <a:extLst>
              <a:ext uri="{FF2B5EF4-FFF2-40B4-BE49-F238E27FC236}">
                <a16:creationId xmlns:a16="http://schemas.microsoft.com/office/drawing/2014/main" id="{BF05ACCE-A63E-9EDE-1CA4-7D5A26D7D3DE}"/>
              </a:ext>
            </a:extLst>
          </p:cNvPr>
          <p:cNvSpPr/>
          <p:nvPr/>
        </p:nvSpPr>
        <p:spPr>
          <a:xfrm>
            <a:off x="2" y="1663314"/>
            <a:ext cx="12167890" cy="2658143"/>
          </a:xfrm>
          <a:custGeom>
            <a:avLst/>
            <a:gdLst/>
            <a:ahLst/>
            <a:cxnLst>
              <a:cxn ang="0">
                <a:pos x="wd2" y="hd2"/>
              </a:cxn>
              <a:cxn ang="5400000">
                <a:pos x="wd2" y="hd2"/>
              </a:cxn>
              <a:cxn ang="10800000">
                <a:pos x="wd2" y="hd2"/>
              </a:cxn>
              <a:cxn ang="16200000">
                <a:pos x="wd2" y="hd2"/>
              </a:cxn>
            </a:cxnLst>
            <a:rect l="0" t="0" r="r" b="b"/>
            <a:pathLst>
              <a:path w="21600" h="21590" extrusionOk="0">
                <a:moveTo>
                  <a:pt x="21600" y="260"/>
                </a:moveTo>
                <a:cubicBezTo>
                  <a:pt x="21568" y="330"/>
                  <a:pt x="21536" y="399"/>
                  <a:pt x="21504" y="469"/>
                </a:cubicBezTo>
                <a:cubicBezTo>
                  <a:pt x="21327" y="847"/>
                  <a:pt x="21150" y="1225"/>
                  <a:pt x="20972" y="1603"/>
                </a:cubicBezTo>
                <a:cubicBezTo>
                  <a:pt x="20827" y="1858"/>
                  <a:pt x="20684" y="2113"/>
                  <a:pt x="20540" y="2368"/>
                </a:cubicBezTo>
                <a:cubicBezTo>
                  <a:pt x="20454" y="2522"/>
                  <a:pt x="20367" y="2676"/>
                  <a:pt x="20281" y="2823"/>
                </a:cubicBezTo>
                <a:cubicBezTo>
                  <a:pt x="20249" y="2877"/>
                  <a:pt x="20218" y="2939"/>
                  <a:pt x="20186" y="2985"/>
                </a:cubicBezTo>
                <a:cubicBezTo>
                  <a:pt x="20012" y="3225"/>
                  <a:pt x="19839" y="3472"/>
                  <a:pt x="19663" y="3711"/>
                </a:cubicBezTo>
                <a:cubicBezTo>
                  <a:pt x="19562" y="3850"/>
                  <a:pt x="19461" y="4004"/>
                  <a:pt x="19358" y="4112"/>
                </a:cubicBezTo>
                <a:cubicBezTo>
                  <a:pt x="19064" y="4429"/>
                  <a:pt x="18772" y="4792"/>
                  <a:pt x="18474" y="5016"/>
                </a:cubicBezTo>
                <a:cubicBezTo>
                  <a:pt x="18280" y="5162"/>
                  <a:pt x="18085" y="5301"/>
                  <a:pt x="17893" y="5440"/>
                </a:cubicBezTo>
                <a:cubicBezTo>
                  <a:pt x="17780" y="5525"/>
                  <a:pt x="17664" y="5556"/>
                  <a:pt x="17549" y="5602"/>
                </a:cubicBezTo>
                <a:cubicBezTo>
                  <a:pt x="17348" y="5687"/>
                  <a:pt x="17147" y="5795"/>
                  <a:pt x="16945" y="5826"/>
                </a:cubicBezTo>
                <a:cubicBezTo>
                  <a:pt x="16791" y="5849"/>
                  <a:pt x="16640" y="5872"/>
                  <a:pt x="16486" y="5903"/>
                </a:cubicBezTo>
                <a:cubicBezTo>
                  <a:pt x="16412" y="5919"/>
                  <a:pt x="16336" y="5942"/>
                  <a:pt x="16262" y="5934"/>
                </a:cubicBezTo>
                <a:cubicBezTo>
                  <a:pt x="16125" y="5919"/>
                  <a:pt x="15990" y="5903"/>
                  <a:pt x="15853" y="5888"/>
                </a:cubicBezTo>
                <a:cubicBezTo>
                  <a:pt x="15752" y="5872"/>
                  <a:pt x="15649" y="5888"/>
                  <a:pt x="15548" y="5849"/>
                </a:cubicBezTo>
                <a:cubicBezTo>
                  <a:pt x="15325" y="5764"/>
                  <a:pt x="15104" y="5672"/>
                  <a:pt x="14881" y="5587"/>
                </a:cubicBezTo>
                <a:cubicBezTo>
                  <a:pt x="14593" y="5402"/>
                  <a:pt x="14304" y="5232"/>
                  <a:pt x="14018" y="4992"/>
                </a:cubicBezTo>
                <a:cubicBezTo>
                  <a:pt x="13874" y="4869"/>
                  <a:pt x="13731" y="4769"/>
                  <a:pt x="13587" y="4630"/>
                </a:cubicBezTo>
                <a:cubicBezTo>
                  <a:pt x="13407" y="4444"/>
                  <a:pt x="13226" y="4267"/>
                  <a:pt x="13046" y="4081"/>
                </a:cubicBezTo>
                <a:cubicBezTo>
                  <a:pt x="12784" y="3819"/>
                  <a:pt x="12524" y="3510"/>
                  <a:pt x="12265" y="3201"/>
                </a:cubicBezTo>
                <a:cubicBezTo>
                  <a:pt x="11949" y="2831"/>
                  <a:pt x="11634" y="2453"/>
                  <a:pt x="11320" y="2082"/>
                </a:cubicBezTo>
                <a:cubicBezTo>
                  <a:pt x="11028" y="1735"/>
                  <a:pt x="10734" y="1441"/>
                  <a:pt x="10439" y="1163"/>
                </a:cubicBezTo>
                <a:cubicBezTo>
                  <a:pt x="10157" y="901"/>
                  <a:pt x="9874" y="669"/>
                  <a:pt x="9589" y="507"/>
                </a:cubicBezTo>
                <a:cubicBezTo>
                  <a:pt x="9438" y="422"/>
                  <a:pt x="9287" y="322"/>
                  <a:pt x="9135" y="260"/>
                </a:cubicBezTo>
                <a:cubicBezTo>
                  <a:pt x="8979" y="206"/>
                  <a:pt x="8823" y="114"/>
                  <a:pt x="8667" y="90"/>
                </a:cubicBezTo>
                <a:cubicBezTo>
                  <a:pt x="8502" y="59"/>
                  <a:pt x="8338" y="36"/>
                  <a:pt x="8175" y="5"/>
                </a:cubicBezTo>
                <a:cubicBezTo>
                  <a:pt x="8106" y="-10"/>
                  <a:pt x="8035" y="13"/>
                  <a:pt x="7965" y="21"/>
                </a:cubicBezTo>
                <a:cubicBezTo>
                  <a:pt x="7871" y="29"/>
                  <a:pt x="7776" y="36"/>
                  <a:pt x="7682" y="44"/>
                </a:cubicBezTo>
                <a:cubicBezTo>
                  <a:pt x="7630" y="44"/>
                  <a:pt x="7576" y="75"/>
                  <a:pt x="7523" y="90"/>
                </a:cubicBezTo>
                <a:cubicBezTo>
                  <a:pt x="7420" y="121"/>
                  <a:pt x="7318" y="160"/>
                  <a:pt x="7215" y="191"/>
                </a:cubicBezTo>
                <a:cubicBezTo>
                  <a:pt x="7058" y="237"/>
                  <a:pt x="6902" y="361"/>
                  <a:pt x="6747" y="445"/>
                </a:cubicBezTo>
                <a:cubicBezTo>
                  <a:pt x="6592" y="530"/>
                  <a:pt x="6439" y="692"/>
                  <a:pt x="6285" y="824"/>
                </a:cubicBezTo>
                <a:cubicBezTo>
                  <a:pt x="6135" y="955"/>
                  <a:pt x="5985" y="1148"/>
                  <a:pt x="5836" y="1310"/>
                </a:cubicBezTo>
                <a:cubicBezTo>
                  <a:pt x="5688" y="1472"/>
                  <a:pt x="5541" y="1704"/>
                  <a:pt x="5396" y="1905"/>
                </a:cubicBezTo>
                <a:cubicBezTo>
                  <a:pt x="5249" y="2105"/>
                  <a:pt x="5107" y="2360"/>
                  <a:pt x="4964" y="2599"/>
                </a:cubicBezTo>
                <a:cubicBezTo>
                  <a:pt x="4679" y="3078"/>
                  <a:pt x="4400" y="3649"/>
                  <a:pt x="4125" y="4236"/>
                </a:cubicBezTo>
                <a:cubicBezTo>
                  <a:pt x="3995" y="4514"/>
                  <a:pt x="3867" y="4792"/>
                  <a:pt x="3741" y="5101"/>
                </a:cubicBezTo>
                <a:cubicBezTo>
                  <a:pt x="3611" y="5409"/>
                  <a:pt x="3479" y="5703"/>
                  <a:pt x="3354" y="6050"/>
                </a:cubicBezTo>
                <a:cubicBezTo>
                  <a:pt x="3224" y="6405"/>
                  <a:pt x="3089" y="6737"/>
                  <a:pt x="2963" y="7115"/>
                </a:cubicBezTo>
                <a:cubicBezTo>
                  <a:pt x="2884" y="7355"/>
                  <a:pt x="2804" y="7594"/>
                  <a:pt x="2727" y="7833"/>
                </a:cubicBezTo>
                <a:cubicBezTo>
                  <a:pt x="2654" y="8049"/>
                  <a:pt x="2578" y="8266"/>
                  <a:pt x="2507" y="8497"/>
                </a:cubicBezTo>
                <a:cubicBezTo>
                  <a:pt x="2377" y="8937"/>
                  <a:pt x="2246" y="9370"/>
                  <a:pt x="2116" y="9802"/>
                </a:cubicBezTo>
                <a:cubicBezTo>
                  <a:pt x="1991" y="10219"/>
                  <a:pt x="1875" y="10690"/>
                  <a:pt x="1755" y="11130"/>
                </a:cubicBezTo>
                <a:cubicBezTo>
                  <a:pt x="1465" y="12195"/>
                  <a:pt x="1196" y="13368"/>
                  <a:pt x="930" y="14550"/>
                </a:cubicBezTo>
                <a:cubicBezTo>
                  <a:pt x="825" y="15005"/>
                  <a:pt x="729" y="15499"/>
                  <a:pt x="631" y="15978"/>
                </a:cubicBezTo>
                <a:cubicBezTo>
                  <a:pt x="504" y="16588"/>
                  <a:pt x="385" y="17228"/>
                  <a:pt x="265" y="17869"/>
                </a:cubicBezTo>
                <a:cubicBezTo>
                  <a:pt x="172" y="18371"/>
                  <a:pt x="83" y="18896"/>
                  <a:pt x="0" y="19436"/>
                </a:cubicBezTo>
                <a:lnTo>
                  <a:pt x="0" y="21590"/>
                </a:lnTo>
                <a:cubicBezTo>
                  <a:pt x="7" y="21551"/>
                  <a:pt x="13" y="21513"/>
                  <a:pt x="20" y="21474"/>
                </a:cubicBezTo>
                <a:cubicBezTo>
                  <a:pt x="51" y="21320"/>
                  <a:pt x="79" y="21158"/>
                  <a:pt x="105" y="20996"/>
                </a:cubicBezTo>
                <a:cubicBezTo>
                  <a:pt x="91" y="21073"/>
                  <a:pt x="78" y="21142"/>
                  <a:pt x="64" y="21219"/>
                </a:cubicBezTo>
                <a:cubicBezTo>
                  <a:pt x="140" y="20772"/>
                  <a:pt x="209" y="20301"/>
                  <a:pt x="277" y="19822"/>
                </a:cubicBezTo>
                <a:cubicBezTo>
                  <a:pt x="332" y="19444"/>
                  <a:pt x="386" y="19058"/>
                  <a:pt x="440" y="18672"/>
                </a:cubicBezTo>
                <a:cubicBezTo>
                  <a:pt x="525" y="18101"/>
                  <a:pt x="611" y="17545"/>
                  <a:pt x="700" y="16989"/>
                </a:cubicBezTo>
                <a:cubicBezTo>
                  <a:pt x="672" y="17151"/>
                  <a:pt x="643" y="17313"/>
                  <a:pt x="614" y="17475"/>
                </a:cubicBezTo>
                <a:cubicBezTo>
                  <a:pt x="690" y="17051"/>
                  <a:pt x="763" y="16603"/>
                  <a:pt x="844" y="16194"/>
                </a:cubicBezTo>
                <a:cubicBezTo>
                  <a:pt x="914" y="15831"/>
                  <a:pt x="987" y="15468"/>
                  <a:pt x="1058" y="15105"/>
                </a:cubicBezTo>
                <a:cubicBezTo>
                  <a:pt x="1139" y="14735"/>
                  <a:pt x="1218" y="14364"/>
                  <a:pt x="1299" y="13994"/>
                </a:cubicBezTo>
                <a:cubicBezTo>
                  <a:pt x="1394" y="13600"/>
                  <a:pt x="1490" y="13206"/>
                  <a:pt x="1584" y="12813"/>
                </a:cubicBezTo>
                <a:cubicBezTo>
                  <a:pt x="1642" y="12573"/>
                  <a:pt x="1704" y="12365"/>
                  <a:pt x="1763" y="12141"/>
                </a:cubicBezTo>
                <a:cubicBezTo>
                  <a:pt x="1807" y="11971"/>
                  <a:pt x="1853" y="11801"/>
                  <a:pt x="1896" y="11639"/>
                </a:cubicBezTo>
                <a:cubicBezTo>
                  <a:pt x="2025" y="11199"/>
                  <a:pt x="2155" y="10759"/>
                  <a:pt x="2283" y="10311"/>
                </a:cubicBezTo>
                <a:cubicBezTo>
                  <a:pt x="2345" y="10095"/>
                  <a:pt x="2414" y="9902"/>
                  <a:pt x="2480" y="9702"/>
                </a:cubicBezTo>
                <a:cubicBezTo>
                  <a:pt x="2534" y="9532"/>
                  <a:pt x="2588" y="9370"/>
                  <a:pt x="2642" y="9200"/>
                </a:cubicBezTo>
                <a:cubicBezTo>
                  <a:pt x="2764" y="8868"/>
                  <a:pt x="2885" y="8528"/>
                  <a:pt x="3007" y="8196"/>
                </a:cubicBezTo>
                <a:cubicBezTo>
                  <a:pt x="3103" y="7934"/>
                  <a:pt x="3202" y="7702"/>
                  <a:pt x="3300" y="7455"/>
                </a:cubicBezTo>
                <a:cubicBezTo>
                  <a:pt x="3401" y="7208"/>
                  <a:pt x="3503" y="6953"/>
                  <a:pt x="3606" y="6722"/>
                </a:cubicBezTo>
                <a:cubicBezTo>
                  <a:pt x="3736" y="6436"/>
                  <a:pt x="3865" y="6150"/>
                  <a:pt x="3995" y="5865"/>
                </a:cubicBezTo>
                <a:cubicBezTo>
                  <a:pt x="4137" y="5595"/>
                  <a:pt x="4277" y="5324"/>
                  <a:pt x="4419" y="5062"/>
                </a:cubicBezTo>
                <a:cubicBezTo>
                  <a:pt x="4469" y="4962"/>
                  <a:pt x="4522" y="4892"/>
                  <a:pt x="4572" y="4815"/>
                </a:cubicBezTo>
                <a:cubicBezTo>
                  <a:pt x="4667" y="4661"/>
                  <a:pt x="4760" y="4514"/>
                  <a:pt x="4854" y="4359"/>
                </a:cubicBezTo>
                <a:cubicBezTo>
                  <a:pt x="4900" y="4290"/>
                  <a:pt x="4949" y="4236"/>
                  <a:pt x="4994" y="4174"/>
                </a:cubicBezTo>
                <a:cubicBezTo>
                  <a:pt x="5094" y="4051"/>
                  <a:pt x="5192" y="3919"/>
                  <a:pt x="5291" y="3796"/>
                </a:cubicBezTo>
                <a:cubicBezTo>
                  <a:pt x="5435" y="3611"/>
                  <a:pt x="5583" y="3495"/>
                  <a:pt x="5728" y="3348"/>
                </a:cubicBezTo>
                <a:cubicBezTo>
                  <a:pt x="5875" y="3201"/>
                  <a:pt x="6027" y="3117"/>
                  <a:pt x="6177" y="3001"/>
                </a:cubicBezTo>
                <a:cubicBezTo>
                  <a:pt x="6329" y="2885"/>
                  <a:pt x="6482" y="2846"/>
                  <a:pt x="6634" y="2777"/>
                </a:cubicBezTo>
                <a:cubicBezTo>
                  <a:pt x="6929" y="2646"/>
                  <a:pt x="7226" y="2630"/>
                  <a:pt x="7522" y="2622"/>
                </a:cubicBezTo>
                <a:cubicBezTo>
                  <a:pt x="7724" y="2615"/>
                  <a:pt x="7927" y="2661"/>
                  <a:pt x="8129" y="2700"/>
                </a:cubicBezTo>
                <a:cubicBezTo>
                  <a:pt x="8306" y="2731"/>
                  <a:pt x="8483" y="2823"/>
                  <a:pt x="8659" y="2893"/>
                </a:cubicBezTo>
                <a:cubicBezTo>
                  <a:pt x="8816" y="2978"/>
                  <a:pt x="8971" y="3070"/>
                  <a:pt x="9128" y="3155"/>
                </a:cubicBezTo>
                <a:cubicBezTo>
                  <a:pt x="9285" y="3240"/>
                  <a:pt x="9440" y="3387"/>
                  <a:pt x="9595" y="3503"/>
                </a:cubicBezTo>
                <a:cubicBezTo>
                  <a:pt x="9879" y="3711"/>
                  <a:pt x="10159" y="3997"/>
                  <a:pt x="10439" y="4275"/>
                </a:cubicBezTo>
                <a:cubicBezTo>
                  <a:pt x="11053" y="4884"/>
                  <a:pt x="11664" y="5556"/>
                  <a:pt x="12278" y="6150"/>
                </a:cubicBezTo>
                <a:cubicBezTo>
                  <a:pt x="12403" y="6274"/>
                  <a:pt x="12529" y="6390"/>
                  <a:pt x="12654" y="6498"/>
                </a:cubicBezTo>
                <a:cubicBezTo>
                  <a:pt x="12811" y="6629"/>
                  <a:pt x="12968" y="6791"/>
                  <a:pt x="13127" y="6899"/>
                </a:cubicBezTo>
                <a:cubicBezTo>
                  <a:pt x="13312" y="7023"/>
                  <a:pt x="13496" y="7154"/>
                  <a:pt x="13682" y="7278"/>
                </a:cubicBezTo>
                <a:cubicBezTo>
                  <a:pt x="13812" y="7370"/>
                  <a:pt x="13943" y="7416"/>
                  <a:pt x="14075" y="7478"/>
                </a:cubicBezTo>
                <a:cubicBezTo>
                  <a:pt x="14217" y="7548"/>
                  <a:pt x="14358" y="7640"/>
                  <a:pt x="14500" y="7671"/>
                </a:cubicBezTo>
                <a:cubicBezTo>
                  <a:pt x="14699" y="7710"/>
                  <a:pt x="14897" y="7756"/>
                  <a:pt x="15096" y="7795"/>
                </a:cubicBezTo>
                <a:cubicBezTo>
                  <a:pt x="15219" y="7818"/>
                  <a:pt x="15340" y="7795"/>
                  <a:pt x="15463" y="7787"/>
                </a:cubicBezTo>
                <a:cubicBezTo>
                  <a:pt x="15571" y="7779"/>
                  <a:pt x="15679" y="7772"/>
                  <a:pt x="15787" y="7756"/>
                </a:cubicBezTo>
                <a:cubicBezTo>
                  <a:pt x="15806" y="7756"/>
                  <a:pt x="15825" y="7756"/>
                  <a:pt x="15843" y="7756"/>
                </a:cubicBezTo>
                <a:cubicBezTo>
                  <a:pt x="15879" y="7756"/>
                  <a:pt x="15914" y="7756"/>
                  <a:pt x="15949" y="7741"/>
                </a:cubicBezTo>
                <a:cubicBezTo>
                  <a:pt x="16127" y="7671"/>
                  <a:pt x="16304" y="7602"/>
                  <a:pt x="16481" y="7532"/>
                </a:cubicBezTo>
                <a:cubicBezTo>
                  <a:pt x="16599" y="7486"/>
                  <a:pt x="16719" y="7455"/>
                  <a:pt x="16837" y="7378"/>
                </a:cubicBezTo>
                <a:cubicBezTo>
                  <a:pt x="17044" y="7239"/>
                  <a:pt x="17252" y="7100"/>
                  <a:pt x="17461" y="6961"/>
                </a:cubicBezTo>
                <a:cubicBezTo>
                  <a:pt x="17572" y="6892"/>
                  <a:pt x="17680" y="6783"/>
                  <a:pt x="17792" y="6683"/>
                </a:cubicBezTo>
                <a:cubicBezTo>
                  <a:pt x="17984" y="6506"/>
                  <a:pt x="18175" y="6320"/>
                  <a:pt x="18367" y="6135"/>
                </a:cubicBezTo>
                <a:cubicBezTo>
                  <a:pt x="18497" y="6011"/>
                  <a:pt x="18625" y="5811"/>
                  <a:pt x="18754" y="5649"/>
                </a:cubicBezTo>
                <a:cubicBezTo>
                  <a:pt x="18912" y="5448"/>
                  <a:pt x="19072" y="5247"/>
                  <a:pt x="19231" y="5046"/>
                </a:cubicBezTo>
                <a:cubicBezTo>
                  <a:pt x="19278" y="4985"/>
                  <a:pt x="19324" y="4900"/>
                  <a:pt x="19369" y="4830"/>
                </a:cubicBezTo>
                <a:cubicBezTo>
                  <a:pt x="19477" y="4660"/>
                  <a:pt x="19585" y="4491"/>
                  <a:pt x="19693" y="4321"/>
                </a:cubicBezTo>
                <a:cubicBezTo>
                  <a:pt x="19852" y="4074"/>
                  <a:pt x="20011" y="3834"/>
                  <a:pt x="20166" y="3541"/>
                </a:cubicBezTo>
                <a:cubicBezTo>
                  <a:pt x="20394" y="3109"/>
                  <a:pt x="20621" y="2669"/>
                  <a:pt x="20849" y="2236"/>
                </a:cubicBezTo>
                <a:cubicBezTo>
                  <a:pt x="20901" y="2136"/>
                  <a:pt x="20952" y="2013"/>
                  <a:pt x="21003" y="1897"/>
                </a:cubicBezTo>
                <a:cubicBezTo>
                  <a:pt x="21129" y="1611"/>
                  <a:pt x="21256" y="1326"/>
                  <a:pt x="21381" y="1040"/>
                </a:cubicBezTo>
                <a:cubicBezTo>
                  <a:pt x="21453" y="878"/>
                  <a:pt x="21526" y="708"/>
                  <a:pt x="21598" y="546"/>
                </a:cubicBezTo>
                <a:lnTo>
                  <a:pt x="21598" y="260"/>
                </a:lnTo>
                <a:close/>
              </a:path>
            </a:pathLst>
          </a:custGeom>
          <a:gradFill>
            <a:gsLst>
              <a:gs pos="0">
                <a:schemeClr val="accent3">
                  <a:lumMod val="60000"/>
                  <a:lumOff val="40000"/>
                </a:schemeClr>
              </a:gs>
              <a:gs pos="92000">
                <a:schemeClr val="accent5"/>
              </a:gs>
            </a:gsLst>
            <a:lin ang="5400000" scaled="1"/>
          </a:gradFill>
          <a:ln w="12700">
            <a:miter lim="400000"/>
          </a:ln>
        </p:spPr>
        <p:txBody>
          <a:bodyPr lIns="38100" tIns="38100" rIns="38100" bIns="38100" anchor="ctr"/>
          <a:lstStyle/>
          <a:p>
            <a:pPr>
              <a:defRPr sz="3000">
                <a:solidFill>
                  <a:srgbClr val="FFFFFF"/>
                </a:solidFill>
              </a:defRPr>
            </a:pPr>
            <a:endParaRPr/>
          </a:p>
        </p:txBody>
      </p:sp>
    </p:spTree>
    <p:extLst>
      <p:ext uri="{BB962C8B-B14F-4D97-AF65-F5344CB8AC3E}">
        <p14:creationId xmlns:p14="http://schemas.microsoft.com/office/powerpoint/2010/main" val="2237319777"/>
      </p:ext>
    </p:extLst>
  </p:cSld>
  <p:clrMapOvr>
    <a:masterClrMapping/>
  </p:clrMapOvr>
</p:sld>
</file>

<file path=ppt/theme/theme1.xml><?xml version="1.0" encoding="utf-8"?>
<a:theme xmlns:a="http://schemas.openxmlformats.org/drawingml/2006/main" name="Startu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artup-Showeet.pptx" id="{DE983105-371B-41BD-8434-65144FCC7B0F}" vid="{B19EE803-B681-4A95-99BE-22A78D17E8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TotalTime>
  <Words>3763</Words>
  <Application>Microsoft Office PowerPoint</Application>
  <PresentationFormat>Widescreen</PresentationFormat>
  <Paragraphs>158</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Damavand ExtraBold</vt:lpstr>
      <vt:lpstr>IranNastaliq</vt:lpstr>
      <vt:lpstr>Times New Roman</vt:lpstr>
      <vt:lpstr>Wingdings</vt:lpstr>
      <vt:lpstr>Startup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Mobotop</cp:lastModifiedBy>
  <cp:revision>76</cp:revision>
  <dcterms:created xsi:type="dcterms:W3CDTF">2024-04-11T09:41:26Z</dcterms:created>
  <dcterms:modified xsi:type="dcterms:W3CDTF">2024-04-13T08:13:22Z</dcterms:modified>
</cp:coreProperties>
</file>