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8" r:id="rId2"/>
    <p:sldId id="256" r:id="rId3"/>
    <p:sldId id="257" r:id="rId4"/>
    <p:sldId id="258" r:id="rId5"/>
    <p:sldId id="291" r:id="rId6"/>
    <p:sldId id="259" r:id="rId7"/>
    <p:sldId id="292" r:id="rId8"/>
    <p:sldId id="278" r:id="rId9"/>
    <p:sldId id="297" r:id="rId10"/>
    <p:sldId id="276" r:id="rId11"/>
    <p:sldId id="277" r:id="rId12"/>
    <p:sldId id="260" r:id="rId13"/>
    <p:sldId id="261" r:id="rId14"/>
    <p:sldId id="262" r:id="rId15"/>
    <p:sldId id="265" r:id="rId16"/>
    <p:sldId id="296" r:id="rId17"/>
    <p:sldId id="266" r:id="rId18"/>
    <p:sldId id="267" r:id="rId19"/>
    <p:sldId id="283" r:id="rId20"/>
    <p:sldId id="284" r:id="rId21"/>
    <p:sldId id="285" r:id="rId22"/>
    <p:sldId id="286" r:id="rId23"/>
    <p:sldId id="287" r:id="rId24"/>
    <p:sldId id="288" r:id="rId25"/>
    <p:sldId id="289" r:id="rId26"/>
    <p:sldId id="290" r:id="rId27"/>
    <p:sldId id="268" r:id="rId28"/>
    <p:sldId id="274" r:id="rId29"/>
    <p:sldId id="295" r:id="rId30"/>
    <p:sldId id="280" r:id="rId31"/>
    <p:sldId id="294" r:id="rId32"/>
    <p:sldId id="279" r:id="rId33"/>
    <p:sldId id="281" r:id="rId34"/>
    <p:sldId id="282" r:id="rId35"/>
    <p:sldId id="293" r:id="rId36"/>
    <p:sldId id="275" r:id="rId37"/>
    <p:sldId id="270" r:id="rId38"/>
    <p:sldId id="269" r:id="rId39"/>
    <p:sldId id="299"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58" d="100"/>
          <a:sy n="58" d="100"/>
        </p:scale>
        <p:origin x="1618" y="5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93DC4D0-005B-F069-05C6-F4A67BAB25E2}"/>
              </a:ext>
            </a:extLst>
          </p:cNvPr>
          <p:cNvGrpSpPr/>
          <p:nvPr userDrawn="1"/>
        </p:nvGrpSpPr>
        <p:grpSpPr>
          <a:xfrm>
            <a:off x="9688598" y="38912"/>
            <a:ext cx="2464490" cy="2451415"/>
            <a:chOff x="7399357" y="-9728"/>
            <a:chExt cx="4792643" cy="4767216"/>
          </a:xfrm>
        </p:grpSpPr>
        <p:grpSp>
          <p:nvGrpSpPr>
            <p:cNvPr id="8" name="Google Shape;271;p4">
              <a:extLst>
                <a:ext uri="{FF2B5EF4-FFF2-40B4-BE49-F238E27FC236}">
                  <a16:creationId xmlns:a16="http://schemas.microsoft.com/office/drawing/2014/main" id="{27D90AE6-3784-635A-F140-CB086D1D6031}"/>
                </a:ext>
              </a:extLst>
            </p:cNvPr>
            <p:cNvGrpSpPr/>
            <p:nvPr/>
          </p:nvGrpSpPr>
          <p:grpSpPr>
            <a:xfrm rot="5400000" flipH="1">
              <a:off x="9717857" y="2283345"/>
              <a:ext cx="4255781" cy="692505"/>
              <a:chOff x="7857346" y="3902355"/>
              <a:chExt cx="1823016" cy="296643"/>
            </a:xfrm>
            <a:solidFill>
              <a:srgbClr val="00B0F0"/>
            </a:solidFill>
          </p:grpSpPr>
          <p:sp>
            <p:nvSpPr>
              <p:cNvPr id="16" name="Google Shape;272;p4">
                <a:extLst>
                  <a:ext uri="{FF2B5EF4-FFF2-40B4-BE49-F238E27FC236}">
                    <a16:creationId xmlns:a16="http://schemas.microsoft.com/office/drawing/2014/main" id="{B6B7AA1D-6730-CCEF-BAAC-C35BFE89FC22}"/>
                  </a:ext>
                </a:extLst>
              </p:cNvPr>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grpFill/>
              <a:ln w="28575" cap="rnd" cmpd="sng">
                <a:solidFill>
                  <a:srgbClr val="00B0F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17" name="Google Shape;273;p4">
                <a:extLst>
                  <a:ext uri="{FF2B5EF4-FFF2-40B4-BE49-F238E27FC236}">
                    <a16:creationId xmlns:a16="http://schemas.microsoft.com/office/drawing/2014/main" id="{5A59D5E5-EF76-3E5F-A122-0BDA8D45EB75}"/>
                  </a:ext>
                </a:extLst>
              </p:cNvPr>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grpFill/>
              <a:ln w="28575" cap="rnd" cmpd="sng">
                <a:solidFill>
                  <a:srgbClr val="00B0F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18" name="Google Shape;274;p4">
                <a:extLst>
                  <a:ext uri="{FF2B5EF4-FFF2-40B4-BE49-F238E27FC236}">
                    <a16:creationId xmlns:a16="http://schemas.microsoft.com/office/drawing/2014/main" id="{CAB6F41C-6C96-F21C-A4AA-D0E7F4D46810}"/>
                  </a:ext>
                </a:extLst>
              </p:cNvPr>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grpFill/>
              <a:ln w="28575">
                <a:solidFill>
                  <a:srgbClr val="00B0F0"/>
                </a:solidFill>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19" name="Google Shape;275;p4">
                <a:extLst>
                  <a:ext uri="{FF2B5EF4-FFF2-40B4-BE49-F238E27FC236}">
                    <a16:creationId xmlns:a16="http://schemas.microsoft.com/office/drawing/2014/main" id="{C8368C89-3107-A1AB-CB50-9DDB3073A9BC}"/>
                  </a:ext>
                </a:extLst>
              </p:cNvPr>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grpFill/>
              <a:ln w="28575" cap="rnd" cmpd="sng">
                <a:solidFill>
                  <a:srgbClr val="00B0F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0" name="Google Shape;276;p4">
                <a:extLst>
                  <a:ext uri="{FF2B5EF4-FFF2-40B4-BE49-F238E27FC236}">
                    <a16:creationId xmlns:a16="http://schemas.microsoft.com/office/drawing/2014/main" id="{5A983C8F-B97E-72ED-848B-A6C7EC52DF07}"/>
                  </a:ext>
                </a:extLst>
              </p:cNvPr>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grpFill/>
              <a:ln w="28575">
                <a:solidFill>
                  <a:srgbClr val="00B0F0"/>
                </a:solidFill>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1" name="Google Shape;277;p4">
                <a:extLst>
                  <a:ext uri="{FF2B5EF4-FFF2-40B4-BE49-F238E27FC236}">
                    <a16:creationId xmlns:a16="http://schemas.microsoft.com/office/drawing/2014/main" id="{61A5847E-E965-7A22-5D1E-45AB3B2C69F1}"/>
                  </a:ext>
                </a:extLst>
              </p:cNvPr>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grpFill/>
              <a:ln w="28575" cap="rnd" cmpd="sng">
                <a:solidFill>
                  <a:srgbClr val="00B0F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grpSp>
        <p:grpSp>
          <p:nvGrpSpPr>
            <p:cNvPr id="9" name="Google Shape;271;p4">
              <a:extLst>
                <a:ext uri="{FF2B5EF4-FFF2-40B4-BE49-F238E27FC236}">
                  <a16:creationId xmlns:a16="http://schemas.microsoft.com/office/drawing/2014/main" id="{5FB87C65-EB2E-799A-0465-46A3FD2D21FA}"/>
                </a:ext>
              </a:extLst>
            </p:cNvPr>
            <p:cNvGrpSpPr/>
            <p:nvPr/>
          </p:nvGrpSpPr>
          <p:grpSpPr>
            <a:xfrm>
              <a:off x="7399357" y="-9728"/>
              <a:ext cx="4255781" cy="692505"/>
              <a:chOff x="7857346" y="3902355"/>
              <a:chExt cx="1823016" cy="296643"/>
            </a:xfrm>
            <a:solidFill>
              <a:srgbClr val="00B0F0"/>
            </a:solidFill>
          </p:grpSpPr>
          <p:sp>
            <p:nvSpPr>
              <p:cNvPr id="10" name="Google Shape;272;p4">
                <a:extLst>
                  <a:ext uri="{FF2B5EF4-FFF2-40B4-BE49-F238E27FC236}">
                    <a16:creationId xmlns:a16="http://schemas.microsoft.com/office/drawing/2014/main" id="{A0D347EE-0FB1-F36D-6168-25D20249B517}"/>
                  </a:ext>
                </a:extLst>
              </p:cNvPr>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grpFill/>
              <a:ln w="28575" cap="rnd" cmpd="sng">
                <a:solidFill>
                  <a:srgbClr val="00B0F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11" name="Google Shape;273;p4">
                <a:extLst>
                  <a:ext uri="{FF2B5EF4-FFF2-40B4-BE49-F238E27FC236}">
                    <a16:creationId xmlns:a16="http://schemas.microsoft.com/office/drawing/2014/main" id="{4897E902-5A13-027E-A97E-976316DDE5D1}"/>
                  </a:ext>
                </a:extLst>
              </p:cNvPr>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grpFill/>
              <a:ln w="28575" cap="rnd" cmpd="sng">
                <a:solidFill>
                  <a:srgbClr val="00B0F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12" name="Google Shape;274;p4">
                <a:extLst>
                  <a:ext uri="{FF2B5EF4-FFF2-40B4-BE49-F238E27FC236}">
                    <a16:creationId xmlns:a16="http://schemas.microsoft.com/office/drawing/2014/main" id="{0E983144-CC89-7C4A-3BF5-4415BEBCC0E2}"/>
                  </a:ext>
                </a:extLst>
              </p:cNvPr>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grpFill/>
              <a:ln w="28575">
                <a:solidFill>
                  <a:srgbClr val="00B0F0"/>
                </a:solidFill>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13" name="Google Shape;275;p4">
                <a:extLst>
                  <a:ext uri="{FF2B5EF4-FFF2-40B4-BE49-F238E27FC236}">
                    <a16:creationId xmlns:a16="http://schemas.microsoft.com/office/drawing/2014/main" id="{3A7FF573-C237-4C3B-10F5-3250F868D851}"/>
                  </a:ext>
                </a:extLst>
              </p:cNvPr>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grpFill/>
              <a:ln w="28575" cap="rnd" cmpd="sng">
                <a:solidFill>
                  <a:srgbClr val="00B0F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14" name="Google Shape;276;p4">
                <a:extLst>
                  <a:ext uri="{FF2B5EF4-FFF2-40B4-BE49-F238E27FC236}">
                    <a16:creationId xmlns:a16="http://schemas.microsoft.com/office/drawing/2014/main" id="{61C5BF8D-5EA4-CC4B-8B8D-FF47874B5B0F}"/>
                  </a:ext>
                </a:extLst>
              </p:cNvPr>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grpFill/>
              <a:ln w="28575">
                <a:solidFill>
                  <a:srgbClr val="00B0F0"/>
                </a:solidFill>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15" name="Google Shape;277;p4">
                <a:extLst>
                  <a:ext uri="{FF2B5EF4-FFF2-40B4-BE49-F238E27FC236}">
                    <a16:creationId xmlns:a16="http://schemas.microsoft.com/office/drawing/2014/main" id="{E496E274-C625-9CAC-3744-29651F52AA57}"/>
                  </a:ext>
                </a:extLst>
              </p:cNvPr>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grpFill/>
              <a:ln w="28575" cap="rnd" cmpd="sng">
                <a:solidFill>
                  <a:srgbClr val="00B0F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grpSp>
      </p:grpSp>
      <p:grpSp>
        <p:nvGrpSpPr>
          <p:cNvPr id="22" name="Group 21">
            <a:extLst>
              <a:ext uri="{FF2B5EF4-FFF2-40B4-BE49-F238E27FC236}">
                <a16:creationId xmlns:a16="http://schemas.microsoft.com/office/drawing/2014/main" id="{FD648C62-6DD5-3294-0408-4C4F4D3E673F}"/>
              </a:ext>
            </a:extLst>
          </p:cNvPr>
          <p:cNvGrpSpPr/>
          <p:nvPr userDrawn="1"/>
        </p:nvGrpSpPr>
        <p:grpSpPr>
          <a:xfrm>
            <a:off x="11028274" y="514637"/>
            <a:ext cx="654068" cy="648733"/>
            <a:chOff x="2857690" y="214311"/>
            <a:chExt cx="6480809" cy="6427946"/>
          </a:xfrm>
        </p:grpSpPr>
        <p:sp>
          <p:nvSpPr>
            <p:cNvPr id="23" name="Freeform: Shape 22">
              <a:extLst>
                <a:ext uri="{FF2B5EF4-FFF2-40B4-BE49-F238E27FC236}">
                  <a16:creationId xmlns:a16="http://schemas.microsoft.com/office/drawing/2014/main" id="{80C0C4F7-ECF4-8353-D759-0997A684A1B2}"/>
                </a:ext>
              </a:extLst>
            </p:cNvPr>
            <p:cNvSpPr/>
            <p:nvPr/>
          </p:nvSpPr>
          <p:spPr>
            <a:xfrm>
              <a:off x="2857690" y="214311"/>
              <a:ext cx="3187635" cy="3187636"/>
            </a:xfrm>
            <a:custGeom>
              <a:avLst/>
              <a:gdLst>
                <a:gd name="connsiteX0" fmla="*/ 3185488 w 3187635"/>
                <a:gd name="connsiteY0" fmla="*/ 1848622 h 3187636"/>
                <a:gd name="connsiteX1" fmla="*/ 3185488 w 3187635"/>
                <a:gd name="connsiteY1" fmla="*/ 1338844 h 3187636"/>
                <a:gd name="connsiteX2" fmla="*/ 2826777 w 3187635"/>
                <a:gd name="connsiteY2" fmla="*/ 1338844 h 3187636"/>
                <a:gd name="connsiteX3" fmla="*/ 2788677 w 3187635"/>
                <a:gd name="connsiteY3" fmla="*/ 1196445 h 3187636"/>
                <a:gd name="connsiteX4" fmla="*/ 3099098 w 3187635"/>
                <a:gd name="connsiteY4" fmla="*/ 1017089 h 3187636"/>
                <a:gd name="connsiteX5" fmla="*/ 2844209 w 3187635"/>
                <a:gd name="connsiteY5" fmla="*/ 575510 h 3187636"/>
                <a:gd name="connsiteX6" fmla="*/ 2533121 w 3187635"/>
                <a:gd name="connsiteY6" fmla="*/ 755247 h 3187636"/>
                <a:gd name="connsiteX7" fmla="*/ 2447396 w 3187635"/>
                <a:gd name="connsiteY7" fmla="*/ 667998 h 3187636"/>
                <a:gd name="connsiteX8" fmla="*/ 2632942 w 3187635"/>
                <a:gd name="connsiteY8" fmla="*/ 360341 h 3187636"/>
                <a:gd name="connsiteX9" fmla="*/ 2196413 w 3187635"/>
                <a:gd name="connsiteY9" fmla="*/ 96974 h 3187636"/>
                <a:gd name="connsiteX10" fmla="*/ 2011245 w 3187635"/>
                <a:gd name="connsiteY10" fmla="*/ 404060 h 3187636"/>
                <a:gd name="connsiteX11" fmla="*/ 1846465 w 3187635"/>
                <a:gd name="connsiteY11" fmla="*/ 358055 h 3187636"/>
                <a:gd name="connsiteX12" fmla="*/ 1846465 w 3187635"/>
                <a:gd name="connsiteY12" fmla="*/ -181 h 3187636"/>
                <a:gd name="connsiteX13" fmla="*/ 1336687 w 3187635"/>
                <a:gd name="connsiteY13" fmla="*/ -181 h 3187636"/>
                <a:gd name="connsiteX14" fmla="*/ 1336687 w 3187635"/>
                <a:gd name="connsiteY14" fmla="*/ 358340 h 3187636"/>
                <a:gd name="connsiteX15" fmla="*/ 1194288 w 3187635"/>
                <a:gd name="connsiteY15" fmla="*/ 396440 h 3187636"/>
                <a:gd name="connsiteX16" fmla="*/ 1014932 w 3187635"/>
                <a:gd name="connsiteY16" fmla="*/ 86021 h 3187636"/>
                <a:gd name="connsiteX17" fmla="*/ 573542 w 3187635"/>
                <a:gd name="connsiteY17" fmla="*/ 341005 h 3187636"/>
                <a:gd name="connsiteX18" fmla="*/ 753280 w 3187635"/>
                <a:gd name="connsiteY18" fmla="*/ 652091 h 3187636"/>
                <a:gd name="connsiteX19" fmla="*/ 666030 w 3187635"/>
                <a:gd name="connsiteY19" fmla="*/ 737817 h 3187636"/>
                <a:gd name="connsiteX20" fmla="*/ 358374 w 3187635"/>
                <a:gd name="connsiteY20" fmla="*/ 552269 h 3187636"/>
                <a:gd name="connsiteX21" fmla="*/ 95007 w 3187635"/>
                <a:gd name="connsiteY21" fmla="*/ 988800 h 3187636"/>
                <a:gd name="connsiteX22" fmla="*/ 402188 w 3187635"/>
                <a:gd name="connsiteY22" fmla="*/ 1174061 h 3187636"/>
                <a:gd name="connsiteX23" fmla="*/ 356184 w 3187635"/>
                <a:gd name="connsiteY23" fmla="*/ 1338844 h 3187636"/>
                <a:gd name="connsiteX24" fmla="*/ -2148 w 3187635"/>
                <a:gd name="connsiteY24" fmla="*/ 1338844 h 3187636"/>
                <a:gd name="connsiteX25" fmla="*/ -2148 w 3187635"/>
                <a:gd name="connsiteY25" fmla="*/ 1848622 h 3187636"/>
                <a:gd name="connsiteX26" fmla="*/ 356372 w 3187635"/>
                <a:gd name="connsiteY26" fmla="*/ 1848622 h 3187636"/>
                <a:gd name="connsiteX27" fmla="*/ 394472 w 3187635"/>
                <a:gd name="connsiteY27" fmla="*/ 1991021 h 3187636"/>
                <a:gd name="connsiteX28" fmla="*/ 83577 w 3187635"/>
                <a:gd name="connsiteY28" fmla="*/ 2170377 h 3187636"/>
                <a:gd name="connsiteX29" fmla="*/ 338561 w 3187635"/>
                <a:gd name="connsiteY29" fmla="*/ 2611765 h 3187636"/>
                <a:gd name="connsiteX30" fmla="*/ 649742 w 3187635"/>
                <a:gd name="connsiteY30" fmla="*/ 2432028 h 3187636"/>
                <a:gd name="connsiteX31" fmla="*/ 735467 w 3187635"/>
                <a:gd name="connsiteY31" fmla="*/ 2519277 h 3187636"/>
                <a:gd name="connsiteX32" fmla="*/ 550302 w 3187635"/>
                <a:gd name="connsiteY32" fmla="*/ 2826935 h 3187636"/>
                <a:gd name="connsiteX33" fmla="*/ 986643 w 3187635"/>
                <a:gd name="connsiteY33" fmla="*/ 3090111 h 3187636"/>
                <a:gd name="connsiteX34" fmla="*/ 1171904 w 3187635"/>
                <a:gd name="connsiteY34" fmla="*/ 2782929 h 3187636"/>
                <a:gd name="connsiteX35" fmla="*/ 1336687 w 3187635"/>
                <a:gd name="connsiteY35" fmla="*/ 2828935 h 3187636"/>
                <a:gd name="connsiteX36" fmla="*/ 1336687 w 3187635"/>
                <a:gd name="connsiteY36" fmla="*/ 3187456 h 3187636"/>
                <a:gd name="connsiteX37" fmla="*/ 1846465 w 3187635"/>
                <a:gd name="connsiteY37" fmla="*/ 3187456 h 3187636"/>
                <a:gd name="connsiteX38" fmla="*/ 1846465 w 3187635"/>
                <a:gd name="connsiteY38" fmla="*/ 2829126 h 3187636"/>
                <a:gd name="connsiteX39" fmla="*/ 1989340 w 3187635"/>
                <a:gd name="connsiteY39" fmla="*/ 2791026 h 3187636"/>
                <a:gd name="connsiteX40" fmla="*/ 2168694 w 3187635"/>
                <a:gd name="connsiteY40" fmla="*/ 3101445 h 3187636"/>
                <a:gd name="connsiteX41" fmla="*/ 2610083 w 3187635"/>
                <a:gd name="connsiteY41" fmla="*/ 2846461 h 3187636"/>
                <a:gd name="connsiteX42" fmla="*/ 2430346 w 3187635"/>
                <a:gd name="connsiteY42" fmla="*/ 2535375 h 3187636"/>
                <a:gd name="connsiteX43" fmla="*/ 2517596 w 3187635"/>
                <a:gd name="connsiteY43" fmla="*/ 2449650 h 3187636"/>
                <a:gd name="connsiteX44" fmla="*/ 2825254 w 3187635"/>
                <a:gd name="connsiteY44" fmla="*/ 2635196 h 3187636"/>
                <a:gd name="connsiteX45" fmla="*/ 3088619 w 3187635"/>
                <a:gd name="connsiteY45" fmla="*/ 2198666 h 3187636"/>
                <a:gd name="connsiteX46" fmla="*/ 2780961 w 3187635"/>
                <a:gd name="connsiteY46" fmla="*/ 2013786 h 3187636"/>
                <a:gd name="connsiteX47" fmla="*/ 2826968 w 3187635"/>
                <a:gd name="connsiteY47" fmla="*/ 1849003 h 3187636"/>
                <a:gd name="connsiteX48" fmla="*/ 2744005 w 3187635"/>
                <a:gd name="connsiteY48" fmla="*/ 2105797 h 3187636"/>
                <a:gd name="connsiteX49" fmla="*/ 2952697 w 3187635"/>
                <a:gd name="connsiteY49" fmla="*/ 2231622 h 3187636"/>
                <a:gd name="connsiteX50" fmla="*/ 2791249 w 3187635"/>
                <a:gd name="connsiteY50" fmla="*/ 2499561 h 3187636"/>
                <a:gd name="connsiteX51" fmla="*/ 2582176 w 3187635"/>
                <a:gd name="connsiteY51" fmla="*/ 2373450 h 3187636"/>
                <a:gd name="connsiteX52" fmla="*/ 2496451 w 3187635"/>
                <a:gd name="connsiteY52" fmla="*/ 2322110 h 3187636"/>
                <a:gd name="connsiteX53" fmla="*/ 2430346 w 3187635"/>
                <a:gd name="connsiteY53" fmla="*/ 2397357 h 3187636"/>
                <a:gd name="connsiteX54" fmla="*/ 2379007 w 3187635"/>
                <a:gd name="connsiteY54" fmla="*/ 2447745 h 3187636"/>
                <a:gd name="connsiteX55" fmla="*/ 2302807 w 3187635"/>
                <a:gd name="connsiteY55" fmla="*/ 2512514 h 3187636"/>
                <a:gd name="connsiteX56" fmla="*/ 2352527 w 3187635"/>
                <a:gd name="connsiteY56" fmla="*/ 2598239 h 3187636"/>
                <a:gd name="connsiteX57" fmla="*/ 2474734 w 3187635"/>
                <a:gd name="connsiteY57" fmla="*/ 2809695 h 3187636"/>
                <a:gd name="connsiteX58" fmla="*/ 2204317 w 3187635"/>
                <a:gd name="connsiteY58" fmla="*/ 2966286 h 3187636"/>
                <a:gd name="connsiteX59" fmla="*/ 2082399 w 3187635"/>
                <a:gd name="connsiteY59" fmla="*/ 2755212 h 3187636"/>
                <a:gd name="connsiteX60" fmla="*/ 2032584 w 3187635"/>
                <a:gd name="connsiteY60" fmla="*/ 2669010 h 3187636"/>
                <a:gd name="connsiteX61" fmla="*/ 1938380 w 3187635"/>
                <a:gd name="connsiteY61" fmla="*/ 2703205 h 3187636"/>
                <a:gd name="connsiteX62" fmla="*/ 1846465 w 3187635"/>
                <a:gd name="connsiteY62" fmla="*/ 2727780 h 3187636"/>
                <a:gd name="connsiteX63" fmla="*/ 1747880 w 3187635"/>
                <a:gd name="connsiteY63" fmla="*/ 2745496 h 3187636"/>
                <a:gd name="connsiteX64" fmla="*/ 1747880 w 3187635"/>
                <a:gd name="connsiteY64" fmla="*/ 3088396 h 3187636"/>
                <a:gd name="connsiteX65" fmla="*/ 1435269 w 3187635"/>
                <a:gd name="connsiteY65" fmla="*/ 3088396 h 3187636"/>
                <a:gd name="connsiteX66" fmla="*/ 1435269 w 3187635"/>
                <a:gd name="connsiteY66" fmla="*/ 2745496 h 3187636"/>
                <a:gd name="connsiteX67" fmla="*/ 1336687 w 3187635"/>
                <a:gd name="connsiteY67" fmla="*/ 2727780 h 3187636"/>
                <a:gd name="connsiteX68" fmla="*/ 1224005 w 3187635"/>
                <a:gd name="connsiteY68" fmla="*/ 2696442 h 3187636"/>
                <a:gd name="connsiteX69" fmla="*/ 1130469 w 3187635"/>
                <a:gd name="connsiteY69" fmla="*/ 2660533 h 3187636"/>
                <a:gd name="connsiteX70" fmla="*/ 1079035 w 3187635"/>
                <a:gd name="connsiteY70" fmla="*/ 2745687 h 3187636"/>
                <a:gd name="connsiteX71" fmla="*/ 953210 w 3187635"/>
                <a:gd name="connsiteY71" fmla="*/ 2954855 h 3187636"/>
                <a:gd name="connsiteX72" fmla="*/ 685557 w 3187635"/>
                <a:gd name="connsiteY72" fmla="*/ 2793407 h 3187636"/>
                <a:gd name="connsiteX73" fmla="*/ 811667 w 3187635"/>
                <a:gd name="connsiteY73" fmla="*/ 2583857 h 3187636"/>
                <a:gd name="connsiteX74" fmla="*/ 863009 w 3187635"/>
                <a:gd name="connsiteY74" fmla="*/ 2498608 h 3187636"/>
                <a:gd name="connsiteX75" fmla="*/ 787760 w 3187635"/>
                <a:gd name="connsiteY75" fmla="*/ 2432505 h 3187636"/>
                <a:gd name="connsiteX76" fmla="*/ 737372 w 3187635"/>
                <a:gd name="connsiteY76" fmla="*/ 2381165 h 3187636"/>
                <a:gd name="connsiteX77" fmla="*/ 672604 w 3187635"/>
                <a:gd name="connsiteY77" fmla="*/ 2304965 h 3187636"/>
                <a:gd name="connsiteX78" fmla="*/ 586879 w 3187635"/>
                <a:gd name="connsiteY78" fmla="*/ 2354685 h 3187636"/>
                <a:gd name="connsiteX79" fmla="*/ 375422 w 3187635"/>
                <a:gd name="connsiteY79" fmla="*/ 2476891 h 3187636"/>
                <a:gd name="connsiteX80" fmla="*/ 219022 w 3187635"/>
                <a:gd name="connsiteY80" fmla="*/ 2206286 h 3187636"/>
                <a:gd name="connsiteX81" fmla="*/ 430095 w 3187635"/>
                <a:gd name="connsiteY81" fmla="*/ 2084366 h 3187636"/>
                <a:gd name="connsiteX82" fmla="*/ 515820 w 3187635"/>
                <a:gd name="connsiteY82" fmla="*/ 2034550 h 3187636"/>
                <a:gd name="connsiteX83" fmla="*/ 481627 w 3187635"/>
                <a:gd name="connsiteY83" fmla="*/ 1940348 h 3187636"/>
                <a:gd name="connsiteX84" fmla="*/ 457052 w 3187635"/>
                <a:gd name="connsiteY84" fmla="*/ 1848432 h 3187636"/>
                <a:gd name="connsiteX85" fmla="*/ 439337 w 3187635"/>
                <a:gd name="connsiteY85" fmla="*/ 1749848 h 3187636"/>
                <a:gd name="connsiteX86" fmla="*/ 96437 w 3187635"/>
                <a:gd name="connsiteY86" fmla="*/ 1749848 h 3187636"/>
                <a:gd name="connsiteX87" fmla="*/ 96437 w 3187635"/>
                <a:gd name="connsiteY87" fmla="*/ 1437428 h 3187636"/>
                <a:gd name="connsiteX88" fmla="*/ 439337 w 3187635"/>
                <a:gd name="connsiteY88" fmla="*/ 1437428 h 3187636"/>
                <a:gd name="connsiteX89" fmla="*/ 457052 w 3187635"/>
                <a:gd name="connsiteY89" fmla="*/ 1338844 h 3187636"/>
                <a:gd name="connsiteX90" fmla="*/ 488390 w 3187635"/>
                <a:gd name="connsiteY90" fmla="*/ 1226163 h 3187636"/>
                <a:gd name="connsiteX91" fmla="*/ 524299 w 3187635"/>
                <a:gd name="connsiteY91" fmla="*/ 1132628 h 3187636"/>
                <a:gd name="connsiteX92" fmla="*/ 439146 w 3187635"/>
                <a:gd name="connsiteY92" fmla="*/ 1081193 h 3187636"/>
                <a:gd name="connsiteX93" fmla="*/ 230356 w 3187635"/>
                <a:gd name="connsiteY93" fmla="*/ 955368 h 3187636"/>
                <a:gd name="connsiteX94" fmla="*/ 391807 w 3187635"/>
                <a:gd name="connsiteY94" fmla="*/ 687715 h 3187636"/>
                <a:gd name="connsiteX95" fmla="*/ 601357 w 3187635"/>
                <a:gd name="connsiteY95" fmla="*/ 813826 h 3187636"/>
                <a:gd name="connsiteX96" fmla="*/ 686605 w 3187635"/>
                <a:gd name="connsiteY96" fmla="*/ 865166 h 3187636"/>
                <a:gd name="connsiteX97" fmla="*/ 752708 w 3187635"/>
                <a:gd name="connsiteY97" fmla="*/ 789918 h 3187636"/>
                <a:gd name="connsiteX98" fmla="*/ 804047 w 3187635"/>
                <a:gd name="connsiteY98" fmla="*/ 739531 h 3187636"/>
                <a:gd name="connsiteX99" fmla="*/ 880247 w 3187635"/>
                <a:gd name="connsiteY99" fmla="*/ 674761 h 3187636"/>
                <a:gd name="connsiteX100" fmla="*/ 830527 w 3187635"/>
                <a:gd name="connsiteY100" fmla="*/ 589036 h 3187636"/>
                <a:gd name="connsiteX101" fmla="*/ 708323 w 3187635"/>
                <a:gd name="connsiteY101" fmla="*/ 377581 h 3187636"/>
                <a:gd name="connsiteX102" fmla="*/ 978927 w 3187635"/>
                <a:gd name="connsiteY102" fmla="*/ 220799 h 3187636"/>
                <a:gd name="connsiteX103" fmla="*/ 1100848 w 3187635"/>
                <a:gd name="connsiteY103" fmla="*/ 431873 h 3187636"/>
                <a:gd name="connsiteX104" fmla="*/ 1150377 w 3187635"/>
                <a:gd name="connsiteY104" fmla="*/ 518360 h 3187636"/>
                <a:gd name="connsiteX105" fmla="*/ 1244578 w 3187635"/>
                <a:gd name="connsiteY105" fmla="*/ 484166 h 3187636"/>
                <a:gd name="connsiteX106" fmla="*/ 1336496 w 3187635"/>
                <a:gd name="connsiteY106" fmla="*/ 459591 h 3187636"/>
                <a:gd name="connsiteX107" fmla="*/ 1435078 w 3187635"/>
                <a:gd name="connsiteY107" fmla="*/ 441875 h 3187636"/>
                <a:gd name="connsiteX108" fmla="*/ 1435078 w 3187635"/>
                <a:gd name="connsiteY108" fmla="*/ 98975 h 3187636"/>
                <a:gd name="connsiteX109" fmla="*/ 1747689 w 3187635"/>
                <a:gd name="connsiteY109" fmla="*/ 98975 h 3187636"/>
                <a:gd name="connsiteX110" fmla="*/ 1747689 w 3187635"/>
                <a:gd name="connsiteY110" fmla="*/ 441875 h 3187636"/>
                <a:gd name="connsiteX111" fmla="*/ 1846274 w 3187635"/>
                <a:gd name="connsiteY111" fmla="*/ 459591 h 3187636"/>
                <a:gd name="connsiteX112" fmla="*/ 1958953 w 3187635"/>
                <a:gd name="connsiteY112" fmla="*/ 490928 h 3187636"/>
                <a:gd name="connsiteX113" fmla="*/ 2052489 w 3187635"/>
                <a:gd name="connsiteY113" fmla="*/ 526838 h 3187636"/>
                <a:gd name="connsiteX114" fmla="*/ 2103926 w 3187635"/>
                <a:gd name="connsiteY114" fmla="*/ 441684 h 3187636"/>
                <a:gd name="connsiteX115" fmla="*/ 2230037 w 3187635"/>
                <a:gd name="connsiteY115" fmla="*/ 232610 h 3187636"/>
                <a:gd name="connsiteX116" fmla="*/ 2497593 w 3187635"/>
                <a:gd name="connsiteY116" fmla="*/ 394535 h 3187636"/>
                <a:gd name="connsiteX117" fmla="*/ 2371482 w 3187635"/>
                <a:gd name="connsiteY117" fmla="*/ 604085 h 3187636"/>
                <a:gd name="connsiteX118" fmla="*/ 2320143 w 3187635"/>
                <a:gd name="connsiteY118" fmla="*/ 689334 h 3187636"/>
                <a:gd name="connsiteX119" fmla="*/ 2395390 w 3187635"/>
                <a:gd name="connsiteY119" fmla="*/ 755438 h 3187636"/>
                <a:gd name="connsiteX120" fmla="*/ 2445777 w 3187635"/>
                <a:gd name="connsiteY120" fmla="*/ 806777 h 3187636"/>
                <a:gd name="connsiteX121" fmla="*/ 2510548 w 3187635"/>
                <a:gd name="connsiteY121" fmla="*/ 882977 h 3187636"/>
                <a:gd name="connsiteX122" fmla="*/ 2596273 w 3187635"/>
                <a:gd name="connsiteY122" fmla="*/ 833257 h 3187636"/>
                <a:gd name="connsiteX123" fmla="*/ 2807727 w 3187635"/>
                <a:gd name="connsiteY123" fmla="*/ 711051 h 3187636"/>
                <a:gd name="connsiteX124" fmla="*/ 2964127 w 3187635"/>
                <a:gd name="connsiteY124" fmla="*/ 981657 h 3187636"/>
                <a:gd name="connsiteX125" fmla="*/ 2753054 w 3187635"/>
                <a:gd name="connsiteY125" fmla="*/ 1103577 h 3187636"/>
                <a:gd name="connsiteX126" fmla="*/ 2667329 w 3187635"/>
                <a:gd name="connsiteY126" fmla="*/ 1153392 h 3187636"/>
                <a:gd name="connsiteX127" fmla="*/ 2701429 w 3187635"/>
                <a:gd name="connsiteY127" fmla="*/ 1247595 h 3187636"/>
                <a:gd name="connsiteX128" fmla="*/ 2726002 w 3187635"/>
                <a:gd name="connsiteY128" fmla="*/ 1339511 h 3187636"/>
                <a:gd name="connsiteX129" fmla="*/ 2743719 w 3187635"/>
                <a:gd name="connsiteY129" fmla="*/ 1438095 h 3187636"/>
                <a:gd name="connsiteX130" fmla="*/ 3086619 w 3187635"/>
                <a:gd name="connsiteY130" fmla="*/ 1438095 h 3187636"/>
                <a:gd name="connsiteX131" fmla="*/ 3086619 w 3187635"/>
                <a:gd name="connsiteY131" fmla="*/ 1750705 h 3187636"/>
                <a:gd name="connsiteX132" fmla="*/ 2743719 w 3187635"/>
                <a:gd name="connsiteY132" fmla="*/ 1750705 h 3187636"/>
                <a:gd name="connsiteX133" fmla="*/ 2726002 w 3187635"/>
                <a:gd name="connsiteY133" fmla="*/ 1849289 h 3187636"/>
                <a:gd name="connsiteX134" fmla="*/ 2694664 w 3187635"/>
                <a:gd name="connsiteY134" fmla="*/ 1961970 h 3187636"/>
                <a:gd name="connsiteX135" fmla="*/ 2658757 w 3187635"/>
                <a:gd name="connsiteY135" fmla="*/ 2055505 h 318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187635" h="3187636">
                  <a:moveTo>
                    <a:pt x="3185488" y="1848622"/>
                  </a:moveTo>
                  <a:lnTo>
                    <a:pt x="3185488" y="1338844"/>
                  </a:lnTo>
                  <a:lnTo>
                    <a:pt x="2826777" y="1338844"/>
                  </a:lnTo>
                  <a:cubicBezTo>
                    <a:pt x="2816871" y="1290676"/>
                    <a:pt x="2804109" y="1243137"/>
                    <a:pt x="2788677" y="1196445"/>
                  </a:cubicBezTo>
                  <a:lnTo>
                    <a:pt x="3099098" y="1017089"/>
                  </a:lnTo>
                  <a:lnTo>
                    <a:pt x="2844209" y="575510"/>
                  </a:lnTo>
                  <a:lnTo>
                    <a:pt x="2533121" y="755247"/>
                  </a:lnTo>
                  <a:cubicBezTo>
                    <a:pt x="2505976" y="724767"/>
                    <a:pt x="2477401" y="695687"/>
                    <a:pt x="2447396" y="667998"/>
                  </a:cubicBezTo>
                  <a:lnTo>
                    <a:pt x="2632942" y="360341"/>
                  </a:lnTo>
                  <a:lnTo>
                    <a:pt x="2196413" y="96974"/>
                  </a:lnTo>
                  <a:lnTo>
                    <a:pt x="2011245" y="404060"/>
                  </a:lnTo>
                  <a:cubicBezTo>
                    <a:pt x="1957430" y="384944"/>
                    <a:pt x="1902375" y="369570"/>
                    <a:pt x="1846465" y="358055"/>
                  </a:cubicBezTo>
                  <a:lnTo>
                    <a:pt x="1846465" y="-181"/>
                  </a:lnTo>
                  <a:lnTo>
                    <a:pt x="1336687" y="-181"/>
                  </a:lnTo>
                  <a:lnTo>
                    <a:pt x="1336687" y="358340"/>
                  </a:lnTo>
                  <a:cubicBezTo>
                    <a:pt x="1288490" y="368266"/>
                    <a:pt x="1240960" y="380991"/>
                    <a:pt x="1194288" y="396440"/>
                  </a:cubicBezTo>
                  <a:lnTo>
                    <a:pt x="1014932" y="86021"/>
                  </a:lnTo>
                  <a:lnTo>
                    <a:pt x="573542" y="341005"/>
                  </a:lnTo>
                  <a:lnTo>
                    <a:pt x="753280" y="652091"/>
                  </a:lnTo>
                  <a:cubicBezTo>
                    <a:pt x="722801" y="679209"/>
                    <a:pt x="693749" y="707784"/>
                    <a:pt x="666030" y="737817"/>
                  </a:cubicBezTo>
                  <a:lnTo>
                    <a:pt x="358374" y="552269"/>
                  </a:lnTo>
                  <a:lnTo>
                    <a:pt x="95007" y="988800"/>
                  </a:lnTo>
                  <a:lnTo>
                    <a:pt x="402188" y="1174061"/>
                  </a:lnTo>
                  <a:cubicBezTo>
                    <a:pt x="383042" y="1227859"/>
                    <a:pt x="367709" y="1282923"/>
                    <a:pt x="356184" y="1338844"/>
                  </a:cubicBezTo>
                  <a:lnTo>
                    <a:pt x="-2148" y="1338844"/>
                  </a:lnTo>
                  <a:lnTo>
                    <a:pt x="-2148" y="1848622"/>
                  </a:lnTo>
                  <a:lnTo>
                    <a:pt x="356372" y="1848622"/>
                  </a:lnTo>
                  <a:cubicBezTo>
                    <a:pt x="366278" y="1896799"/>
                    <a:pt x="378947" y="1944348"/>
                    <a:pt x="394472" y="1991021"/>
                  </a:cubicBezTo>
                  <a:lnTo>
                    <a:pt x="83577" y="2170377"/>
                  </a:lnTo>
                  <a:lnTo>
                    <a:pt x="338561" y="2611765"/>
                  </a:lnTo>
                  <a:lnTo>
                    <a:pt x="649742" y="2432028"/>
                  </a:lnTo>
                  <a:cubicBezTo>
                    <a:pt x="676794" y="2462508"/>
                    <a:pt x="705369" y="2491588"/>
                    <a:pt x="735467" y="2519277"/>
                  </a:cubicBezTo>
                  <a:lnTo>
                    <a:pt x="550302" y="2826935"/>
                  </a:lnTo>
                  <a:lnTo>
                    <a:pt x="986643" y="3090111"/>
                  </a:lnTo>
                  <a:lnTo>
                    <a:pt x="1171904" y="2782929"/>
                  </a:lnTo>
                  <a:cubicBezTo>
                    <a:pt x="1225719" y="2802027"/>
                    <a:pt x="1280774" y="2817400"/>
                    <a:pt x="1336687" y="2828935"/>
                  </a:cubicBezTo>
                  <a:lnTo>
                    <a:pt x="1336687" y="3187456"/>
                  </a:lnTo>
                  <a:lnTo>
                    <a:pt x="1846465" y="3187456"/>
                  </a:lnTo>
                  <a:lnTo>
                    <a:pt x="1846465" y="2829126"/>
                  </a:lnTo>
                  <a:cubicBezTo>
                    <a:pt x="1894755" y="2819220"/>
                    <a:pt x="1942475" y="2806494"/>
                    <a:pt x="1989340" y="2791026"/>
                  </a:cubicBezTo>
                  <a:lnTo>
                    <a:pt x="2168694" y="3101445"/>
                  </a:lnTo>
                  <a:lnTo>
                    <a:pt x="2610083" y="2846461"/>
                  </a:lnTo>
                  <a:lnTo>
                    <a:pt x="2430346" y="2535375"/>
                  </a:lnTo>
                  <a:cubicBezTo>
                    <a:pt x="2460827" y="2508200"/>
                    <a:pt x="2489877" y="2479625"/>
                    <a:pt x="2517596" y="2449650"/>
                  </a:cubicBezTo>
                  <a:lnTo>
                    <a:pt x="2825254" y="2635196"/>
                  </a:lnTo>
                  <a:lnTo>
                    <a:pt x="3088619" y="2198666"/>
                  </a:lnTo>
                  <a:lnTo>
                    <a:pt x="2780961" y="2013786"/>
                  </a:lnTo>
                  <a:cubicBezTo>
                    <a:pt x="2800107" y="1959988"/>
                    <a:pt x="2815443" y="1904924"/>
                    <a:pt x="2826968" y="1849003"/>
                  </a:cubicBezTo>
                  <a:close/>
                  <a:moveTo>
                    <a:pt x="2744005" y="2105797"/>
                  </a:moveTo>
                  <a:lnTo>
                    <a:pt x="2952697" y="2231622"/>
                  </a:lnTo>
                  <a:lnTo>
                    <a:pt x="2791249" y="2499561"/>
                  </a:lnTo>
                  <a:lnTo>
                    <a:pt x="2582176" y="2373450"/>
                  </a:lnTo>
                  <a:lnTo>
                    <a:pt x="2496451" y="2322110"/>
                  </a:lnTo>
                  <a:cubicBezTo>
                    <a:pt x="2475496" y="2348142"/>
                    <a:pt x="2453493" y="2373231"/>
                    <a:pt x="2430346" y="2397357"/>
                  </a:cubicBezTo>
                  <a:cubicBezTo>
                    <a:pt x="2413772" y="2414693"/>
                    <a:pt x="2396629" y="2431485"/>
                    <a:pt x="2379007" y="2447745"/>
                  </a:cubicBezTo>
                  <a:cubicBezTo>
                    <a:pt x="2354432" y="2470414"/>
                    <a:pt x="2329001" y="2492007"/>
                    <a:pt x="2302807" y="2512514"/>
                  </a:cubicBezTo>
                  <a:lnTo>
                    <a:pt x="2352527" y="2598239"/>
                  </a:lnTo>
                  <a:lnTo>
                    <a:pt x="2474734" y="2809695"/>
                  </a:lnTo>
                  <a:lnTo>
                    <a:pt x="2204317" y="2966286"/>
                  </a:lnTo>
                  <a:lnTo>
                    <a:pt x="2082399" y="2755212"/>
                  </a:lnTo>
                  <a:lnTo>
                    <a:pt x="2032584" y="2669010"/>
                  </a:lnTo>
                  <a:cubicBezTo>
                    <a:pt x="2001816" y="2681679"/>
                    <a:pt x="1970385" y="2693204"/>
                    <a:pt x="1938380" y="2703205"/>
                  </a:cubicBezTo>
                  <a:cubicBezTo>
                    <a:pt x="1908282" y="2712663"/>
                    <a:pt x="1877612" y="2720855"/>
                    <a:pt x="1846465" y="2727780"/>
                  </a:cubicBezTo>
                  <a:cubicBezTo>
                    <a:pt x="1814078" y="2735019"/>
                    <a:pt x="1781218" y="2741019"/>
                    <a:pt x="1747880" y="2745496"/>
                  </a:cubicBezTo>
                  <a:lnTo>
                    <a:pt x="1747880" y="3088396"/>
                  </a:lnTo>
                  <a:lnTo>
                    <a:pt x="1435269" y="3088396"/>
                  </a:lnTo>
                  <a:lnTo>
                    <a:pt x="1435269" y="2745496"/>
                  </a:lnTo>
                  <a:cubicBezTo>
                    <a:pt x="1401931" y="2741019"/>
                    <a:pt x="1369071" y="2735019"/>
                    <a:pt x="1336687" y="2727780"/>
                  </a:cubicBezTo>
                  <a:cubicBezTo>
                    <a:pt x="1298587" y="2719264"/>
                    <a:pt x="1260963" y="2708806"/>
                    <a:pt x="1224005" y="2696442"/>
                  </a:cubicBezTo>
                  <a:cubicBezTo>
                    <a:pt x="1192286" y="2685774"/>
                    <a:pt x="1161046" y="2673801"/>
                    <a:pt x="1130469" y="2660533"/>
                  </a:cubicBezTo>
                  <a:lnTo>
                    <a:pt x="1079035" y="2745687"/>
                  </a:lnTo>
                  <a:lnTo>
                    <a:pt x="953210" y="2954855"/>
                  </a:lnTo>
                  <a:lnTo>
                    <a:pt x="685557" y="2793407"/>
                  </a:lnTo>
                  <a:lnTo>
                    <a:pt x="811667" y="2583857"/>
                  </a:lnTo>
                  <a:lnTo>
                    <a:pt x="863009" y="2498608"/>
                  </a:lnTo>
                  <a:cubicBezTo>
                    <a:pt x="837005" y="2477653"/>
                    <a:pt x="811858" y="2455622"/>
                    <a:pt x="787760" y="2432505"/>
                  </a:cubicBezTo>
                  <a:cubicBezTo>
                    <a:pt x="770426" y="2415931"/>
                    <a:pt x="753662" y="2398815"/>
                    <a:pt x="737372" y="2381165"/>
                  </a:cubicBezTo>
                  <a:cubicBezTo>
                    <a:pt x="714704" y="2356590"/>
                    <a:pt x="693082" y="2331187"/>
                    <a:pt x="672604" y="2304965"/>
                  </a:cubicBezTo>
                  <a:lnTo>
                    <a:pt x="586879" y="2354685"/>
                  </a:lnTo>
                  <a:lnTo>
                    <a:pt x="375422" y="2476891"/>
                  </a:lnTo>
                  <a:lnTo>
                    <a:pt x="219022" y="2206286"/>
                  </a:lnTo>
                  <a:lnTo>
                    <a:pt x="430095" y="2084366"/>
                  </a:lnTo>
                  <a:lnTo>
                    <a:pt x="515820" y="2034550"/>
                  </a:lnTo>
                  <a:cubicBezTo>
                    <a:pt x="503154" y="2003813"/>
                    <a:pt x="491724" y="1972419"/>
                    <a:pt x="481627" y="1940348"/>
                  </a:cubicBezTo>
                  <a:cubicBezTo>
                    <a:pt x="472198" y="1910249"/>
                    <a:pt x="464005" y="1879607"/>
                    <a:pt x="457052" y="1848432"/>
                  </a:cubicBezTo>
                  <a:cubicBezTo>
                    <a:pt x="449813" y="1816046"/>
                    <a:pt x="443813" y="1783185"/>
                    <a:pt x="439337" y="1749848"/>
                  </a:cubicBezTo>
                  <a:lnTo>
                    <a:pt x="96437" y="1749848"/>
                  </a:lnTo>
                  <a:lnTo>
                    <a:pt x="96437" y="1437428"/>
                  </a:lnTo>
                  <a:lnTo>
                    <a:pt x="439337" y="1437428"/>
                  </a:lnTo>
                  <a:cubicBezTo>
                    <a:pt x="443813" y="1404090"/>
                    <a:pt x="449813" y="1371229"/>
                    <a:pt x="457052" y="1338844"/>
                  </a:cubicBezTo>
                  <a:cubicBezTo>
                    <a:pt x="465530" y="1300773"/>
                    <a:pt x="476007" y="1263168"/>
                    <a:pt x="488390" y="1226163"/>
                  </a:cubicBezTo>
                  <a:cubicBezTo>
                    <a:pt x="499059" y="1194416"/>
                    <a:pt x="511058" y="1163232"/>
                    <a:pt x="524299" y="1132628"/>
                  </a:cubicBezTo>
                  <a:lnTo>
                    <a:pt x="439146" y="1081193"/>
                  </a:lnTo>
                  <a:lnTo>
                    <a:pt x="230356" y="955368"/>
                  </a:lnTo>
                  <a:lnTo>
                    <a:pt x="391807" y="687715"/>
                  </a:lnTo>
                  <a:lnTo>
                    <a:pt x="601357" y="813826"/>
                  </a:lnTo>
                  <a:lnTo>
                    <a:pt x="686605" y="865166"/>
                  </a:lnTo>
                  <a:cubicBezTo>
                    <a:pt x="707560" y="839134"/>
                    <a:pt x="729563" y="814045"/>
                    <a:pt x="752708" y="789918"/>
                  </a:cubicBezTo>
                  <a:cubicBezTo>
                    <a:pt x="769282" y="772583"/>
                    <a:pt x="786427" y="755790"/>
                    <a:pt x="804047" y="739531"/>
                  </a:cubicBezTo>
                  <a:cubicBezTo>
                    <a:pt x="828622" y="716861"/>
                    <a:pt x="854053" y="695268"/>
                    <a:pt x="880247" y="674761"/>
                  </a:cubicBezTo>
                  <a:lnTo>
                    <a:pt x="830527" y="589036"/>
                  </a:lnTo>
                  <a:lnTo>
                    <a:pt x="708323" y="377581"/>
                  </a:lnTo>
                  <a:lnTo>
                    <a:pt x="978927" y="220799"/>
                  </a:lnTo>
                  <a:lnTo>
                    <a:pt x="1100848" y="431873"/>
                  </a:lnTo>
                  <a:lnTo>
                    <a:pt x="1150377" y="518360"/>
                  </a:lnTo>
                  <a:cubicBezTo>
                    <a:pt x="1181143" y="505664"/>
                    <a:pt x="1212480" y="494262"/>
                    <a:pt x="1244578" y="484166"/>
                  </a:cubicBezTo>
                  <a:cubicBezTo>
                    <a:pt x="1274679" y="474707"/>
                    <a:pt x="1305349" y="466516"/>
                    <a:pt x="1336496" y="459591"/>
                  </a:cubicBezTo>
                  <a:cubicBezTo>
                    <a:pt x="1368880" y="452352"/>
                    <a:pt x="1401741" y="446352"/>
                    <a:pt x="1435078" y="441875"/>
                  </a:cubicBezTo>
                  <a:lnTo>
                    <a:pt x="1435078" y="98975"/>
                  </a:lnTo>
                  <a:lnTo>
                    <a:pt x="1747689" y="98975"/>
                  </a:lnTo>
                  <a:lnTo>
                    <a:pt x="1747689" y="441875"/>
                  </a:lnTo>
                  <a:cubicBezTo>
                    <a:pt x="1781027" y="446352"/>
                    <a:pt x="1813888" y="452352"/>
                    <a:pt x="1846274" y="459591"/>
                  </a:cubicBezTo>
                  <a:cubicBezTo>
                    <a:pt x="1884374" y="468107"/>
                    <a:pt x="1921997" y="478565"/>
                    <a:pt x="1958953" y="490928"/>
                  </a:cubicBezTo>
                  <a:cubicBezTo>
                    <a:pt x="1990672" y="501597"/>
                    <a:pt x="2021915" y="513569"/>
                    <a:pt x="2052489" y="526838"/>
                  </a:cubicBezTo>
                  <a:lnTo>
                    <a:pt x="2103926" y="441684"/>
                  </a:lnTo>
                  <a:lnTo>
                    <a:pt x="2230037" y="232610"/>
                  </a:lnTo>
                  <a:lnTo>
                    <a:pt x="2497593" y="394535"/>
                  </a:lnTo>
                  <a:lnTo>
                    <a:pt x="2371482" y="604085"/>
                  </a:lnTo>
                  <a:lnTo>
                    <a:pt x="2320143" y="689334"/>
                  </a:lnTo>
                  <a:cubicBezTo>
                    <a:pt x="2346146" y="710289"/>
                    <a:pt x="2371196" y="732321"/>
                    <a:pt x="2395390" y="755438"/>
                  </a:cubicBezTo>
                  <a:cubicBezTo>
                    <a:pt x="2412726" y="772011"/>
                    <a:pt x="2429490" y="789128"/>
                    <a:pt x="2445777" y="806777"/>
                  </a:cubicBezTo>
                  <a:cubicBezTo>
                    <a:pt x="2468446" y="831352"/>
                    <a:pt x="2490067" y="856755"/>
                    <a:pt x="2510548" y="882977"/>
                  </a:cubicBezTo>
                  <a:lnTo>
                    <a:pt x="2596273" y="833257"/>
                  </a:lnTo>
                  <a:lnTo>
                    <a:pt x="2807727" y="711051"/>
                  </a:lnTo>
                  <a:lnTo>
                    <a:pt x="2964127" y="981657"/>
                  </a:lnTo>
                  <a:lnTo>
                    <a:pt x="2753054" y="1103577"/>
                  </a:lnTo>
                  <a:lnTo>
                    <a:pt x="2667329" y="1153392"/>
                  </a:lnTo>
                  <a:cubicBezTo>
                    <a:pt x="2679998" y="1184129"/>
                    <a:pt x="2691427" y="1215524"/>
                    <a:pt x="2701429" y="1247595"/>
                  </a:cubicBezTo>
                  <a:cubicBezTo>
                    <a:pt x="2710859" y="1277694"/>
                    <a:pt x="2719049" y="1308336"/>
                    <a:pt x="2726002" y="1339511"/>
                  </a:cubicBezTo>
                  <a:cubicBezTo>
                    <a:pt x="2733336" y="1371896"/>
                    <a:pt x="2739243" y="1404757"/>
                    <a:pt x="2743719" y="1438095"/>
                  </a:cubicBezTo>
                  <a:lnTo>
                    <a:pt x="3086619" y="1438095"/>
                  </a:lnTo>
                  <a:lnTo>
                    <a:pt x="3086619" y="1750705"/>
                  </a:lnTo>
                  <a:lnTo>
                    <a:pt x="2743719" y="1750705"/>
                  </a:lnTo>
                  <a:cubicBezTo>
                    <a:pt x="2739243" y="1784043"/>
                    <a:pt x="2733336" y="1816904"/>
                    <a:pt x="2726002" y="1849289"/>
                  </a:cubicBezTo>
                  <a:cubicBezTo>
                    <a:pt x="2717526" y="1887360"/>
                    <a:pt x="2707047" y="1924965"/>
                    <a:pt x="2694664" y="1961970"/>
                  </a:cubicBezTo>
                  <a:cubicBezTo>
                    <a:pt x="2683997" y="1993716"/>
                    <a:pt x="2671996" y="2024901"/>
                    <a:pt x="2658757" y="2055505"/>
                  </a:cubicBezTo>
                  <a:close/>
                </a:path>
              </a:pathLst>
            </a:custGeom>
            <a:solidFill>
              <a:srgbClr val="00B0F0"/>
            </a:solidFill>
            <a:ln w="9525" cap="flat">
              <a:noFill/>
              <a:prstDash val="solid"/>
              <a:miter/>
            </a:ln>
          </p:spPr>
          <p:txBody>
            <a:bodyPr rtlCol="0" anchor="ctr"/>
            <a:lstStyle/>
            <a:p>
              <a:endParaRPr lang="en-US"/>
            </a:p>
          </p:txBody>
        </p:sp>
        <p:grpSp>
          <p:nvGrpSpPr>
            <p:cNvPr id="24" name="Group 23">
              <a:extLst>
                <a:ext uri="{FF2B5EF4-FFF2-40B4-BE49-F238E27FC236}">
                  <a16:creationId xmlns:a16="http://schemas.microsoft.com/office/drawing/2014/main" id="{80E74732-1FEE-F64C-B47B-1DDCA55B808E}"/>
                </a:ext>
              </a:extLst>
            </p:cNvPr>
            <p:cNvGrpSpPr/>
            <p:nvPr/>
          </p:nvGrpSpPr>
          <p:grpSpPr>
            <a:xfrm>
              <a:off x="3446145" y="802957"/>
              <a:ext cx="5892354" cy="5839300"/>
              <a:chOff x="3446145" y="802957"/>
              <a:chExt cx="5892354" cy="5839300"/>
            </a:xfrm>
          </p:grpSpPr>
          <p:sp>
            <p:nvSpPr>
              <p:cNvPr id="25" name="Freeform: Shape 24">
                <a:extLst>
                  <a:ext uri="{FF2B5EF4-FFF2-40B4-BE49-F238E27FC236}">
                    <a16:creationId xmlns:a16="http://schemas.microsoft.com/office/drawing/2014/main" id="{81FB4F68-9D91-BBAD-4FCA-88401AD410DD}"/>
                  </a:ext>
                </a:extLst>
              </p:cNvPr>
              <p:cNvSpPr/>
              <p:nvPr/>
            </p:nvSpPr>
            <p:spPr>
              <a:xfrm>
                <a:off x="3572351" y="876299"/>
                <a:ext cx="5766148" cy="5765958"/>
              </a:xfrm>
              <a:custGeom>
                <a:avLst/>
                <a:gdLst>
                  <a:gd name="connsiteX0" fmla="*/ 5764000 w 5766148"/>
                  <a:gd name="connsiteY0" fmla="*/ 3343857 h 5765958"/>
                  <a:gd name="connsiteX1" fmla="*/ 5764000 w 5766148"/>
                  <a:gd name="connsiteY1" fmla="*/ 2421741 h 5765958"/>
                  <a:gd name="connsiteX2" fmla="*/ 5115540 w 5766148"/>
                  <a:gd name="connsiteY2" fmla="*/ 2421741 h 5765958"/>
                  <a:gd name="connsiteX3" fmla="*/ 5046388 w 5766148"/>
                  <a:gd name="connsiteY3" fmla="*/ 2164566 h 5765958"/>
                  <a:gd name="connsiteX4" fmla="*/ 5608363 w 5766148"/>
                  <a:gd name="connsiteY4" fmla="*/ 1840145 h 5765958"/>
                  <a:gd name="connsiteX5" fmla="*/ 5147066 w 5766148"/>
                  <a:gd name="connsiteY5" fmla="*/ 1041664 h 5765958"/>
                  <a:gd name="connsiteX6" fmla="*/ 4584330 w 5766148"/>
                  <a:gd name="connsiteY6" fmla="*/ 1366752 h 5765958"/>
                  <a:gd name="connsiteX7" fmla="*/ 4429549 w 5766148"/>
                  <a:gd name="connsiteY7" fmla="*/ 1209018 h 5765958"/>
                  <a:gd name="connsiteX8" fmla="*/ 4765115 w 5766148"/>
                  <a:gd name="connsiteY8" fmla="*/ 652472 h 5765958"/>
                  <a:gd name="connsiteX9" fmla="*/ 3975491 w 5766148"/>
                  <a:gd name="connsiteY9" fmla="*/ 176222 h 5765958"/>
                  <a:gd name="connsiteX10" fmla="*/ 3640497 w 5766148"/>
                  <a:gd name="connsiteY10" fmla="*/ 731720 h 5765958"/>
                  <a:gd name="connsiteX11" fmla="*/ 3342460 w 5766148"/>
                  <a:gd name="connsiteY11" fmla="*/ 648567 h 5765958"/>
                  <a:gd name="connsiteX12" fmla="*/ 3342460 w 5766148"/>
                  <a:gd name="connsiteY12" fmla="*/ -181 h 5765958"/>
                  <a:gd name="connsiteX13" fmla="*/ 2628085 w 5766148"/>
                  <a:gd name="connsiteY13" fmla="*/ -181 h 5765958"/>
                  <a:gd name="connsiteX14" fmla="*/ 2702952 w 5766148"/>
                  <a:gd name="connsiteY14" fmla="*/ 178223 h 5765958"/>
                  <a:gd name="connsiteX15" fmla="*/ 3163580 w 5766148"/>
                  <a:gd name="connsiteY15" fmla="*/ 178223 h 5765958"/>
                  <a:gd name="connsiteX16" fmla="*/ 3163580 w 5766148"/>
                  <a:gd name="connsiteY16" fmla="*/ 799348 h 5765958"/>
                  <a:gd name="connsiteX17" fmla="*/ 3341985 w 5766148"/>
                  <a:gd name="connsiteY17" fmla="*/ 831352 h 5765958"/>
                  <a:gd name="connsiteX18" fmla="*/ 3545819 w 5766148"/>
                  <a:gd name="connsiteY18" fmla="*/ 888502 h 5765958"/>
                  <a:gd name="connsiteX19" fmla="*/ 3714983 w 5766148"/>
                  <a:gd name="connsiteY19" fmla="*/ 953367 h 5765958"/>
                  <a:gd name="connsiteX20" fmla="*/ 3807947 w 5766148"/>
                  <a:gd name="connsiteY20" fmla="*/ 799253 h 5765958"/>
                  <a:gd name="connsiteX21" fmla="*/ 4036166 w 5766148"/>
                  <a:gd name="connsiteY21" fmla="*/ 420825 h 5765958"/>
                  <a:gd name="connsiteX22" fmla="*/ 4520227 w 5766148"/>
                  <a:gd name="connsiteY22" fmla="*/ 712766 h 5765958"/>
                  <a:gd name="connsiteX23" fmla="*/ 4291627 w 5766148"/>
                  <a:gd name="connsiteY23" fmla="*/ 1091099 h 5765958"/>
                  <a:gd name="connsiteX24" fmla="*/ 4198663 w 5766148"/>
                  <a:gd name="connsiteY24" fmla="*/ 1245213 h 5765958"/>
                  <a:gd name="connsiteX25" fmla="*/ 4334871 w 5766148"/>
                  <a:gd name="connsiteY25" fmla="*/ 1364847 h 5765958"/>
                  <a:gd name="connsiteX26" fmla="*/ 4425928 w 5766148"/>
                  <a:gd name="connsiteY26" fmla="*/ 1457716 h 5765958"/>
                  <a:gd name="connsiteX27" fmla="*/ 4543086 w 5766148"/>
                  <a:gd name="connsiteY27" fmla="*/ 1596114 h 5765958"/>
                  <a:gd name="connsiteX28" fmla="*/ 4698821 w 5766148"/>
                  <a:gd name="connsiteY28" fmla="*/ 1506103 h 5765958"/>
                  <a:gd name="connsiteX29" fmla="*/ 5081344 w 5766148"/>
                  <a:gd name="connsiteY29" fmla="*/ 1285123 h 5765958"/>
                  <a:gd name="connsiteX30" fmla="*/ 5364141 w 5766148"/>
                  <a:gd name="connsiteY30" fmla="*/ 1774613 h 5765958"/>
                  <a:gd name="connsiteX31" fmla="*/ 4982476 w 5766148"/>
                  <a:gd name="connsiteY31" fmla="*/ 1995117 h 5765958"/>
                  <a:gd name="connsiteX32" fmla="*/ 4826741 w 5766148"/>
                  <a:gd name="connsiteY32" fmla="*/ 2085223 h 5765958"/>
                  <a:gd name="connsiteX33" fmla="*/ 4888463 w 5766148"/>
                  <a:gd name="connsiteY33" fmla="*/ 2255625 h 5765958"/>
                  <a:gd name="connsiteX34" fmla="*/ 4932944 w 5766148"/>
                  <a:gd name="connsiteY34" fmla="*/ 2421837 h 5765958"/>
                  <a:gd name="connsiteX35" fmla="*/ 4964949 w 5766148"/>
                  <a:gd name="connsiteY35" fmla="*/ 2600240 h 5765958"/>
                  <a:gd name="connsiteX36" fmla="*/ 5585597 w 5766148"/>
                  <a:gd name="connsiteY36" fmla="*/ 2600240 h 5765958"/>
                  <a:gd name="connsiteX37" fmla="*/ 5585597 w 5766148"/>
                  <a:gd name="connsiteY37" fmla="*/ 3165548 h 5765958"/>
                  <a:gd name="connsiteX38" fmla="*/ 4964949 w 5766148"/>
                  <a:gd name="connsiteY38" fmla="*/ 3165548 h 5765958"/>
                  <a:gd name="connsiteX39" fmla="*/ 4932944 w 5766148"/>
                  <a:gd name="connsiteY39" fmla="*/ 3343952 h 5765958"/>
                  <a:gd name="connsiteX40" fmla="*/ 4875794 w 5766148"/>
                  <a:gd name="connsiteY40" fmla="*/ 3547787 h 5765958"/>
                  <a:gd name="connsiteX41" fmla="*/ 4810931 w 5766148"/>
                  <a:gd name="connsiteY41" fmla="*/ 3717046 h 5765958"/>
                  <a:gd name="connsiteX42" fmla="*/ 4965044 w 5766148"/>
                  <a:gd name="connsiteY42" fmla="*/ 3809915 h 5765958"/>
                  <a:gd name="connsiteX43" fmla="*/ 5342996 w 5766148"/>
                  <a:gd name="connsiteY43" fmla="*/ 4037848 h 5765958"/>
                  <a:gd name="connsiteX44" fmla="*/ 5051055 w 5766148"/>
                  <a:gd name="connsiteY44" fmla="*/ 4521909 h 5765958"/>
                  <a:gd name="connsiteX45" fmla="*/ 4672723 w 5766148"/>
                  <a:gd name="connsiteY45" fmla="*/ 4293785 h 5765958"/>
                  <a:gd name="connsiteX46" fmla="*/ 4518607 w 5766148"/>
                  <a:gd name="connsiteY46" fmla="*/ 4200821 h 5765958"/>
                  <a:gd name="connsiteX47" fmla="*/ 4398974 w 5766148"/>
                  <a:gd name="connsiteY47" fmla="*/ 4337028 h 5765958"/>
                  <a:gd name="connsiteX48" fmla="*/ 4306106 w 5766148"/>
                  <a:gd name="connsiteY48" fmla="*/ 4428087 h 5765958"/>
                  <a:gd name="connsiteX49" fmla="*/ 4167707 w 5766148"/>
                  <a:gd name="connsiteY49" fmla="*/ 4545245 h 5765958"/>
                  <a:gd name="connsiteX50" fmla="*/ 4257718 w 5766148"/>
                  <a:gd name="connsiteY50" fmla="*/ 4701074 h 5765958"/>
                  <a:gd name="connsiteX51" fmla="*/ 4478697 w 5766148"/>
                  <a:gd name="connsiteY51" fmla="*/ 5083503 h 5765958"/>
                  <a:gd name="connsiteX52" fmla="*/ 3989209 w 5766148"/>
                  <a:gd name="connsiteY52" fmla="*/ 5366300 h 5765958"/>
                  <a:gd name="connsiteX53" fmla="*/ 3768703 w 5766148"/>
                  <a:gd name="connsiteY53" fmla="*/ 4984728 h 5765958"/>
                  <a:gd name="connsiteX54" fmla="*/ 3678693 w 5766148"/>
                  <a:gd name="connsiteY54" fmla="*/ 4828423 h 5765958"/>
                  <a:gd name="connsiteX55" fmla="*/ 3508291 w 5766148"/>
                  <a:gd name="connsiteY55" fmla="*/ 4890145 h 5765958"/>
                  <a:gd name="connsiteX56" fmla="*/ 3342078 w 5766148"/>
                  <a:gd name="connsiteY56" fmla="*/ 4934627 h 5765958"/>
                  <a:gd name="connsiteX57" fmla="*/ 3163675 w 5766148"/>
                  <a:gd name="connsiteY57" fmla="*/ 4966631 h 5765958"/>
                  <a:gd name="connsiteX58" fmla="*/ 3163675 w 5766148"/>
                  <a:gd name="connsiteY58" fmla="*/ 5587280 h 5765958"/>
                  <a:gd name="connsiteX59" fmla="*/ 2598368 w 5766148"/>
                  <a:gd name="connsiteY59" fmla="*/ 5587280 h 5765958"/>
                  <a:gd name="connsiteX60" fmla="*/ 2598368 w 5766148"/>
                  <a:gd name="connsiteY60" fmla="*/ 4966726 h 5765958"/>
                  <a:gd name="connsiteX61" fmla="*/ 2419965 w 5766148"/>
                  <a:gd name="connsiteY61" fmla="*/ 4934722 h 5765958"/>
                  <a:gd name="connsiteX62" fmla="*/ 2216128 w 5766148"/>
                  <a:gd name="connsiteY62" fmla="*/ 4878049 h 5765958"/>
                  <a:gd name="connsiteX63" fmla="*/ 2046869 w 5766148"/>
                  <a:gd name="connsiteY63" fmla="*/ 4813088 h 5765958"/>
                  <a:gd name="connsiteX64" fmla="*/ 1954000 w 5766148"/>
                  <a:gd name="connsiteY64" fmla="*/ 4967203 h 5765958"/>
                  <a:gd name="connsiteX65" fmla="*/ 1726258 w 5766148"/>
                  <a:gd name="connsiteY65" fmla="*/ 5344774 h 5765958"/>
                  <a:gd name="connsiteX66" fmla="*/ 1242197 w 5766148"/>
                  <a:gd name="connsiteY66" fmla="*/ 5052832 h 5765958"/>
                  <a:gd name="connsiteX67" fmla="*/ 1470323 w 5766148"/>
                  <a:gd name="connsiteY67" fmla="*/ 4674594 h 5765958"/>
                  <a:gd name="connsiteX68" fmla="*/ 1563284 w 5766148"/>
                  <a:gd name="connsiteY68" fmla="*/ 4520480 h 5765958"/>
                  <a:gd name="connsiteX69" fmla="*/ 1427079 w 5766148"/>
                  <a:gd name="connsiteY69" fmla="*/ 4400846 h 5765958"/>
                  <a:gd name="connsiteX70" fmla="*/ 1336019 w 5766148"/>
                  <a:gd name="connsiteY70" fmla="*/ 4307882 h 5765958"/>
                  <a:gd name="connsiteX71" fmla="*/ 1218861 w 5766148"/>
                  <a:gd name="connsiteY71" fmla="*/ 4169579 h 5765958"/>
                  <a:gd name="connsiteX72" fmla="*/ 1063129 w 5766148"/>
                  <a:gd name="connsiteY72" fmla="*/ 4259495 h 5765958"/>
                  <a:gd name="connsiteX73" fmla="*/ 680603 w 5766148"/>
                  <a:gd name="connsiteY73" fmla="*/ 4480570 h 5765958"/>
                  <a:gd name="connsiteX74" fmla="*/ 397616 w 5766148"/>
                  <a:gd name="connsiteY74" fmla="*/ 3991081 h 5765958"/>
                  <a:gd name="connsiteX75" fmla="*/ 779188 w 5766148"/>
                  <a:gd name="connsiteY75" fmla="*/ 3770577 h 5765958"/>
                  <a:gd name="connsiteX76" fmla="*/ 935111 w 5766148"/>
                  <a:gd name="connsiteY76" fmla="*/ 3680470 h 5765958"/>
                  <a:gd name="connsiteX77" fmla="*/ 873389 w 5766148"/>
                  <a:gd name="connsiteY77" fmla="*/ 3510068 h 5765958"/>
                  <a:gd name="connsiteX78" fmla="*/ 828908 w 5766148"/>
                  <a:gd name="connsiteY78" fmla="*/ 3343857 h 5765958"/>
                  <a:gd name="connsiteX79" fmla="*/ 796903 w 5766148"/>
                  <a:gd name="connsiteY79" fmla="*/ 3165453 h 5765958"/>
                  <a:gd name="connsiteX80" fmla="*/ 176255 w 5766148"/>
                  <a:gd name="connsiteY80" fmla="*/ 3165453 h 5765958"/>
                  <a:gd name="connsiteX81" fmla="*/ 176255 w 5766148"/>
                  <a:gd name="connsiteY81" fmla="*/ 2783120 h 5765958"/>
                  <a:gd name="connsiteX82" fmla="*/ -2148 w 5766148"/>
                  <a:gd name="connsiteY82" fmla="*/ 2714825 h 5765958"/>
                  <a:gd name="connsiteX83" fmla="*/ -2148 w 5766148"/>
                  <a:gd name="connsiteY83" fmla="*/ 3343475 h 5765958"/>
                  <a:gd name="connsiteX84" fmla="*/ 646219 w 5766148"/>
                  <a:gd name="connsiteY84" fmla="*/ 3343475 h 5765958"/>
                  <a:gd name="connsiteX85" fmla="*/ 715466 w 5766148"/>
                  <a:gd name="connsiteY85" fmla="*/ 3600650 h 5765958"/>
                  <a:gd name="connsiteX86" fmla="*/ 153491 w 5766148"/>
                  <a:gd name="connsiteY86" fmla="*/ 3925167 h 5765958"/>
                  <a:gd name="connsiteX87" fmla="*/ 614786 w 5766148"/>
                  <a:gd name="connsiteY87" fmla="*/ 4723648 h 5765958"/>
                  <a:gd name="connsiteX88" fmla="*/ 1177522 w 5766148"/>
                  <a:gd name="connsiteY88" fmla="*/ 4398465 h 5765958"/>
                  <a:gd name="connsiteX89" fmla="*/ 1332303 w 5766148"/>
                  <a:gd name="connsiteY89" fmla="*/ 4556294 h 5765958"/>
                  <a:gd name="connsiteX90" fmla="*/ 997691 w 5766148"/>
                  <a:gd name="connsiteY90" fmla="*/ 5113506 h 5765958"/>
                  <a:gd name="connsiteX91" fmla="*/ 1787313 w 5766148"/>
                  <a:gd name="connsiteY91" fmla="*/ 5589756 h 5765958"/>
                  <a:gd name="connsiteX92" fmla="*/ 2121641 w 5766148"/>
                  <a:gd name="connsiteY92" fmla="*/ 5034258 h 5765958"/>
                  <a:gd name="connsiteX93" fmla="*/ 2419679 w 5766148"/>
                  <a:gd name="connsiteY93" fmla="*/ 5117412 h 5765958"/>
                  <a:gd name="connsiteX94" fmla="*/ 2419679 w 5766148"/>
                  <a:gd name="connsiteY94" fmla="*/ 5765778 h 5765958"/>
                  <a:gd name="connsiteX95" fmla="*/ 3341795 w 5766148"/>
                  <a:gd name="connsiteY95" fmla="*/ 5765778 h 5765958"/>
                  <a:gd name="connsiteX96" fmla="*/ 3341795 w 5766148"/>
                  <a:gd name="connsiteY96" fmla="*/ 5117412 h 5765958"/>
                  <a:gd name="connsiteX97" fmla="*/ 3598970 w 5766148"/>
                  <a:gd name="connsiteY97" fmla="*/ 5048165 h 5765958"/>
                  <a:gd name="connsiteX98" fmla="*/ 3923485 w 5766148"/>
                  <a:gd name="connsiteY98" fmla="*/ 5610140 h 5765958"/>
                  <a:gd name="connsiteX99" fmla="*/ 4721871 w 5766148"/>
                  <a:gd name="connsiteY99" fmla="*/ 5148844 h 5765958"/>
                  <a:gd name="connsiteX100" fmla="*/ 4396784 w 5766148"/>
                  <a:gd name="connsiteY100" fmla="*/ 4586203 h 5765958"/>
                  <a:gd name="connsiteX101" fmla="*/ 4554611 w 5766148"/>
                  <a:gd name="connsiteY101" fmla="*/ 4431326 h 5765958"/>
                  <a:gd name="connsiteX102" fmla="*/ 5111063 w 5766148"/>
                  <a:gd name="connsiteY102" fmla="*/ 4766987 h 5765958"/>
                  <a:gd name="connsiteX103" fmla="*/ 5587313 w 5766148"/>
                  <a:gd name="connsiteY103" fmla="*/ 3977269 h 5765958"/>
                  <a:gd name="connsiteX104" fmla="*/ 5031815 w 5766148"/>
                  <a:gd name="connsiteY104" fmla="*/ 3642275 h 5765958"/>
                  <a:gd name="connsiteX105" fmla="*/ 5114968 w 5766148"/>
                  <a:gd name="connsiteY105" fmla="*/ 3344238 h 576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766148" h="5765958">
                    <a:moveTo>
                      <a:pt x="5764000" y="3343857"/>
                    </a:moveTo>
                    <a:lnTo>
                      <a:pt x="5764000" y="2421741"/>
                    </a:lnTo>
                    <a:lnTo>
                      <a:pt x="5115540" y="2421741"/>
                    </a:lnTo>
                    <a:cubicBezTo>
                      <a:pt x="5097632" y="2334721"/>
                      <a:pt x="5074487" y="2248844"/>
                      <a:pt x="5046388" y="2164566"/>
                    </a:cubicBezTo>
                    <a:lnTo>
                      <a:pt x="5608363" y="1840145"/>
                    </a:lnTo>
                    <a:lnTo>
                      <a:pt x="5147066" y="1041664"/>
                    </a:lnTo>
                    <a:lnTo>
                      <a:pt x="4584330" y="1366752"/>
                    </a:lnTo>
                    <a:cubicBezTo>
                      <a:pt x="4535275" y="1311698"/>
                      <a:pt x="4483651" y="1259120"/>
                      <a:pt x="4429549" y="1209018"/>
                    </a:cubicBezTo>
                    <a:lnTo>
                      <a:pt x="4765115" y="652472"/>
                    </a:lnTo>
                    <a:lnTo>
                      <a:pt x="3975491" y="176222"/>
                    </a:lnTo>
                    <a:lnTo>
                      <a:pt x="3640497" y="731720"/>
                    </a:lnTo>
                    <a:cubicBezTo>
                      <a:pt x="3543152" y="697192"/>
                      <a:pt x="3443616" y="669408"/>
                      <a:pt x="3342460" y="648567"/>
                    </a:cubicBezTo>
                    <a:lnTo>
                      <a:pt x="3342460" y="-181"/>
                    </a:lnTo>
                    <a:lnTo>
                      <a:pt x="2628085" y="-181"/>
                    </a:lnTo>
                    <a:cubicBezTo>
                      <a:pt x="2655804" y="57798"/>
                      <a:pt x="2680758" y="117263"/>
                      <a:pt x="2702952" y="178223"/>
                    </a:cubicBezTo>
                    <a:lnTo>
                      <a:pt x="3163580" y="178223"/>
                    </a:lnTo>
                    <a:lnTo>
                      <a:pt x="3163580" y="799348"/>
                    </a:lnTo>
                    <a:cubicBezTo>
                      <a:pt x="3223874" y="807539"/>
                      <a:pt x="3283310" y="818208"/>
                      <a:pt x="3341985" y="831352"/>
                    </a:cubicBezTo>
                    <a:cubicBezTo>
                      <a:pt x="3410851" y="846906"/>
                      <a:pt x="3478858" y="865975"/>
                      <a:pt x="3545819" y="888502"/>
                    </a:cubicBezTo>
                    <a:cubicBezTo>
                      <a:pt x="3603351" y="907552"/>
                      <a:pt x="3659738" y="929174"/>
                      <a:pt x="3714983" y="953367"/>
                    </a:cubicBezTo>
                    <a:lnTo>
                      <a:pt x="3807947" y="799253"/>
                    </a:lnTo>
                    <a:lnTo>
                      <a:pt x="4036166" y="420825"/>
                    </a:lnTo>
                    <a:lnTo>
                      <a:pt x="4520227" y="712766"/>
                    </a:lnTo>
                    <a:lnTo>
                      <a:pt x="4291627" y="1091099"/>
                    </a:lnTo>
                    <a:lnTo>
                      <a:pt x="4198663" y="1245213"/>
                    </a:lnTo>
                    <a:cubicBezTo>
                      <a:pt x="4245716" y="1283313"/>
                      <a:pt x="4291151" y="1323195"/>
                      <a:pt x="4334871" y="1364847"/>
                    </a:cubicBezTo>
                    <a:cubicBezTo>
                      <a:pt x="4366207" y="1394822"/>
                      <a:pt x="4396498" y="1425779"/>
                      <a:pt x="4425928" y="1457716"/>
                    </a:cubicBezTo>
                    <a:cubicBezTo>
                      <a:pt x="4466886" y="1502169"/>
                      <a:pt x="4505940" y="1548299"/>
                      <a:pt x="4543086" y="1596114"/>
                    </a:cubicBezTo>
                    <a:lnTo>
                      <a:pt x="4698821" y="1506103"/>
                    </a:lnTo>
                    <a:lnTo>
                      <a:pt x="5081344" y="1285123"/>
                    </a:lnTo>
                    <a:lnTo>
                      <a:pt x="5364141" y="1774613"/>
                    </a:lnTo>
                    <a:lnTo>
                      <a:pt x="4982476" y="1995117"/>
                    </a:lnTo>
                    <a:lnTo>
                      <a:pt x="4826741" y="2085223"/>
                    </a:lnTo>
                    <a:cubicBezTo>
                      <a:pt x="4849600" y="2140916"/>
                      <a:pt x="4870176" y="2197713"/>
                      <a:pt x="4888463" y="2255625"/>
                    </a:cubicBezTo>
                    <a:cubicBezTo>
                      <a:pt x="4905513" y="2310108"/>
                      <a:pt x="4920277" y="2365515"/>
                      <a:pt x="4932944" y="2421837"/>
                    </a:cubicBezTo>
                    <a:cubicBezTo>
                      <a:pt x="4946090" y="2480444"/>
                      <a:pt x="4956757" y="2539918"/>
                      <a:pt x="4964949" y="2600240"/>
                    </a:cubicBezTo>
                    <a:lnTo>
                      <a:pt x="5585597" y="2600240"/>
                    </a:lnTo>
                    <a:lnTo>
                      <a:pt x="5585597" y="3165548"/>
                    </a:lnTo>
                    <a:lnTo>
                      <a:pt x="4964949" y="3165548"/>
                    </a:lnTo>
                    <a:cubicBezTo>
                      <a:pt x="4956852" y="3225870"/>
                      <a:pt x="4946185" y="3285345"/>
                      <a:pt x="4932944" y="3343952"/>
                    </a:cubicBezTo>
                    <a:cubicBezTo>
                      <a:pt x="4917419" y="3412837"/>
                      <a:pt x="4898369" y="3480874"/>
                      <a:pt x="4875794" y="3547787"/>
                    </a:cubicBezTo>
                    <a:cubicBezTo>
                      <a:pt x="4856744" y="3605318"/>
                      <a:pt x="4835122" y="3661734"/>
                      <a:pt x="4810931" y="3717046"/>
                    </a:cubicBezTo>
                    <a:lnTo>
                      <a:pt x="4965044" y="3809915"/>
                    </a:lnTo>
                    <a:lnTo>
                      <a:pt x="5342996" y="4037848"/>
                    </a:lnTo>
                    <a:lnTo>
                      <a:pt x="5051055" y="4521909"/>
                    </a:lnTo>
                    <a:lnTo>
                      <a:pt x="4672723" y="4293785"/>
                    </a:lnTo>
                    <a:lnTo>
                      <a:pt x="4518607" y="4200821"/>
                    </a:lnTo>
                    <a:cubicBezTo>
                      <a:pt x="4480507" y="4247941"/>
                      <a:pt x="4440597" y="4293337"/>
                      <a:pt x="4398974" y="4337028"/>
                    </a:cubicBezTo>
                    <a:cubicBezTo>
                      <a:pt x="4368969" y="4368337"/>
                      <a:pt x="4338013" y="4398684"/>
                      <a:pt x="4306106" y="4428087"/>
                    </a:cubicBezTo>
                    <a:cubicBezTo>
                      <a:pt x="4261622" y="4469111"/>
                      <a:pt x="4215523" y="4508164"/>
                      <a:pt x="4167707" y="4545245"/>
                    </a:cubicBezTo>
                    <a:lnTo>
                      <a:pt x="4257718" y="4701074"/>
                    </a:lnTo>
                    <a:lnTo>
                      <a:pt x="4478697" y="5083503"/>
                    </a:lnTo>
                    <a:lnTo>
                      <a:pt x="3989209" y="5366300"/>
                    </a:lnTo>
                    <a:lnTo>
                      <a:pt x="3768703" y="4984728"/>
                    </a:lnTo>
                    <a:lnTo>
                      <a:pt x="3678693" y="4828423"/>
                    </a:lnTo>
                    <a:cubicBezTo>
                      <a:pt x="3623066" y="4851283"/>
                      <a:pt x="3566202" y="4872048"/>
                      <a:pt x="3508291" y="4890145"/>
                    </a:cubicBezTo>
                    <a:cubicBezTo>
                      <a:pt x="3453809" y="4907167"/>
                      <a:pt x="3398372" y="4921987"/>
                      <a:pt x="3342078" y="4934627"/>
                    </a:cubicBezTo>
                    <a:cubicBezTo>
                      <a:pt x="3283500" y="4947772"/>
                      <a:pt x="3223969" y="4958440"/>
                      <a:pt x="3163675" y="4966631"/>
                    </a:cubicBezTo>
                    <a:lnTo>
                      <a:pt x="3163675" y="5587280"/>
                    </a:lnTo>
                    <a:lnTo>
                      <a:pt x="2598368" y="5587280"/>
                    </a:lnTo>
                    <a:lnTo>
                      <a:pt x="2598368" y="4966726"/>
                    </a:lnTo>
                    <a:cubicBezTo>
                      <a:pt x="2538074" y="4958601"/>
                      <a:pt x="2478543" y="4947933"/>
                      <a:pt x="2419965" y="4934722"/>
                    </a:cubicBezTo>
                    <a:cubicBezTo>
                      <a:pt x="2351099" y="4919292"/>
                      <a:pt x="2283089" y="4900375"/>
                      <a:pt x="2216128" y="4878049"/>
                    </a:cubicBezTo>
                    <a:cubicBezTo>
                      <a:pt x="2158597" y="4858999"/>
                      <a:pt x="2102210" y="4837348"/>
                      <a:pt x="2046869" y="4813088"/>
                    </a:cubicBezTo>
                    <a:lnTo>
                      <a:pt x="1954000" y="4967203"/>
                    </a:lnTo>
                    <a:lnTo>
                      <a:pt x="1726258" y="5344774"/>
                    </a:lnTo>
                    <a:lnTo>
                      <a:pt x="1242197" y="5052832"/>
                    </a:lnTo>
                    <a:lnTo>
                      <a:pt x="1470323" y="4674594"/>
                    </a:lnTo>
                    <a:lnTo>
                      <a:pt x="1563284" y="4520480"/>
                    </a:lnTo>
                    <a:cubicBezTo>
                      <a:pt x="1516231" y="4482380"/>
                      <a:pt x="1470797" y="4442499"/>
                      <a:pt x="1427079" y="4400846"/>
                    </a:cubicBezTo>
                    <a:cubicBezTo>
                      <a:pt x="1395741" y="4370747"/>
                      <a:pt x="1365452" y="4339762"/>
                      <a:pt x="1336019" y="4307882"/>
                    </a:cubicBezTo>
                    <a:cubicBezTo>
                      <a:pt x="1295061" y="4263429"/>
                      <a:pt x="1256010" y="4217328"/>
                      <a:pt x="1218861" y="4169579"/>
                    </a:cubicBezTo>
                    <a:lnTo>
                      <a:pt x="1063129" y="4259495"/>
                    </a:lnTo>
                    <a:lnTo>
                      <a:pt x="680603" y="4480570"/>
                    </a:lnTo>
                    <a:lnTo>
                      <a:pt x="397616" y="3991081"/>
                    </a:lnTo>
                    <a:lnTo>
                      <a:pt x="779188" y="3770577"/>
                    </a:lnTo>
                    <a:lnTo>
                      <a:pt x="935111" y="3680470"/>
                    </a:lnTo>
                    <a:cubicBezTo>
                      <a:pt x="912252" y="3624844"/>
                      <a:pt x="891488" y="3567980"/>
                      <a:pt x="873389" y="3510068"/>
                    </a:cubicBezTo>
                    <a:cubicBezTo>
                      <a:pt x="856339" y="3455585"/>
                      <a:pt x="841577" y="3400178"/>
                      <a:pt x="828908" y="3343857"/>
                    </a:cubicBezTo>
                    <a:cubicBezTo>
                      <a:pt x="815763" y="3285249"/>
                      <a:pt x="805096" y="3225775"/>
                      <a:pt x="796903" y="3165453"/>
                    </a:cubicBezTo>
                    <a:lnTo>
                      <a:pt x="176255" y="3165453"/>
                    </a:lnTo>
                    <a:lnTo>
                      <a:pt x="176255" y="2783120"/>
                    </a:lnTo>
                    <a:cubicBezTo>
                      <a:pt x="115484" y="2763117"/>
                      <a:pt x="56048" y="2740353"/>
                      <a:pt x="-2148" y="2714825"/>
                    </a:cubicBezTo>
                    <a:lnTo>
                      <a:pt x="-2148" y="3343475"/>
                    </a:lnTo>
                    <a:lnTo>
                      <a:pt x="646219" y="3343475"/>
                    </a:lnTo>
                    <a:cubicBezTo>
                      <a:pt x="664221" y="3430496"/>
                      <a:pt x="687366" y="3516364"/>
                      <a:pt x="715466" y="3600650"/>
                    </a:cubicBezTo>
                    <a:lnTo>
                      <a:pt x="153491" y="3925167"/>
                    </a:lnTo>
                    <a:lnTo>
                      <a:pt x="614786" y="4723648"/>
                    </a:lnTo>
                    <a:lnTo>
                      <a:pt x="1177522" y="4398465"/>
                    </a:lnTo>
                    <a:cubicBezTo>
                      <a:pt x="1226577" y="4453519"/>
                      <a:pt x="1278106" y="4506126"/>
                      <a:pt x="1332303" y="4556294"/>
                    </a:cubicBezTo>
                    <a:lnTo>
                      <a:pt x="997691" y="5113506"/>
                    </a:lnTo>
                    <a:lnTo>
                      <a:pt x="1787313" y="5589756"/>
                    </a:lnTo>
                    <a:lnTo>
                      <a:pt x="2121641" y="5034258"/>
                    </a:lnTo>
                    <a:cubicBezTo>
                      <a:pt x="2218986" y="5068701"/>
                      <a:pt x="2318522" y="5096485"/>
                      <a:pt x="2419679" y="5117412"/>
                    </a:cubicBezTo>
                    <a:lnTo>
                      <a:pt x="2419679" y="5765778"/>
                    </a:lnTo>
                    <a:lnTo>
                      <a:pt x="3341795" y="5765778"/>
                    </a:lnTo>
                    <a:lnTo>
                      <a:pt x="3341795" y="5117412"/>
                    </a:lnTo>
                    <a:cubicBezTo>
                      <a:pt x="3428852" y="5099400"/>
                      <a:pt x="3514672" y="5076283"/>
                      <a:pt x="3598970" y="5048165"/>
                    </a:cubicBezTo>
                    <a:lnTo>
                      <a:pt x="3923485" y="5610140"/>
                    </a:lnTo>
                    <a:lnTo>
                      <a:pt x="4721871" y="5148844"/>
                    </a:lnTo>
                    <a:lnTo>
                      <a:pt x="4396784" y="4586203"/>
                    </a:lnTo>
                    <a:cubicBezTo>
                      <a:pt x="4451836" y="4537053"/>
                      <a:pt x="4504414" y="4485428"/>
                      <a:pt x="4554611" y="4431326"/>
                    </a:cubicBezTo>
                    <a:lnTo>
                      <a:pt x="5111063" y="4766987"/>
                    </a:lnTo>
                    <a:lnTo>
                      <a:pt x="5587313" y="3977269"/>
                    </a:lnTo>
                    <a:lnTo>
                      <a:pt x="5031815" y="3642275"/>
                    </a:lnTo>
                    <a:cubicBezTo>
                      <a:pt x="5066389" y="3544958"/>
                      <a:pt x="5094109" y="3445374"/>
                      <a:pt x="5114968" y="3344238"/>
                    </a:cubicBezTo>
                    <a:close/>
                  </a:path>
                </a:pathLst>
              </a:custGeom>
              <a:solidFill>
                <a:srgbClr val="00B0F0"/>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2129EB-0CF6-B2A0-7CC2-F1DF4B735A66}"/>
                  </a:ext>
                </a:extLst>
              </p:cNvPr>
              <p:cNvSpPr/>
              <p:nvPr/>
            </p:nvSpPr>
            <p:spPr>
              <a:xfrm>
                <a:off x="4636865" y="1941003"/>
                <a:ext cx="3636931" cy="3636549"/>
              </a:xfrm>
              <a:custGeom>
                <a:avLst/>
                <a:gdLst>
                  <a:gd name="connsiteX0" fmla="*/ 1816460 w 3636931"/>
                  <a:gd name="connsiteY0" fmla="*/ 3636369 h 3636549"/>
                  <a:gd name="connsiteX1" fmla="*/ 3634784 w 3636931"/>
                  <a:gd name="connsiteY1" fmla="*/ 1818142 h 3636549"/>
                  <a:gd name="connsiteX2" fmla="*/ 1816460 w 3636931"/>
                  <a:gd name="connsiteY2" fmla="*/ -181 h 3636549"/>
                  <a:gd name="connsiteX3" fmla="*/ 1749785 w 3636931"/>
                  <a:gd name="connsiteY3" fmla="*/ 1248 h 3636549"/>
                  <a:gd name="connsiteX4" fmla="*/ 1726830 w 3636931"/>
                  <a:gd name="connsiteY4" fmla="*/ 165935 h 3636549"/>
                  <a:gd name="connsiteX5" fmla="*/ 1816460 w 3636931"/>
                  <a:gd name="connsiteY5" fmla="*/ 163459 h 3636549"/>
                  <a:gd name="connsiteX6" fmla="*/ 3471142 w 3636931"/>
                  <a:gd name="connsiteY6" fmla="*/ 1818142 h 3636549"/>
                  <a:gd name="connsiteX7" fmla="*/ 1816460 w 3636931"/>
                  <a:gd name="connsiteY7" fmla="*/ 3472730 h 3636549"/>
                  <a:gd name="connsiteX8" fmla="*/ 161777 w 3636931"/>
                  <a:gd name="connsiteY8" fmla="*/ 1818142 h 3636549"/>
                  <a:gd name="connsiteX9" fmla="*/ 161777 w 3636931"/>
                  <a:gd name="connsiteY9" fmla="*/ 1775470 h 3636549"/>
                  <a:gd name="connsiteX10" fmla="*/ -2148 w 3636931"/>
                  <a:gd name="connsiteY10" fmla="*/ 1803283 h 3636549"/>
                  <a:gd name="connsiteX11" fmla="*/ -2148 w 3636931"/>
                  <a:gd name="connsiteY11" fmla="*/ 1818142 h 3636549"/>
                  <a:gd name="connsiteX12" fmla="*/ 1816460 w 3636931"/>
                  <a:gd name="connsiteY12" fmla="*/ 3636369 h 3636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36931" h="3636549">
                    <a:moveTo>
                      <a:pt x="1816460" y="3636369"/>
                    </a:moveTo>
                    <a:cubicBezTo>
                      <a:pt x="2819061" y="3636369"/>
                      <a:pt x="3634784" y="2820744"/>
                      <a:pt x="3634784" y="1818142"/>
                    </a:cubicBezTo>
                    <a:cubicBezTo>
                      <a:pt x="3634784" y="815541"/>
                      <a:pt x="2819061" y="-181"/>
                      <a:pt x="1816460" y="-181"/>
                    </a:cubicBezTo>
                    <a:cubicBezTo>
                      <a:pt x="1794170" y="-181"/>
                      <a:pt x="1771883" y="391"/>
                      <a:pt x="1749785" y="1248"/>
                    </a:cubicBezTo>
                    <a:cubicBezTo>
                      <a:pt x="1744355" y="56808"/>
                      <a:pt x="1736737" y="111710"/>
                      <a:pt x="1726830" y="165935"/>
                    </a:cubicBezTo>
                    <a:cubicBezTo>
                      <a:pt x="1756547" y="164316"/>
                      <a:pt x="1786362" y="163459"/>
                      <a:pt x="1816460" y="163459"/>
                    </a:cubicBezTo>
                    <a:cubicBezTo>
                      <a:pt x="2728860" y="163459"/>
                      <a:pt x="3471142" y="905742"/>
                      <a:pt x="3471142" y="1818142"/>
                    </a:cubicBezTo>
                    <a:cubicBezTo>
                      <a:pt x="3471142" y="2730542"/>
                      <a:pt x="2728860" y="3472730"/>
                      <a:pt x="1816460" y="3472730"/>
                    </a:cubicBezTo>
                    <a:cubicBezTo>
                      <a:pt x="904060" y="3472730"/>
                      <a:pt x="161777" y="2730447"/>
                      <a:pt x="161777" y="1818142"/>
                    </a:cubicBezTo>
                    <a:cubicBezTo>
                      <a:pt x="161777" y="1803854"/>
                      <a:pt x="161777" y="1789567"/>
                      <a:pt x="161777" y="1775470"/>
                    </a:cubicBezTo>
                    <a:cubicBezTo>
                      <a:pt x="107866" y="1786900"/>
                      <a:pt x="53193" y="1796168"/>
                      <a:pt x="-2148" y="1803283"/>
                    </a:cubicBezTo>
                    <a:cubicBezTo>
                      <a:pt x="-2148" y="1808236"/>
                      <a:pt x="-2148" y="1812808"/>
                      <a:pt x="-2148" y="1818142"/>
                    </a:cubicBezTo>
                    <a:cubicBezTo>
                      <a:pt x="-1767" y="2820744"/>
                      <a:pt x="813858" y="3636369"/>
                      <a:pt x="1816460" y="3636369"/>
                    </a:cubicBezTo>
                    <a:close/>
                  </a:path>
                </a:pathLst>
              </a:custGeom>
              <a:solidFill>
                <a:srgbClr val="00B0F0"/>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CB664A8B-6033-E6CD-2323-506000084F5A}"/>
                  </a:ext>
                </a:extLst>
              </p:cNvPr>
              <p:cNvSpPr/>
              <p:nvPr/>
            </p:nvSpPr>
            <p:spPr>
              <a:xfrm>
                <a:off x="4858512" y="2145314"/>
                <a:ext cx="3192970" cy="3193542"/>
              </a:xfrm>
              <a:custGeom>
                <a:avLst/>
                <a:gdLst>
                  <a:gd name="connsiteX0" fmla="*/ 1594813 w 3192970"/>
                  <a:gd name="connsiteY0" fmla="*/ -180 h 3193542"/>
                  <a:gd name="connsiteX1" fmla="*/ 1011025 w 3192970"/>
                  <a:gd name="connsiteY1" fmla="*/ 110405 h 3193542"/>
                  <a:gd name="connsiteX2" fmla="*/ 1218003 w 3192970"/>
                  <a:gd name="connsiteY2" fmla="*/ 235183 h 3193542"/>
                  <a:gd name="connsiteX3" fmla="*/ 856053 w 3192970"/>
                  <a:gd name="connsiteY3" fmla="*/ 835258 h 3193542"/>
                  <a:gd name="connsiteX4" fmla="*/ 573733 w 3192970"/>
                  <a:gd name="connsiteY4" fmla="*/ 664951 h 3193542"/>
                  <a:gd name="connsiteX5" fmla="*/ 738707 w 3192970"/>
                  <a:gd name="connsiteY5" fmla="*/ 950701 h 3193542"/>
                  <a:gd name="connsiteX6" fmla="*/ 132248 w 3192970"/>
                  <a:gd name="connsiteY6" fmla="*/ 1301031 h 3193542"/>
                  <a:gd name="connsiteX7" fmla="*/ 56048 w 3192970"/>
                  <a:gd name="connsiteY7" fmla="*/ 1169490 h 3193542"/>
                  <a:gd name="connsiteX8" fmla="*/ -2148 w 3192970"/>
                  <a:gd name="connsiteY8" fmla="*/ 1596877 h 3193542"/>
                  <a:gd name="connsiteX9" fmla="*/ 1594336 w 3192970"/>
                  <a:gd name="connsiteY9" fmla="*/ 3193362 h 3193542"/>
                  <a:gd name="connsiteX10" fmla="*/ 3190822 w 3192970"/>
                  <a:gd name="connsiteY10" fmla="*/ 1596877 h 3193542"/>
                  <a:gd name="connsiteX11" fmla="*/ 1594813 w 3192970"/>
                  <a:gd name="connsiteY11" fmla="*/ -180 h 319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92970" h="3193542">
                    <a:moveTo>
                      <a:pt x="1594813" y="-180"/>
                    </a:moveTo>
                    <a:cubicBezTo>
                      <a:pt x="1394978" y="-380"/>
                      <a:pt x="1196953" y="37139"/>
                      <a:pt x="1011025" y="110405"/>
                    </a:cubicBezTo>
                    <a:lnTo>
                      <a:pt x="1218003" y="235183"/>
                    </a:lnTo>
                    <a:lnTo>
                      <a:pt x="856053" y="835258"/>
                    </a:lnTo>
                    <a:lnTo>
                      <a:pt x="573733" y="664951"/>
                    </a:lnTo>
                    <a:lnTo>
                      <a:pt x="738707" y="950701"/>
                    </a:lnTo>
                    <a:lnTo>
                      <a:pt x="132248" y="1301031"/>
                    </a:lnTo>
                    <a:lnTo>
                      <a:pt x="56048" y="1169490"/>
                    </a:lnTo>
                    <a:cubicBezTo>
                      <a:pt x="17379" y="1308660"/>
                      <a:pt x="-2148" y="1452440"/>
                      <a:pt x="-2148" y="1596877"/>
                    </a:cubicBezTo>
                    <a:cubicBezTo>
                      <a:pt x="-2148" y="2477178"/>
                      <a:pt x="714036" y="3193362"/>
                      <a:pt x="1594336" y="3193362"/>
                    </a:cubicBezTo>
                    <a:cubicBezTo>
                      <a:pt x="2474638" y="3193362"/>
                      <a:pt x="3190822" y="2477178"/>
                      <a:pt x="3190822" y="1596877"/>
                    </a:cubicBezTo>
                    <a:cubicBezTo>
                      <a:pt x="3190822" y="716577"/>
                      <a:pt x="2475113" y="-180"/>
                      <a:pt x="1594813" y="-180"/>
                    </a:cubicBezTo>
                    <a:close/>
                  </a:path>
                </a:pathLst>
              </a:custGeom>
              <a:solidFill>
                <a:srgbClr val="00B0F0"/>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10098852-8C77-6429-D786-7441B3F3A584}"/>
                  </a:ext>
                </a:extLst>
              </p:cNvPr>
              <p:cNvSpPr/>
              <p:nvPr/>
            </p:nvSpPr>
            <p:spPr>
              <a:xfrm>
                <a:off x="5465254" y="2412777"/>
                <a:ext cx="216503" cy="170688"/>
              </a:xfrm>
              <a:custGeom>
                <a:avLst/>
                <a:gdLst>
                  <a:gd name="connsiteX0" fmla="*/ 214355 w 216503"/>
                  <a:gd name="connsiteY0" fmla="*/ 66018 h 170688"/>
                  <a:gd name="connsiteX1" fmla="*/ 104913 w 216503"/>
                  <a:gd name="connsiteY1" fmla="*/ -181 h 170688"/>
                  <a:gd name="connsiteX2" fmla="*/ -2148 w 216503"/>
                  <a:gd name="connsiteY2" fmla="*/ 77734 h 170688"/>
                  <a:gd name="connsiteX3" fmla="*/ 151680 w 216503"/>
                  <a:gd name="connsiteY3" fmla="*/ 170508 h 170688"/>
                </a:gdLst>
                <a:ahLst/>
                <a:cxnLst>
                  <a:cxn ang="0">
                    <a:pos x="connsiteX0" y="connsiteY0"/>
                  </a:cxn>
                  <a:cxn ang="0">
                    <a:pos x="connsiteX1" y="connsiteY1"/>
                  </a:cxn>
                  <a:cxn ang="0">
                    <a:pos x="connsiteX2" y="connsiteY2"/>
                  </a:cxn>
                  <a:cxn ang="0">
                    <a:pos x="connsiteX3" y="connsiteY3"/>
                  </a:cxn>
                </a:cxnLst>
                <a:rect l="l" t="t" r="r" b="b"/>
                <a:pathLst>
                  <a:path w="216503" h="170688">
                    <a:moveTo>
                      <a:pt x="214355" y="66018"/>
                    </a:moveTo>
                    <a:lnTo>
                      <a:pt x="104913" y="-181"/>
                    </a:lnTo>
                    <a:cubicBezTo>
                      <a:pt x="68050" y="24394"/>
                      <a:pt x="32427" y="50369"/>
                      <a:pt x="-2148" y="77734"/>
                    </a:cubicBezTo>
                    <a:lnTo>
                      <a:pt x="151680" y="170508"/>
                    </a:lnTo>
                    <a:close/>
                  </a:path>
                </a:pathLst>
              </a:custGeom>
              <a:solidFill>
                <a:srgbClr val="BFE0F3"/>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6BA02D-0266-F057-C736-445C500328F6}"/>
                  </a:ext>
                </a:extLst>
              </p:cNvPr>
              <p:cNvSpPr/>
              <p:nvPr/>
            </p:nvSpPr>
            <p:spPr>
              <a:xfrm>
                <a:off x="5055298" y="2856928"/>
                <a:ext cx="149351" cy="194309"/>
              </a:xfrm>
              <a:custGeom>
                <a:avLst/>
                <a:gdLst>
                  <a:gd name="connsiteX0" fmla="*/ 147203 w 149351"/>
                  <a:gd name="connsiteY0" fmla="*/ 133169 h 194309"/>
                  <a:gd name="connsiteX1" fmla="*/ 70148 w 149351"/>
                  <a:gd name="connsiteY1" fmla="*/ -181 h 194309"/>
                  <a:gd name="connsiteX2" fmla="*/ -2148 w 149351"/>
                  <a:gd name="connsiteY2" fmla="*/ 118692 h 194309"/>
                  <a:gd name="connsiteX3" fmla="*/ 41477 w 149351"/>
                  <a:gd name="connsiteY3" fmla="*/ 194129 h 194309"/>
                </a:gdLst>
                <a:ahLst/>
                <a:cxnLst>
                  <a:cxn ang="0">
                    <a:pos x="connsiteX0" y="connsiteY0"/>
                  </a:cxn>
                  <a:cxn ang="0">
                    <a:pos x="connsiteX1" y="connsiteY1"/>
                  </a:cxn>
                  <a:cxn ang="0">
                    <a:pos x="connsiteX2" y="connsiteY2"/>
                  </a:cxn>
                  <a:cxn ang="0">
                    <a:pos x="connsiteX3" y="connsiteY3"/>
                  </a:cxn>
                </a:cxnLst>
                <a:rect l="l" t="t" r="r" b="b"/>
                <a:pathLst>
                  <a:path w="149351" h="194309">
                    <a:moveTo>
                      <a:pt x="147203" y="133169"/>
                    </a:moveTo>
                    <a:lnTo>
                      <a:pt x="70148" y="-181"/>
                    </a:lnTo>
                    <a:cubicBezTo>
                      <a:pt x="44714" y="38301"/>
                      <a:pt x="20618" y="77925"/>
                      <a:pt x="-2148" y="118692"/>
                    </a:cubicBezTo>
                    <a:lnTo>
                      <a:pt x="41477" y="194129"/>
                    </a:lnTo>
                    <a:close/>
                  </a:path>
                </a:pathLst>
              </a:custGeom>
              <a:solidFill>
                <a:srgbClr val="BFE0F3"/>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494146BE-391C-4267-BC4D-D87FF78EA13F}"/>
                  </a:ext>
                </a:extLst>
              </p:cNvPr>
              <p:cNvSpPr/>
              <p:nvPr/>
            </p:nvSpPr>
            <p:spPr>
              <a:xfrm>
                <a:off x="5775579" y="3116293"/>
                <a:ext cx="1006124" cy="1263681"/>
              </a:xfrm>
              <a:custGeom>
                <a:avLst/>
                <a:gdLst>
                  <a:gd name="connsiteX0" fmla="*/ 892249 w 1006124"/>
                  <a:gd name="connsiteY0" fmla="*/ 1263311 h 1263681"/>
                  <a:gd name="connsiteX1" fmla="*/ 892249 w 1006124"/>
                  <a:gd name="connsiteY1" fmla="*/ 1263311 h 1263681"/>
                  <a:gd name="connsiteX2" fmla="*/ 780425 w 1006124"/>
                  <a:gd name="connsiteY2" fmla="*/ 1151583 h 1263681"/>
                  <a:gd name="connsiteX3" fmla="*/ 780425 w 1006124"/>
                  <a:gd name="connsiteY3" fmla="*/ 918886 h 1263681"/>
                  <a:gd name="connsiteX4" fmla="*/ 668602 w 1006124"/>
                  <a:gd name="connsiteY4" fmla="*/ 807254 h 1263681"/>
                  <a:gd name="connsiteX5" fmla="*/ 335894 w 1006124"/>
                  <a:gd name="connsiteY5" fmla="*/ 807254 h 1263681"/>
                  <a:gd name="connsiteX6" fmla="*/ 224071 w 1006124"/>
                  <a:gd name="connsiteY6" fmla="*/ 919077 h 1263681"/>
                  <a:gd name="connsiteX7" fmla="*/ 224071 w 1006124"/>
                  <a:gd name="connsiteY7" fmla="*/ 1151773 h 1263681"/>
                  <a:gd name="connsiteX8" fmla="*/ 112343 w 1006124"/>
                  <a:gd name="connsiteY8" fmla="*/ 1263501 h 1263681"/>
                  <a:gd name="connsiteX9" fmla="*/ 112247 w 1006124"/>
                  <a:gd name="connsiteY9" fmla="*/ 1263501 h 1263681"/>
                  <a:gd name="connsiteX10" fmla="*/ 109675 w 1006124"/>
                  <a:gd name="connsiteY10" fmla="*/ 1263501 h 1263681"/>
                  <a:gd name="connsiteX11" fmla="*/ -2148 w 1006124"/>
                  <a:gd name="connsiteY11" fmla="*/ 1151773 h 1263681"/>
                  <a:gd name="connsiteX12" fmla="*/ -2148 w 1006124"/>
                  <a:gd name="connsiteY12" fmla="*/ 222038 h 1263681"/>
                  <a:gd name="connsiteX13" fmla="*/ 34045 w 1006124"/>
                  <a:gd name="connsiteY13" fmla="*/ 139646 h 1263681"/>
                  <a:gd name="connsiteX14" fmla="*/ 154347 w 1006124"/>
                  <a:gd name="connsiteY14" fmla="*/ 29252 h 1263681"/>
                  <a:gd name="connsiteX15" fmla="*/ 229880 w 1006124"/>
                  <a:gd name="connsiteY15" fmla="*/ -181 h 1263681"/>
                  <a:gd name="connsiteX16" fmla="*/ 771949 w 1006124"/>
                  <a:gd name="connsiteY16" fmla="*/ -181 h 1263681"/>
                  <a:gd name="connsiteX17" fmla="*/ 847577 w 1006124"/>
                  <a:gd name="connsiteY17" fmla="*/ 29252 h 1263681"/>
                  <a:gd name="connsiteX18" fmla="*/ 967877 w 1006124"/>
                  <a:gd name="connsiteY18" fmla="*/ 139646 h 1263681"/>
                  <a:gd name="connsiteX19" fmla="*/ 1003977 w 1006124"/>
                  <a:gd name="connsiteY19" fmla="*/ 222038 h 1263681"/>
                  <a:gd name="connsiteX20" fmla="*/ 1003977 w 1006124"/>
                  <a:gd name="connsiteY20" fmla="*/ 1151583 h 1263681"/>
                  <a:gd name="connsiteX21" fmla="*/ 892249 w 1006124"/>
                  <a:gd name="connsiteY21" fmla="*/ 1263311 h 1263681"/>
                  <a:gd name="connsiteX22" fmla="*/ 780425 w 1006124"/>
                  <a:gd name="connsiteY22" fmla="*/ 489881 h 1263681"/>
                  <a:gd name="connsiteX23" fmla="*/ 780425 w 1006124"/>
                  <a:gd name="connsiteY23" fmla="*/ 317002 h 1263681"/>
                  <a:gd name="connsiteX24" fmla="*/ 668602 w 1006124"/>
                  <a:gd name="connsiteY24" fmla="*/ 205178 h 1263681"/>
                  <a:gd name="connsiteX25" fmla="*/ 335894 w 1006124"/>
                  <a:gd name="connsiteY25" fmla="*/ 205178 h 1263681"/>
                  <a:gd name="connsiteX26" fmla="*/ 224071 w 1006124"/>
                  <a:gd name="connsiteY26" fmla="*/ 317002 h 1263681"/>
                  <a:gd name="connsiteX27" fmla="*/ 224071 w 1006124"/>
                  <a:gd name="connsiteY27" fmla="*/ 489881 h 1263681"/>
                  <a:gd name="connsiteX28" fmla="*/ 335894 w 1006124"/>
                  <a:gd name="connsiteY28" fmla="*/ 601704 h 1263681"/>
                  <a:gd name="connsiteX29" fmla="*/ 668602 w 1006124"/>
                  <a:gd name="connsiteY29" fmla="*/ 601704 h 1263681"/>
                  <a:gd name="connsiteX30" fmla="*/ 780425 w 1006124"/>
                  <a:gd name="connsiteY30" fmla="*/ 489881 h 126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06124" h="1263681">
                    <a:moveTo>
                      <a:pt x="892249" y="1263311"/>
                    </a:moveTo>
                    <a:lnTo>
                      <a:pt x="892249" y="1263311"/>
                    </a:lnTo>
                    <a:cubicBezTo>
                      <a:pt x="830527" y="1263311"/>
                      <a:pt x="780521" y="1213305"/>
                      <a:pt x="780425" y="1151583"/>
                    </a:cubicBezTo>
                    <a:lnTo>
                      <a:pt x="780425" y="918886"/>
                    </a:lnTo>
                    <a:cubicBezTo>
                      <a:pt x="780330" y="857184"/>
                      <a:pt x="730324" y="807197"/>
                      <a:pt x="668602" y="807254"/>
                    </a:cubicBezTo>
                    <a:lnTo>
                      <a:pt x="335894" y="807254"/>
                    </a:lnTo>
                    <a:cubicBezTo>
                      <a:pt x="274172" y="807254"/>
                      <a:pt x="224071" y="857317"/>
                      <a:pt x="224071" y="919077"/>
                    </a:cubicBezTo>
                    <a:lnTo>
                      <a:pt x="224071" y="1151773"/>
                    </a:lnTo>
                    <a:cubicBezTo>
                      <a:pt x="224071" y="1213476"/>
                      <a:pt x="174065" y="1263501"/>
                      <a:pt x="112343" y="1263501"/>
                    </a:cubicBezTo>
                    <a:cubicBezTo>
                      <a:pt x="112343" y="1263501"/>
                      <a:pt x="112247" y="1263501"/>
                      <a:pt x="112247" y="1263501"/>
                    </a:cubicBezTo>
                    <a:lnTo>
                      <a:pt x="109675" y="1263501"/>
                    </a:lnTo>
                    <a:cubicBezTo>
                      <a:pt x="47954" y="1263501"/>
                      <a:pt x="-2053" y="1213495"/>
                      <a:pt x="-2148" y="1151773"/>
                    </a:cubicBezTo>
                    <a:lnTo>
                      <a:pt x="-2148" y="222038"/>
                    </a:lnTo>
                    <a:cubicBezTo>
                      <a:pt x="-2148" y="190719"/>
                      <a:pt x="10995" y="160840"/>
                      <a:pt x="34045" y="139646"/>
                    </a:cubicBezTo>
                    <a:lnTo>
                      <a:pt x="154347" y="29252"/>
                    </a:lnTo>
                    <a:cubicBezTo>
                      <a:pt x="174920" y="10306"/>
                      <a:pt x="201877" y="-200"/>
                      <a:pt x="229880" y="-181"/>
                    </a:cubicBezTo>
                    <a:lnTo>
                      <a:pt x="771949" y="-181"/>
                    </a:lnTo>
                    <a:cubicBezTo>
                      <a:pt x="799952" y="-209"/>
                      <a:pt x="826906" y="10297"/>
                      <a:pt x="847577" y="29252"/>
                    </a:cubicBezTo>
                    <a:lnTo>
                      <a:pt x="967877" y="139646"/>
                    </a:lnTo>
                    <a:cubicBezTo>
                      <a:pt x="990929" y="160849"/>
                      <a:pt x="1003977" y="190738"/>
                      <a:pt x="1003977" y="222038"/>
                    </a:cubicBezTo>
                    <a:lnTo>
                      <a:pt x="1003977" y="1151583"/>
                    </a:lnTo>
                    <a:cubicBezTo>
                      <a:pt x="1003977" y="1213285"/>
                      <a:pt x="953970" y="1263311"/>
                      <a:pt x="892249" y="1263311"/>
                    </a:cubicBezTo>
                    <a:close/>
                    <a:moveTo>
                      <a:pt x="780425" y="489881"/>
                    </a:moveTo>
                    <a:lnTo>
                      <a:pt x="780425" y="317002"/>
                    </a:lnTo>
                    <a:cubicBezTo>
                      <a:pt x="780425" y="255242"/>
                      <a:pt x="730324" y="205178"/>
                      <a:pt x="668602" y="205178"/>
                    </a:cubicBezTo>
                    <a:lnTo>
                      <a:pt x="335894" y="205178"/>
                    </a:lnTo>
                    <a:cubicBezTo>
                      <a:pt x="274172" y="205178"/>
                      <a:pt x="224071" y="255242"/>
                      <a:pt x="224071" y="317002"/>
                    </a:cubicBezTo>
                    <a:lnTo>
                      <a:pt x="224071" y="489881"/>
                    </a:lnTo>
                    <a:cubicBezTo>
                      <a:pt x="224071" y="551641"/>
                      <a:pt x="274172" y="601704"/>
                      <a:pt x="335894" y="601704"/>
                    </a:cubicBezTo>
                    <a:lnTo>
                      <a:pt x="668602" y="601704"/>
                    </a:lnTo>
                    <a:cubicBezTo>
                      <a:pt x="730324" y="601704"/>
                      <a:pt x="780425" y="551641"/>
                      <a:pt x="780425" y="489881"/>
                    </a:cubicBezTo>
                    <a:close/>
                  </a:path>
                </a:pathLst>
              </a:custGeom>
              <a:solidFill>
                <a:schemeClr val="bg1"/>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9548A9A6-D8DE-1CCD-387A-849D06FB4F86}"/>
                  </a:ext>
                </a:extLst>
              </p:cNvPr>
              <p:cNvSpPr/>
              <p:nvPr/>
            </p:nvSpPr>
            <p:spPr>
              <a:xfrm>
                <a:off x="7026115" y="3116579"/>
                <a:ext cx="223649" cy="1263205"/>
              </a:xfrm>
              <a:custGeom>
                <a:avLst/>
                <a:gdLst>
                  <a:gd name="connsiteX0" fmla="*/ 109678 w 223649"/>
                  <a:gd name="connsiteY0" fmla="*/ 1263025 h 1263205"/>
                  <a:gd name="connsiteX1" fmla="*/ 109678 w 223649"/>
                  <a:gd name="connsiteY1" fmla="*/ 1263025 h 1263205"/>
                  <a:gd name="connsiteX2" fmla="*/ -2148 w 223649"/>
                  <a:gd name="connsiteY2" fmla="*/ 1151297 h 1263205"/>
                  <a:gd name="connsiteX3" fmla="*/ -2148 w 223649"/>
                  <a:gd name="connsiteY3" fmla="*/ 111643 h 1263205"/>
                  <a:gd name="connsiteX4" fmla="*/ 109678 w 223649"/>
                  <a:gd name="connsiteY4" fmla="*/ -181 h 1263205"/>
                  <a:gd name="connsiteX5" fmla="*/ 109678 w 223649"/>
                  <a:gd name="connsiteY5" fmla="*/ -181 h 1263205"/>
                  <a:gd name="connsiteX6" fmla="*/ 221501 w 223649"/>
                  <a:gd name="connsiteY6" fmla="*/ 111643 h 1263205"/>
                  <a:gd name="connsiteX7" fmla="*/ 221501 w 223649"/>
                  <a:gd name="connsiteY7" fmla="*/ 1151297 h 1263205"/>
                  <a:gd name="connsiteX8" fmla="*/ 109678 w 223649"/>
                  <a:gd name="connsiteY8" fmla="*/ 1263025 h 1263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649" h="1263205">
                    <a:moveTo>
                      <a:pt x="109678" y="1263025"/>
                    </a:moveTo>
                    <a:lnTo>
                      <a:pt x="109678" y="1263025"/>
                    </a:lnTo>
                    <a:cubicBezTo>
                      <a:pt x="47954" y="1263025"/>
                      <a:pt x="-2053" y="1213019"/>
                      <a:pt x="-2148" y="1151297"/>
                    </a:cubicBezTo>
                    <a:lnTo>
                      <a:pt x="-2148" y="111643"/>
                    </a:lnTo>
                    <a:cubicBezTo>
                      <a:pt x="-2148" y="49883"/>
                      <a:pt x="47954" y="-181"/>
                      <a:pt x="109678" y="-181"/>
                    </a:cubicBezTo>
                    <a:lnTo>
                      <a:pt x="109678" y="-181"/>
                    </a:lnTo>
                    <a:cubicBezTo>
                      <a:pt x="171400" y="-181"/>
                      <a:pt x="221501" y="49883"/>
                      <a:pt x="221501" y="111643"/>
                    </a:cubicBezTo>
                    <a:lnTo>
                      <a:pt x="221501" y="1151297"/>
                    </a:lnTo>
                    <a:cubicBezTo>
                      <a:pt x="221406" y="1213019"/>
                      <a:pt x="171400" y="1263025"/>
                      <a:pt x="109678" y="1263025"/>
                    </a:cubicBezTo>
                    <a:close/>
                  </a:path>
                </a:pathLst>
              </a:custGeom>
              <a:solidFill>
                <a:schemeClr val="bg1"/>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F90F53DC-19CD-7D3C-8AC9-1F2F0A1BC41C}"/>
                  </a:ext>
                </a:extLst>
              </p:cNvPr>
              <p:cNvSpPr/>
              <p:nvPr/>
            </p:nvSpPr>
            <p:spPr>
              <a:xfrm>
                <a:off x="3446145" y="802957"/>
                <a:ext cx="2010537" cy="2010537"/>
              </a:xfrm>
              <a:custGeom>
                <a:avLst/>
                <a:gdLst>
                  <a:gd name="connsiteX0" fmla="*/ 1003121 w 2010537"/>
                  <a:gd name="connsiteY0" fmla="*/ -181 h 2010537"/>
                  <a:gd name="connsiteX1" fmla="*/ -2148 w 2010537"/>
                  <a:gd name="connsiteY1" fmla="*/ 1005088 h 2010537"/>
                  <a:gd name="connsiteX2" fmla="*/ 1003121 w 2010537"/>
                  <a:gd name="connsiteY2" fmla="*/ 2010357 h 2010537"/>
                  <a:gd name="connsiteX3" fmla="*/ 2008390 w 2010537"/>
                  <a:gd name="connsiteY3" fmla="*/ 1005088 h 2010537"/>
                  <a:gd name="connsiteX4" fmla="*/ 1003121 w 2010537"/>
                  <a:gd name="connsiteY4" fmla="*/ -181 h 2010537"/>
                  <a:gd name="connsiteX5" fmla="*/ 1003121 w 2010537"/>
                  <a:gd name="connsiteY5" fmla="*/ 1919869 h 2010537"/>
                  <a:gd name="connsiteX6" fmla="*/ 88721 w 2010537"/>
                  <a:gd name="connsiteY6" fmla="*/ 1005469 h 2010537"/>
                  <a:gd name="connsiteX7" fmla="*/ 1003121 w 2010537"/>
                  <a:gd name="connsiteY7" fmla="*/ 91069 h 2010537"/>
                  <a:gd name="connsiteX8" fmla="*/ 1917521 w 2010537"/>
                  <a:gd name="connsiteY8" fmla="*/ 1005469 h 2010537"/>
                  <a:gd name="connsiteX9" fmla="*/ 1003121 w 2010537"/>
                  <a:gd name="connsiteY9" fmla="*/ 1919869 h 20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0537" h="2010537">
                    <a:moveTo>
                      <a:pt x="1003121" y="-181"/>
                    </a:moveTo>
                    <a:cubicBezTo>
                      <a:pt x="447908" y="-181"/>
                      <a:pt x="-2148" y="449895"/>
                      <a:pt x="-2148" y="1005088"/>
                    </a:cubicBezTo>
                    <a:cubicBezTo>
                      <a:pt x="-2148" y="1560281"/>
                      <a:pt x="447908" y="2010357"/>
                      <a:pt x="1003121" y="2010357"/>
                    </a:cubicBezTo>
                    <a:cubicBezTo>
                      <a:pt x="1558334" y="2010357"/>
                      <a:pt x="2008390" y="1560281"/>
                      <a:pt x="2008390" y="1005088"/>
                    </a:cubicBezTo>
                    <a:cubicBezTo>
                      <a:pt x="2007722" y="450180"/>
                      <a:pt x="1558048" y="505"/>
                      <a:pt x="1003121" y="-181"/>
                    </a:cubicBezTo>
                    <a:close/>
                    <a:moveTo>
                      <a:pt x="1003121" y="1919869"/>
                    </a:moveTo>
                    <a:cubicBezTo>
                      <a:pt x="498105" y="1919869"/>
                      <a:pt x="88721" y="1510475"/>
                      <a:pt x="88721" y="1005469"/>
                    </a:cubicBezTo>
                    <a:cubicBezTo>
                      <a:pt x="88721" y="500463"/>
                      <a:pt x="498105" y="91069"/>
                      <a:pt x="1003121" y="91069"/>
                    </a:cubicBezTo>
                    <a:cubicBezTo>
                      <a:pt x="1508137" y="91069"/>
                      <a:pt x="1917521" y="500463"/>
                      <a:pt x="1917521" y="1005469"/>
                    </a:cubicBezTo>
                    <a:cubicBezTo>
                      <a:pt x="1916758" y="1510170"/>
                      <a:pt x="1507851" y="1919136"/>
                      <a:pt x="1003121" y="1919869"/>
                    </a:cubicBezTo>
                    <a:close/>
                  </a:path>
                </a:pathLst>
              </a:custGeom>
              <a:solidFill>
                <a:srgbClr val="00B0F0"/>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5B7000F8-00D7-66C2-E676-C808C32946E7}"/>
                  </a:ext>
                </a:extLst>
              </p:cNvPr>
              <p:cNvSpPr/>
              <p:nvPr/>
            </p:nvSpPr>
            <p:spPr>
              <a:xfrm rot="21510000">
                <a:off x="3584189" y="940048"/>
                <a:ext cx="1734692" cy="1734692"/>
              </a:xfrm>
              <a:custGeom>
                <a:avLst/>
                <a:gdLst>
                  <a:gd name="connsiteX0" fmla="*/ 1732543 w 1734692"/>
                  <a:gd name="connsiteY0" fmla="*/ 867166 h 1734692"/>
                  <a:gd name="connsiteX1" fmla="*/ 865197 w 1734692"/>
                  <a:gd name="connsiteY1" fmla="*/ 1734512 h 1734692"/>
                  <a:gd name="connsiteX2" fmla="*/ -2150 w 1734692"/>
                  <a:gd name="connsiteY2" fmla="*/ 867166 h 1734692"/>
                  <a:gd name="connsiteX3" fmla="*/ 865197 w 1734692"/>
                  <a:gd name="connsiteY3" fmla="*/ -181 h 1734692"/>
                  <a:gd name="connsiteX4" fmla="*/ 1732543 w 1734692"/>
                  <a:gd name="connsiteY4" fmla="*/ 867166 h 1734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4692" h="1734692">
                    <a:moveTo>
                      <a:pt x="1732543" y="867166"/>
                    </a:moveTo>
                    <a:cubicBezTo>
                      <a:pt x="1732543" y="1346188"/>
                      <a:pt x="1344218" y="1734512"/>
                      <a:pt x="865197" y="1734512"/>
                    </a:cubicBezTo>
                    <a:cubicBezTo>
                      <a:pt x="386175" y="1734512"/>
                      <a:pt x="-2150" y="1346188"/>
                      <a:pt x="-2150" y="867166"/>
                    </a:cubicBezTo>
                    <a:cubicBezTo>
                      <a:pt x="-2150" y="388143"/>
                      <a:pt x="386175" y="-181"/>
                      <a:pt x="865197" y="-181"/>
                    </a:cubicBezTo>
                    <a:cubicBezTo>
                      <a:pt x="1344218" y="-181"/>
                      <a:pt x="1732543" y="388143"/>
                      <a:pt x="1732543" y="867166"/>
                    </a:cubicBezTo>
                    <a:close/>
                  </a:path>
                </a:pathLst>
              </a:custGeom>
              <a:solidFill>
                <a:srgbClr val="BFE0F3"/>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153198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6" name="Freeform: Shape 85">
            <a:extLst>
              <a:ext uri="{FF2B5EF4-FFF2-40B4-BE49-F238E27FC236}">
                <a16:creationId xmlns:a16="http://schemas.microsoft.com/office/drawing/2014/main" id="{51BBA173-9911-14BB-5AC4-53C394960167}"/>
              </a:ext>
            </a:extLst>
          </p:cNvPr>
          <p:cNvSpPr/>
          <p:nvPr userDrawn="1"/>
        </p:nvSpPr>
        <p:spPr>
          <a:xfrm>
            <a:off x="3751736" y="-39069"/>
            <a:ext cx="8471593" cy="6897068"/>
          </a:xfrm>
          <a:custGeom>
            <a:avLst/>
            <a:gdLst>
              <a:gd name="connsiteX0" fmla="*/ 863338 w 8471593"/>
              <a:gd name="connsiteY0" fmla="*/ 0 h 6897068"/>
              <a:gd name="connsiteX1" fmla="*/ 8471593 w 8471593"/>
              <a:gd name="connsiteY1" fmla="*/ 0 h 6897068"/>
              <a:gd name="connsiteX2" fmla="*/ 8471593 w 8471593"/>
              <a:gd name="connsiteY2" fmla="*/ 6897068 h 6897068"/>
              <a:gd name="connsiteX3" fmla="*/ 1738916 w 8471593"/>
              <a:gd name="connsiteY3" fmla="*/ 6897068 h 6897068"/>
              <a:gd name="connsiteX4" fmla="*/ 1584315 w 8471593"/>
              <a:gd name="connsiteY4" fmla="*/ 6749670 h 6897068"/>
              <a:gd name="connsiteX5" fmla="*/ 0 w 8471593"/>
              <a:gd name="connsiteY5" fmla="*/ 2924797 h 6897068"/>
              <a:gd name="connsiteX6" fmla="*/ 652860 w 8471593"/>
              <a:gd name="connsiteY6" fmla="*/ 346458 h 6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71593" h="6897068">
                <a:moveTo>
                  <a:pt x="863338" y="0"/>
                </a:moveTo>
                <a:lnTo>
                  <a:pt x="8471593" y="0"/>
                </a:lnTo>
                <a:lnTo>
                  <a:pt x="8471593" y="6897068"/>
                </a:lnTo>
                <a:lnTo>
                  <a:pt x="1738916" y="6897068"/>
                </a:lnTo>
                <a:lnTo>
                  <a:pt x="1584315" y="6749670"/>
                </a:lnTo>
                <a:cubicBezTo>
                  <a:pt x="605445" y="5770799"/>
                  <a:pt x="0" y="4418503"/>
                  <a:pt x="0" y="2924797"/>
                </a:cubicBezTo>
                <a:cubicBezTo>
                  <a:pt x="0" y="1991231"/>
                  <a:pt x="236502" y="1112903"/>
                  <a:pt x="652860" y="346458"/>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3" name="Freeform: Shape 92">
            <a:extLst>
              <a:ext uri="{FF2B5EF4-FFF2-40B4-BE49-F238E27FC236}">
                <a16:creationId xmlns:a16="http://schemas.microsoft.com/office/drawing/2014/main" id="{AC657070-0207-BDC4-CE94-7BB1068FC694}"/>
              </a:ext>
            </a:extLst>
          </p:cNvPr>
          <p:cNvSpPr>
            <a:spLocks noGrp="1"/>
          </p:cNvSpPr>
          <p:nvPr>
            <p:ph type="pic" sz="quarter" idx="10"/>
          </p:nvPr>
        </p:nvSpPr>
        <p:spPr>
          <a:xfrm>
            <a:off x="4034544" y="-39067"/>
            <a:ext cx="8188788" cy="6897066"/>
          </a:xfrm>
          <a:custGeom>
            <a:avLst/>
            <a:gdLst>
              <a:gd name="connsiteX0" fmla="*/ 1003997 w 8188788"/>
              <a:gd name="connsiteY0" fmla="*/ 1319831 h 6897066"/>
              <a:gd name="connsiteX1" fmla="*/ 1006511 w 8188788"/>
              <a:gd name="connsiteY1" fmla="*/ 1323416 h 6897066"/>
              <a:gd name="connsiteX2" fmla="*/ 1007516 w 8188788"/>
              <a:gd name="connsiteY2" fmla="*/ 1326489 h 6897066"/>
              <a:gd name="connsiteX3" fmla="*/ 1008018 w 8188788"/>
              <a:gd name="connsiteY3" fmla="*/ 1330073 h 6897066"/>
              <a:gd name="connsiteX4" fmla="*/ 1008521 w 8188788"/>
              <a:gd name="connsiteY4" fmla="*/ 1333146 h 6897066"/>
              <a:gd name="connsiteX5" fmla="*/ 1008018 w 8188788"/>
              <a:gd name="connsiteY5" fmla="*/ 1336218 h 6897066"/>
              <a:gd name="connsiteX6" fmla="*/ 1007516 w 8188788"/>
              <a:gd name="connsiteY6" fmla="*/ 1339803 h 6897066"/>
              <a:gd name="connsiteX7" fmla="*/ 1005504 w 8188788"/>
              <a:gd name="connsiteY7" fmla="*/ 1342875 h 6897066"/>
              <a:gd name="connsiteX8" fmla="*/ 1004499 w 8188788"/>
              <a:gd name="connsiteY8" fmla="*/ 1345948 h 6897066"/>
              <a:gd name="connsiteX9" fmla="*/ 999473 w 8188788"/>
              <a:gd name="connsiteY9" fmla="*/ 1352605 h 6897066"/>
              <a:gd name="connsiteX10" fmla="*/ 993945 w 8188788"/>
              <a:gd name="connsiteY10" fmla="*/ 1359773 h 6897066"/>
              <a:gd name="connsiteX11" fmla="*/ 986908 w 8188788"/>
              <a:gd name="connsiteY11" fmla="*/ 1366432 h 6897066"/>
              <a:gd name="connsiteX12" fmla="*/ 979368 w 8188788"/>
              <a:gd name="connsiteY12" fmla="*/ 1374113 h 6897066"/>
              <a:gd name="connsiteX13" fmla="*/ 963785 w 8188788"/>
              <a:gd name="connsiteY13" fmla="*/ 1389475 h 6897066"/>
              <a:gd name="connsiteX14" fmla="*/ 956246 w 8188788"/>
              <a:gd name="connsiteY14" fmla="*/ 1397668 h 6897066"/>
              <a:gd name="connsiteX15" fmla="*/ 948706 w 8188788"/>
              <a:gd name="connsiteY15" fmla="*/ 1406887 h 6897066"/>
              <a:gd name="connsiteX16" fmla="*/ 942172 w 8188788"/>
              <a:gd name="connsiteY16" fmla="*/ 1416617 h 6897066"/>
              <a:gd name="connsiteX17" fmla="*/ 936643 w 8188788"/>
              <a:gd name="connsiteY17" fmla="*/ 1426858 h 6897066"/>
              <a:gd name="connsiteX18" fmla="*/ 934632 w 8188788"/>
              <a:gd name="connsiteY18" fmla="*/ 1431467 h 6897066"/>
              <a:gd name="connsiteX19" fmla="*/ 932120 w 8188788"/>
              <a:gd name="connsiteY19" fmla="*/ 1437611 h 6897066"/>
              <a:gd name="connsiteX20" fmla="*/ 931115 w 8188788"/>
              <a:gd name="connsiteY20" fmla="*/ 1443244 h 6897066"/>
              <a:gd name="connsiteX21" fmla="*/ 929606 w 8188788"/>
              <a:gd name="connsiteY21" fmla="*/ 1449389 h 6897066"/>
              <a:gd name="connsiteX22" fmla="*/ 925082 w 8188788"/>
              <a:gd name="connsiteY22" fmla="*/ 1445806 h 6897066"/>
              <a:gd name="connsiteX23" fmla="*/ 921563 w 8188788"/>
              <a:gd name="connsiteY23" fmla="*/ 1442732 h 6897066"/>
              <a:gd name="connsiteX24" fmla="*/ 918548 w 8188788"/>
              <a:gd name="connsiteY24" fmla="*/ 1439148 h 6897066"/>
              <a:gd name="connsiteX25" fmla="*/ 916537 w 8188788"/>
              <a:gd name="connsiteY25" fmla="*/ 1434539 h 6897066"/>
              <a:gd name="connsiteX26" fmla="*/ 915532 w 8188788"/>
              <a:gd name="connsiteY26" fmla="*/ 1430954 h 6897066"/>
              <a:gd name="connsiteX27" fmla="*/ 914527 w 8188788"/>
              <a:gd name="connsiteY27" fmla="*/ 1426858 h 6897066"/>
              <a:gd name="connsiteX28" fmla="*/ 914527 w 8188788"/>
              <a:gd name="connsiteY28" fmla="*/ 1422761 h 6897066"/>
              <a:gd name="connsiteX29" fmla="*/ 915030 w 8188788"/>
              <a:gd name="connsiteY29" fmla="*/ 1418153 h 6897066"/>
              <a:gd name="connsiteX30" fmla="*/ 916036 w 8188788"/>
              <a:gd name="connsiteY30" fmla="*/ 1414056 h 6897066"/>
              <a:gd name="connsiteX31" fmla="*/ 917543 w 8188788"/>
              <a:gd name="connsiteY31" fmla="*/ 1409960 h 6897066"/>
              <a:gd name="connsiteX32" fmla="*/ 919553 w 8188788"/>
              <a:gd name="connsiteY32" fmla="*/ 1404839 h 6897066"/>
              <a:gd name="connsiteX33" fmla="*/ 922067 w 8188788"/>
              <a:gd name="connsiteY33" fmla="*/ 1400741 h 6897066"/>
              <a:gd name="connsiteX34" fmla="*/ 928098 w 8188788"/>
              <a:gd name="connsiteY34" fmla="*/ 1391523 h 6897066"/>
              <a:gd name="connsiteX35" fmla="*/ 935638 w 8188788"/>
              <a:gd name="connsiteY35" fmla="*/ 1382306 h 6897066"/>
              <a:gd name="connsiteX36" fmla="*/ 944182 w 8188788"/>
              <a:gd name="connsiteY36" fmla="*/ 1373089 h 6897066"/>
              <a:gd name="connsiteX37" fmla="*/ 953231 w 8188788"/>
              <a:gd name="connsiteY37" fmla="*/ 1364384 h 6897066"/>
              <a:gd name="connsiteX38" fmla="*/ 972330 w 8188788"/>
              <a:gd name="connsiteY38" fmla="*/ 1346972 h 6897066"/>
              <a:gd name="connsiteX39" fmla="*/ 989422 w 8188788"/>
              <a:gd name="connsiteY39" fmla="*/ 1332122 h 6897066"/>
              <a:gd name="connsiteX40" fmla="*/ 1364170 w 8188788"/>
              <a:gd name="connsiteY40" fmla="*/ 1070874 h 6897066"/>
              <a:gd name="connsiteX41" fmla="*/ 1372299 w 8188788"/>
              <a:gd name="connsiteY41" fmla="*/ 1079562 h 6897066"/>
              <a:gd name="connsiteX42" fmla="*/ 1375347 w 8188788"/>
              <a:gd name="connsiteY42" fmla="*/ 1083138 h 6897066"/>
              <a:gd name="connsiteX43" fmla="*/ 1377380 w 8188788"/>
              <a:gd name="connsiteY43" fmla="*/ 1087227 h 6897066"/>
              <a:gd name="connsiteX44" fmla="*/ 1379412 w 8188788"/>
              <a:gd name="connsiteY44" fmla="*/ 1090804 h 6897066"/>
              <a:gd name="connsiteX45" fmla="*/ 1380428 w 8188788"/>
              <a:gd name="connsiteY45" fmla="*/ 1094892 h 6897066"/>
              <a:gd name="connsiteX46" fmla="*/ 1381444 w 8188788"/>
              <a:gd name="connsiteY46" fmla="*/ 1097446 h 6897066"/>
              <a:gd name="connsiteX47" fmla="*/ 1381952 w 8188788"/>
              <a:gd name="connsiteY47" fmla="*/ 1101534 h 6897066"/>
              <a:gd name="connsiteX48" fmla="*/ 1381952 w 8188788"/>
              <a:gd name="connsiteY48" fmla="*/ 1104600 h 6897066"/>
              <a:gd name="connsiteX49" fmla="*/ 1381952 w 8188788"/>
              <a:gd name="connsiteY49" fmla="*/ 1107156 h 6897066"/>
              <a:gd name="connsiteX50" fmla="*/ 1380428 w 8188788"/>
              <a:gd name="connsiteY50" fmla="*/ 1110222 h 6897066"/>
              <a:gd name="connsiteX51" fmla="*/ 1379919 w 8188788"/>
              <a:gd name="connsiteY51" fmla="*/ 1112776 h 6897066"/>
              <a:gd name="connsiteX52" fmla="*/ 1376364 w 8188788"/>
              <a:gd name="connsiteY52" fmla="*/ 1118908 h 6897066"/>
              <a:gd name="connsiteX53" fmla="*/ 1372299 w 8188788"/>
              <a:gd name="connsiteY53" fmla="*/ 1124017 h 6897066"/>
              <a:gd name="connsiteX54" fmla="*/ 1367218 w 8188788"/>
              <a:gd name="connsiteY54" fmla="*/ 1128617 h 6897066"/>
              <a:gd name="connsiteX55" fmla="*/ 1361122 w 8188788"/>
              <a:gd name="connsiteY55" fmla="*/ 1133728 h 6897066"/>
              <a:gd name="connsiteX56" fmla="*/ 1348419 w 8188788"/>
              <a:gd name="connsiteY56" fmla="*/ 1141903 h 6897066"/>
              <a:gd name="connsiteX57" fmla="*/ 1335211 w 8188788"/>
              <a:gd name="connsiteY57" fmla="*/ 1151101 h 6897066"/>
              <a:gd name="connsiteX58" fmla="*/ 1329112 w 8188788"/>
              <a:gd name="connsiteY58" fmla="*/ 1155188 h 6897066"/>
              <a:gd name="connsiteX59" fmla="*/ 1324032 w 8188788"/>
              <a:gd name="connsiteY59" fmla="*/ 1159787 h 6897066"/>
              <a:gd name="connsiteX60" fmla="*/ 1315903 w 8188788"/>
              <a:gd name="connsiteY60" fmla="*/ 1151612 h 6897066"/>
              <a:gd name="connsiteX61" fmla="*/ 1312854 w 8188788"/>
              <a:gd name="connsiteY61" fmla="*/ 1147523 h 6897066"/>
              <a:gd name="connsiteX62" fmla="*/ 1310822 w 8188788"/>
              <a:gd name="connsiteY62" fmla="*/ 1143947 h 6897066"/>
              <a:gd name="connsiteX63" fmla="*/ 1308282 w 8188788"/>
              <a:gd name="connsiteY63" fmla="*/ 1140370 h 6897066"/>
              <a:gd name="connsiteX64" fmla="*/ 1306758 w 8188788"/>
              <a:gd name="connsiteY64" fmla="*/ 1136282 h 6897066"/>
              <a:gd name="connsiteX65" fmla="*/ 1306250 w 8188788"/>
              <a:gd name="connsiteY65" fmla="*/ 1133728 h 6897066"/>
              <a:gd name="connsiteX66" fmla="*/ 1305741 w 8188788"/>
              <a:gd name="connsiteY66" fmla="*/ 1129639 h 6897066"/>
              <a:gd name="connsiteX67" fmla="*/ 1305741 w 8188788"/>
              <a:gd name="connsiteY67" fmla="*/ 1126573 h 6897066"/>
              <a:gd name="connsiteX68" fmla="*/ 1305741 w 8188788"/>
              <a:gd name="connsiteY68" fmla="*/ 1124017 h 6897066"/>
              <a:gd name="connsiteX69" fmla="*/ 1306758 w 8188788"/>
              <a:gd name="connsiteY69" fmla="*/ 1120951 h 6897066"/>
              <a:gd name="connsiteX70" fmla="*/ 1307773 w 8188788"/>
              <a:gd name="connsiteY70" fmla="*/ 1117886 h 6897066"/>
              <a:gd name="connsiteX71" fmla="*/ 1311331 w 8188788"/>
              <a:gd name="connsiteY71" fmla="*/ 1112265 h 6897066"/>
              <a:gd name="connsiteX72" fmla="*/ 1315395 w 8188788"/>
              <a:gd name="connsiteY72" fmla="*/ 1107156 h 6897066"/>
              <a:gd name="connsiteX73" fmla="*/ 1320476 w 8188788"/>
              <a:gd name="connsiteY73" fmla="*/ 1102557 h 6897066"/>
              <a:gd name="connsiteX74" fmla="*/ 1326573 w 8188788"/>
              <a:gd name="connsiteY74" fmla="*/ 1097446 h 6897066"/>
              <a:gd name="connsiteX75" fmla="*/ 1339783 w 8188788"/>
              <a:gd name="connsiteY75" fmla="*/ 1088760 h 6897066"/>
              <a:gd name="connsiteX76" fmla="*/ 1352484 w 8188788"/>
              <a:gd name="connsiteY76" fmla="*/ 1079562 h 6897066"/>
              <a:gd name="connsiteX77" fmla="*/ 1359090 w 8188788"/>
              <a:gd name="connsiteY77" fmla="*/ 1074963 h 6897066"/>
              <a:gd name="connsiteX78" fmla="*/ 1257592 w 8188788"/>
              <a:gd name="connsiteY78" fmla="*/ 1014986 h 6897066"/>
              <a:gd name="connsiteX79" fmla="*/ 1264347 w 8188788"/>
              <a:gd name="connsiteY79" fmla="*/ 1021043 h 6897066"/>
              <a:gd name="connsiteX80" fmla="*/ 1269542 w 8188788"/>
              <a:gd name="connsiteY80" fmla="*/ 1027100 h 6897066"/>
              <a:gd name="connsiteX81" fmla="*/ 1272662 w 8188788"/>
              <a:gd name="connsiteY81" fmla="*/ 1033155 h 6897066"/>
              <a:gd name="connsiteX82" fmla="*/ 1274220 w 8188788"/>
              <a:gd name="connsiteY82" fmla="*/ 1039718 h 6897066"/>
              <a:gd name="connsiteX83" fmla="*/ 1275258 w 8188788"/>
              <a:gd name="connsiteY83" fmla="*/ 1046279 h 6897066"/>
              <a:gd name="connsiteX84" fmla="*/ 1274220 w 8188788"/>
              <a:gd name="connsiteY84" fmla="*/ 1052336 h 6897066"/>
              <a:gd name="connsiteX85" fmla="*/ 1272662 w 8188788"/>
              <a:gd name="connsiteY85" fmla="*/ 1058391 h 6897066"/>
              <a:gd name="connsiteX86" fmla="*/ 1269542 w 8188788"/>
              <a:gd name="connsiteY86" fmla="*/ 1064448 h 6897066"/>
              <a:gd name="connsiteX87" fmla="*/ 1265905 w 8188788"/>
              <a:gd name="connsiteY87" fmla="*/ 1069999 h 6897066"/>
              <a:gd name="connsiteX88" fmla="*/ 1261229 w 8188788"/>
              <a:gd name="connsiteY88" fmla="*/ 1075046 h 6897066"/>
              <a:gd name="connsiteX89" fmla="*/ 1256032 w 8188788"/>
              <a:gd name="connsiteY89" fmla="*/ 1079589 h 6897066"/>
              <a:gd name="connsiteX90" fmla="*/ 1250317 w 8188788"/>
              <a:gd name="connsiteY90" fmla="*/ 1083626 h 6897066"/>
              <a:gd name="connsiteX91" fmla="*/ 1244082 w 8188788"/>
              <a:gd name="connsiteY91" fmla="*/ 1086655 h 6897066"/>
              <a:gd name="connsiteX92" fmla="*/ 1237327 w 8188788"/>
              <a:gd name="connsiteY92" fmla="*/ 1089177 h 6897066"/>
              <a:gd name="connsiteX93" fmla="*/ 1231091 w 8188788"/>
              <a:gd name="connsiteY93" fmla="*/ 1090693 h 6897066"/>
              <a:gd name="connsiteX94" fmla="*/ 1224336 w 8188788"/>
              <a:gd name="connsiteY94" fmla="*/ 1091197 h 6897066"/>
              <a:gd name="connsiteX95" fmla="*/ 1217061 w 8188788"/>
              <a:gd name="connsiteY95" fmla="*/ 1083626 h 6897066"/>
              <a:gd name="connsiteX96" fmla="*/ 1211345 w 8188788"/>
              <a:gd name="connsiteY96" fmla="*/ 1077066 h 6897066"/>
              <a:gd name="connsiteX97" fmla="*/ 1208227 w 8188788"/>
              <a:gd name="connsiteY97" fmla="*/ 1070504 h 6897066"/>
              <a:gd name="connsiteX98" fmla="*/ 1206668 w 8188788"/>
              <a:gd name="connsiteY98" fmla="*/ 1064953 h 6897066"/>
              <a:gd name="connsiteX99" fmla="*/ 1206668 w 8188788"/>
              <a:gd name="connsiteY99" fmla="*/ 1059401 h 6897066"/>
              <a:gd name="connsiteX100" fmla="*/ 1207708 w 8188788"/>
              <a:gd name="connsiteY100" fmla="*/ 1054859 h 6897066"/>
              <a:gd name="connsiteX101" fmla="*/ 1210306 w 8188788"/>
              <a:gd name="connsiteY101" fmla="*/ 1050820 h 6897066"/>
              <a:gd name="connsiteX102" fmla="*/ 1213423 w 8188788"/>
              <a:gd name="connsiteY102" fmla="*/ 1046783 h 6897066"/>
              <a:gd name="connsiteX103" fmla="*/ 1217580 w 8188788"/>
              <a:gd name="connsiteY103" fmla="*/ 1042745 h 6897066"/>
              <a:gd name="connsiteX104" fmla="*/ 1222776 w 8188788"/>
              <a:gd name="connsiteY104" fmla="*/ 1039212 h 6897066"/>
              <a:gd name="connsiteX105" fmla="*/ 1234208 w 8188788"/>
              <a:gd name="connsiteY105" fmla="*/ 1032147 h 6897066"/>
              <a:gd name="connsiteX106" fmla="*/ 1246160 w 8188788"/>
              <a:gd name="connsiteY106" fmla="*/ 1024071 h 6897066"/>
              <a:gd name="connsiteX107" fmla="*/ 1252396 w 8188788"/>
              <a:gd name="connsiteY107" fmla="*/ 1020033 h 6897066"/>
              <a:gd name="connsiteX108" fmla="*/ 891862 w 8188788"/>
              <a:gd name="connsiteY108" fmla="*/ 946401 h 6897066"/>
              <a:gd name="connsiteX109" fmla="*/ 901448 w 8188788"/>
              <a:gd name="connsiteY109" fmla="*/ 955490 h 6897066"/>
              <a:gd name="connsiteX110" fmla="*/ 909520 w 8188788"/>
              <a:gd name="connsiteY110" fmla="*/ 964581 h 6897066"/>
              <a:gd name="connsiteX111" fmla="*/ 912546 w 8188788"/>
              <a:gd name="connsiteY111" fmla="*/ 968116 h 6897066"/>
              <a:gd name="connsiteX112" fmla="*/ 915068 w 8188788"/>
              <a:gd name="connsiteY112" fmla="*/ 972157 h 6897066"/>
              <a:gd name="connsiteX113" fmla="*/ 916581 w 8188788"/>
              <a:gd name="connsiteY113" fmla="*/ 975691 h 6897066"/>
              <a:gd name="connsiteX114" fmla="*/ 918095 w 8188788"/>
              <a:gd name="connsiteY114" fmla="*/ 979732 h 6897066"/>
              <a:gd name="connsiteX115" fmla="*/ 919104 w 8188788"/>
              <a:gd name="connsiteY115" fmla="*/ 983771 h 6897066"/>
              <a:gd name="connsiteX116" fmla="*/ 919609 w 8188788"/>
              <a:gd name="connsiteY116" fmla="*/ 986296 h 6897066"/>
              <a:gd name="connsiteX117" fmla="*/ 919609 w 8188788"/>
              <a:gd name="connsiteY117" fmla="*/ 990337 h 6897066"/>
              <a:gd name="connsiteX118" fmla="*/ 919609 w 8188788"/>
              <a:gd name="connsiteY118" fmla="*/ 993368 h 6897066"/>
              <a:gd name="connsiteX119" fmla="*/ 918599 w 8188788"/>
              <a:gd name="connsiteY119" fmla="*/ 996902 h 6897066"/>
              <a:gd name="connsiteX120" fmla="*/ 918095 w 8188788"/>
              <a:gd name="connsiteY120" fmla="*/ 998922 h 6897066"/>
              <a:gd name="connsiteX121" fmla="*/ 914058 w 8188788"/>
              <a:gd name="connsiteY121" fmla="*/ 1004982 h 6897066"/>
              <a:gd name="connsiteX122" fmla="*/ 910024 w 8188788"/>
              <a:gd name="connsiteY122" fmla="*/ 1010032 h 6897066"/>
              <a:gd name="connsiteX123" fmla="*/ 904474 w 8188788"/>
              <a:gd name="connsiteY123" fmla="*/ 1014579 h 6897066"/>
              <a:gd name="connsiteX124" fmla="*/ 898925 w 8188788"/>
              <a:gd name="connsiteY124" fmla="*/ 1018113 h 6897066"/>
              <a:gd name="connsiteX125" fmla="*/ 891359 w 8188788"/>
              <a:gd name="connsiteY125" fmla="*/ 1022152 h 6897066"/>
              <a:gd name="connsiteX126" fmla="*/ 884295 w 8188788"/>
              <a:gd name="connsiteY126" fmla="*/ 1025183 h 6897066"/>
              <a:gd name="connsiteX127" fmla="*/ 876728 w 8188788"/>
              <a:gd name="connsiteY127" fmla="*/ 1027203 h 6897066"/>
              <a:gd name="connsiteX128" fmla="*/ 868153 w 8188788"/>
              <a:gd name="connsiteY128" fmla="*/ 1029224 h 6897066"/>
              <a:gd name="connsiteX129" fmla="*/ 860081 w 8188788"/>
              <a:gd name="connsiteY129" fmla="*/ 1030234 h 6897066"/>
              <a:gd name="connsiteX130" fmla="*/ 856549 w 8188788"/>
              <a:gd name="connsiteY130" fmla="*/ 1028718 h 6897066"/>
              <a:gd name="connsiteX131" fmla="*/ 854532 w 8188788"/>
              <a:gd name="connsiteY131" fmla="*/ 1026193 h 6897066"/>
              <a:gd name="connsiteX132" fmla="*/ 852009 w 8188788"/>
              <a:gd name="connsiteY132" fmla="*/ 1024173 h 6897066"/>
              <a:gd name="connsiteX133" fmla="*/ 850496 w 8188788"/>
              <a:gd name="connsiteY133" fmla="*/ 1022152 h 6897066"/>
              <a:gd name="connsiteX134" fmla="*/ 849486 w 8188788"/>
              <a:gd name="connsiteY134" fmla="*/ 1019627 h 6897066"/>
              <a:gd name="connsiteX135" fmla="*/ 848983 w 8188788"/>
              <a:gd name="connsiteY135" fmla="*/ 1017102 h 6897066"/>
              <a:gd name="connsiteX136" fmla="*/ 848478 w 8188788"/>
              <a:gd name="connsiteY136" fmla="*/ 1014579 h 6897066"/>
              <a:gd name="connsiteX137" fmla="*/ 848478 w 8188788"/>
              <a:gd name="connsiteY137" fmla="*/ 1012557 h 6897066"/>
              <a:gd name="connsiteX138" fmla="*/ 849486 w 8188788"/>
              <a:gd name="connsiteY138" fmla="*/ 1007003 h 6897066"/>
              <a:gd name="connsiteX139" fmla="*/ 852513 w 8188788"/>
              <a:gd name="connsiteY139" fmla="*/ 1001953 h 6897066"/>
              <a:gd name="connsiteX140" fmla="*/ 855539 w 8188788"/>
              <a:gd name="connsiteY140" fmla="*/ 995892 h 6897066"/>
              <a:gd name="connsiteX141" fmla="*/ 859578 w 8188788"/>
              <a:gd name="connsiteY141" fmla="*/ 990842 h 6897066"/>
              <a:gd name="connsiteX142" fmla="*/ 869668 w 8188788"/>
              <a:gd name="connsiteY142" fmla="*/ 979226 h 6897066"/>
              <a:gd name="connsiteX143" fmla="*/ 879251 w 8188788"/>
              <a:gd name="connsiteY143" fmla="*/ 968116 h 6897066"/>
              <a:gd name="connsiteX144" fmla="*/ 883790 w 8188788"/>
              <a:gd name="connsiteY144" fmla="*/ 962560 h 6897066"/>
              <a:gd name="connsiteX145" fmla="*/ 887323 w 8188788"/>
              <a:gd name="connsiteY145" fmla="*/ 957006 h 6897066"/>
              <a:gd name="connsiteX146" fmla="*/ 890349 w 8188788"/>
              <a:gd name="connsiteY146" fmla="*/ 951955 h 6897066"/>
              <a:gd name="connsiteX147" fmla="*/ 1098959 w 8188788"/>
              <a:gd name="connsiteY147" fmla="*/ 857488 h 6897066"/>
              <a:gd name="connsiteX148" fmla="*/ 1102006 w 8188788"/>
              <a:gd name="connsiteY148" fmla="*/ 860037 h 6897066"/>
              <a:gd name="connsiteX149" fmla="*/ 1105054 w 8188788"/>
              <a:gd name="connsiteY149" fmla="*/ 862077 h 6897066"/>
              <a:gd name="connsiteX150" fmla="*/ 1107595 w 8188788"/>
              <a:gd name="connsiteY150" fmla="*/ 865137 h 6897066"/>
              <a:gd name="connsiteX151" fmla="*/ 1109627 w 8188788"/>
              <a:gd name="connsiteY151" fmla="*/ 868196 h 6897066"/>
              <a:gd name="connsiteX152" fmla="*/ 1111151 w 8188788"/>
              <a:gd name="connsiteY152" fmla="*/ 871766 h 6897066"/>
              <a:gd name="connsiteX153" fmla="*/ 1111660 w 8188788"/>
              <a:gd name="connsiteY153" fmla="*/ 875337 h 6897066"/>
              <a:gd name="connsiteX154" fmla="*/ 1113183 w 8188788"/>
              <a:gd name="connsiteY154" fmla="*/ 883496 h 6897066"/>
              <a:gd name="connsiteX155" fmla="*/ 1113692 w 8188788"/>
              <a:gd name="connsiteY155" fmla="*/ 892164 h 6897066"/>
              <a:gd name="connsiteX156" fmla="*/ 1112676 w 8188788"/>
              <a:gd name="connsiteY156" fmla="*/ 900834 h 6897066"/>
              <a:gd name="connsiteX157" fmla="*/ 1110135 w 8188788"/>
              <a:gd name="connsiteY157" fmla="*/ 918173 h 6897066"/>
              <a:gd name="connsiteX158" fmla="*/ 1109627 w 8188788"/>
              <a:gd name="connsiteY158" fmla="*/ 926332 h 6897066"/>
              <a:gd name="connsiteX159" fmla="*/ 1108612 w 8188788"/>
              <a:gd name="connsiteY159" fmla="*/ 933473 h 6897066"/>
              <a:gd name="connsiteX160" fmla="*/ 1108612 w 8188788"/>
              <a:gd name="connsiteY160" fmla="*/ 939592 h 6897066"/>
              <a:gd name="connsiteX161" fmla="*/ 1109627 w 8188788"/>
              <a:gd name="connsiteY161" fmla="*/ 942653 h 6897066"/>
              <a:gd name="connsiteX162" fmla="*/ 1110135 w 8188788"/>
              <a:gd name="connsiteY162" fmla="*/ 944694 h 6897066"/>
              <a:gd name="connsiteX163" fmla="*/ 1111151 w 8188788"/>
              <a:gd name="connsiteY163" fmla="*/ 947243 h 6897066"/>
              <a:gd name="connsiteX164" fmla="*/ 1113183 w 8188788"/>
              <a:gd name="connsiteY164" fmla="*/ 948262 h 6897066"/>
              <a:gd name="connsiteX165" fmla="*/ 1114706 w 8188788"/>
              <a:gd name="connsiteY165" fmla="*/ 949283 h 6897066"/>
              <a:gd name="connsiteX166" fmla="*/ 1117248 w 8188788"/>
              <a:gd name="connsiteY166" fmla="*/ 949283 h 6897066"/>
              <a:gd name="connsiteX167" fmla="*/ 1120298 w 8188788"/>
              <a:gd name="connsiteY167" fmla="*/ 949283 h 6897066"/>
              <a:gd name="connsiteX168" fmla="*/ 1123852 w 8188788"/>
              <a:gd name="connsiteY168" fmla="*/ 948772 h 6897066"/>
              <a:gd name="connsiteX169" fmla="*/ 1127916 w 8188788"/>
              <a:gd name="connsiteY169" fmla="*/ 947751 h 6897066"/>
              <a:gd name="connsiteX170" fmla="*/ 1132997 w 8188788"/>
              <a:gd name="connsiteY170" fmla="*/ 945713 h 6897066"/>
              <a:gd name="connsiteX171" fmla="*/ 1134013 w 8188788"/>
              <a:gd name="connsiteY171" fmla="*/ 950813 h 6897066"/>
              <a:gd name="connsiteX172" fmla="*/ 1135540 w 8188788"/>
              <a:gd name="connsiteY172" fmla="*/ 954892 h 6897066"/>
              <a:gd name="connsiteX173" fmla="*/ 1135540 w 8188788"/>
              <a:gd name="connsiteY173" fmla="*/ 958971 h 6897066"/>
              <a:gd name="connsiteX174" fmla="*/ 1135540 w 8188788"/>
              <a:gd name="connsiteY174" fmla="*/ 963561 h 6897066"/>
              <a:gd name="connsiteX175" fmla="*/ 1134013 w 8188788"/>
              <a:gd name="connsiteY175" fmla="*/ 966620 h 6897066"/>
              <a:gd name="connsiteX176" fmla="*/ 1132997 w 8188788"/>
              <a:gd name="connsiteY176" fmla="*/ 970191 h 6897066"/>
              <a:gd name="connsiteX177" fmla="*/ 1130966 w 8188788"/>
              <a:gd name="connsiteY177" fmla="*/ 973251 h 6897066"/>
              <a:gd name="connsiteX178" fmla="*/ 1129441 w 8188788"/>
              <a:gd name="connsiteY178" fmla="*/ 975291 h 6897066"/>
              <a:gd name="connsiteX179" fmla="*/ 1126393 w 8188788"/>
              <a:gd name="connsiteY179" fmla="*/ 977840 h 6897066"/>
              <a:gd name="connsiteX180" fmla="*/ 1123345 w 8188788"/>
              <a:gd name="connsiteY180" fmla="*/ 979881 h 6897066"/>
              <a:gd name="connsiteX181" fmla="*/ 1120298 w 8188788"/>
              <a:gd name="connsiteY181" fmla="*/ 980900 h 6897066"/>
              <a:gd name="connsiteX182" fmla="*/ 1116740 w 8188788"/>
              <a:gd name="connsiteY182" fmla="*/ 982430 h 6897066"/>
              <a:gd name="connsiteX183" fmla="*/ 1108102 w 8188788"/>
              <a:gd name="connsiteY183" fmla="*/ 983960 h 6897066"/>
              <a:gd name="connsiteX184" fmla="*/ 1099973 w 8188788"/>
              <a:gd name="connsiteY184" fmla="*/ 984470 h 6897066"/>
              <a:gd name="connsiteX185" fmla="*/ 1090828 w 8188788"/>
              <a:gd name="connsiteY185" fmla="*/ 983451 h 6897066"/>
              <a:gd name="connsiteX186" fmla="*/ 1081175 w 8188788"/>
              <a:gd name="connsiteY186" fmla="*/ 980900 h 6897066"/>
              <a:gd name="connsiteX187" fmla="*/ 1072029 w 8188788"/>
              <a:gd name="connsiteY187" fmla="*/ 977330 h 6897066"/>
              <a:gd name="connsiteX188" fmla="*/ 1062885 w 8188788"/>
              <a:gd name="connsiteY188" fmla="*/ 973251 h 6897066"/>
              <a:gd name="connsiteX189" fmla="*/ 1058819 w 8188788"/>
              <a:gd name="connsiteY189" fmla="*/ 970191 h 6897066"/>
              <a:gd name="connsiteX190" fmla="*/ 1055265 w 8188788"/>
              <a:gd name="connsiteY190" fmla="*/ 966620 h 6897066"/>
              <a:gd name="connsiteX191" fmla="*/ 1051707 w 8188788"/>
              <a:gd name="connsiteY191" fmla="*/ 963561 h 6897066"/>
              <a:gd name="connsiteX192" fmla="*/ 1047643 w 8188788"/>
              <a:gd name="connsiteY192" fmla="*/ 958971 h 6897066"/>
              <a:gd name="connsiteX193" fmla="*/ 1045102 w 8188788"/>
              <a:gd name="connsiteY193" fmla="*/ 954892 h 6897066"/>
              <a:gd name="connsiteX194" fmla="*/ 1042053 w 8188788"/>
              <a:gd name="connsiteY194" fmla="*/ 950813 h 6897066"/>
              <a:gd name="connsiteX195" fmla="*/ 1039512 w 8188788"/>
              <a:gd name="connsiteY195" fmla="*/ 945713 h 6897066"/>
              <a:gd name="connsiteX196" fmla="*/ 1037480 w 8188788"/>
              <a:gd name="connsiteY196" fmla="*/ 941123 h 6897066"/>
              <a:gd name="connsiteX197" fmla="*/ 1039005 w 8188788"/>
              <a:gd name="connsiteY197" fmla="*/ 945203 h 6897066"/>
              <a:gd name="connsiteX198" fmla="*/ 1039005 w 8188788"/>
              <a:gd name="connsiteY198" fmla="*/ 950302 h 6897066"/>
              <a:gd name="connsiteX199" fmla="*/ 1037480 w 8188788"/>
              <a:gd name="connsiteY199" fmla="*/ 955402 h 6897066"/>
              <a:gd name="connsiteX200" fmla="*/ 1036972 w 8188788"/>
              <a:gd name="connsiteY200" fmla="*/ 960501 h 6897066"/>
              <a:gd name="connsiteX201" fmla="*/ 1033924 w 8188788"/>
              <a:gd name="connsiteY201" fmla="*/ 970700 h 6897066"/>
              <a:gd name="connsiteX202" fmla="*/ 1031385 w 8188788"/>
              <a:gd name="connsiteY202" fmla="*/ 980391 h 6897066"/>
              <a:gd name="connsiteX203" fmla="*/ 1030876 w 8188788"/>
              <a:gd name="connsiteY203" fmla="*/ 986000 h 6897066"/>
              <a:gd name="connsiteX204" fmla="*/ 1030876 w 8188788"/>
              <a:gd name="connsiteY204" fmla="*/ 990590 h 6897066"/>
              <a:gd name="connsiteX205" fmla="*/ 1031385 w 8188788"/>
              <a:gd name="connsiteY205" fmla="*/ 995689 h 6897066"/>
              <a:gd name="connsiteX206" fmla="*/ 1033924 w 8188788"/>
              <a:gd name="connsiteY206" fmla="*/ 999768 h 6897066"/>
              <a:gd name="connsiteX207" fmla="*/ 1037480 w 8188788"/>
              <a:gd name="connsiteY207" fmla="*/ 1004359 h 6897066"/>
              <a:gd name="connsiteX208" fmla="*/ 1042560 w 8188788"/>
              <a:gd name="connsiteY208" fmla="*/ 1008949 h 6897066"/>
              <a:gd name="connsiteX209" fmla="*/ 1049166 w 8188788"/>
              <a:gd name="connsiteY209" fmla="*/ 1013028 h 6897066"/>
              <a:gd name="connsiteX210" fmla="*/ 1057295 w 8188788"/>
              <a:gd name="connsiteY210" fmla="*/ 1017108 h 6897066"/>
              <a:gd name="connsiteX211" fmla="*/ 1049675 w 8188788"/>
              <a:gd name="connsiteY211" fmla="*/ 1038017 h 6897066"/>
              <a:gd name="connsiteX212" fmla="*/ 1040530 w 8188788"/>
              <a:gd name="connsiteY212" fmla="*/ 1056887 h 6897066"/>
              <a:gd name="connsiteX213" fmla="*/ 1031385 w 8188788"/>
              <a:gd name="connsiteY213" fmla="*/ 1074225 h 6897066"/>
              <a:gd name="connsiteX214" fmla="*/ 1022746 w 8188788"/>
              <a:gd name="connsiteY214" fmla="*/ 1090034 h 6897066"/>
              <a:gd name="connsiteX215" fmla="*/ 1012076 w 8188788"/>
              <a:gd name="connsiteY215" fmla="*/ 1104823 h 6897066"/>
              <a:gd name="connsiteX216" fmla="*/ 1002424 w 8188788"/>
              <a:gd name="connsiteY216" fmla="*/ 1118593 h 6897066"/>
              <a:gd name="connsiteX217" fmla="*/ 992264 w 8188788"/>
              <a:gd name="connsiteY217" fmla="*/ 1131342 h 6897066"/>
              <a:gd name="connsiteX218" fmla="*/ 982610 w 8188788"/>
              <a:gd name="connsiteY218" fmla="*/ 1143582 h 6897066"/>
              <a:gd name="connsiteX219" fmla="*/ 962287 w 8188788"/>
              <a:gd name="connsiteY219" fmla="*/ 1167040 h 6897066"/>
              <a:gd name="connsiteX220" fmla="*/ 952633 w 8188788"/>
              <a:gd name="connsiteY220" fmla="*/ 1178259 h 6897066"/>
              <a:gd name="connsiteX221" fmla="*/ 942979 w 8188788"/>
              <a:gd name="connsiteY221" fmla="*/ 1190499 h 6897066"/>
              <a:gd name="connsiteX222" fmla="*/ 933835 w 8188788"/>
              <a:gd name="connsiteY222" fmla="*/ 1202739 h 6897066"/>
              <a:gd name="connsiteX223" fmla="*/ 925197 w 8188788"/>
              <a:gd name="connsiteY223" fmla="*/ 1215998 h 6897066"/>
              <a:gd name="connsiteX224" fmla="*/ 917577 w 8188788"/>
              <a:gd name="connsiteY224" fmla="*/ 1230786 h 6897066"/>
              <a:gd name="connsiteX225" fmla="*/ 910462 w 8188788"/>
              <a:gd name="connsiteY225" fmla="*/ 1245575 h 6897066"/>
              <a:gd name="connsiteX226" fmla="*/ 905383 w 8188788"/>
              <a:gd name="connsiteY226" fmla="*/ 1240986 h 6897066"/>
              <a:gd name="connsiteX227" fmla="*/ 900812 w 8188788"/>
              <a:gd name="connsiteY227" fmla="*/ 1236397 h 6897066"/>
              <a:gd name="connsiteX228" fmla="*/ 897254 w 8188788"/>
              <a:gd name="connsiteY228" fmla="*/ 1232826 h 6897066"/>
              <a:gd name="connsiteX229" fmla="*/ 892680 w 8188788"/>
              <a:gd name="connsiteY229" fmla="*/ 1231296 h 6897066"/>
              <a:gd name="connsiteX230" fmla="*/ 889632 w 8188788"/>
              <a:gd name="connsiteY230" fmla="*/ 1229256 h 6897066"/>
              <a:gd name="connsiteX231" fmla="*/ 886076 w 8188788"/>
              <a:gd name="connsiteY231" fmla="*/ 1228747 h 6897066"/>
              <a:gd name="connsiteX232" fmla="*/ 883027 w 8188788"/>
              <a:gd name="connsiteY232" fmla="*/ 1228747 h 6897066"/>
              <a:gd name="connsiteX233" fmla="*/ 880488 w 8188788"/>
              <a:gd name="connsiteY233" fmla="*/ 1229256 h 6897066"/>
              <a:gd name="connsiteX234" fmla="*/ 877439 w 8188788"/>
              <a:gd name="connsiteY234" fmla="*/ 1229767 h 6897066"/>
              <a:gd name="connsiteX235" fmla="*/ 875406 w 8188788"/>
              <a:gd name="connsiteY235" fmla="*/ 1231807 h 6897066"/>
              <a:gd name="connsiteX236" fmla="*/ 870834 w 8188788"/>
              <a:gd name="connsiteY236" fmla="*/ 1235886 h 6897066"/>
              <a:gd name="connsiteX237" fmla="*/ 866768 w 8188788"/>
              <a:gd name="connsiteY237" fmla="*/ 1241496 h 6897066"/>
              <a:gd name="connsiteX238" fmla="*/ 862703 w 8188788"/>
              <a:gd name="connsiteY238" fmla="*/ 1247615 h 6897066"/>
              <a:gd name="connsiteX239" fmla="*/ 859149 w 8188788"/>
              <a:gd name="connsiteY239" fmla="*/ 1253226 h 6897066"/>
              <a:gd name="connsiteX240" fmla="*/ 854576 w 8188788"/>
              <a:gd name="connsiteY240" fmla="*/ 1258326 h 6897066"/>
              <a:gd name="connsiteX241" fmla="*/ 850003 w 8188788"/>
              <a:gd name="connsiteY241" fmla="*/ 1262915 h 6897066"/>
              <a:gd name="connsiteX242" fmla="*/ 847463 w 8188788"/>
              <a:gd name="connsiteY242" fmla="*/ 1264445 h 6897066"/>
              <a:gd name="connsiteX243" fmla="*/ 844922 w 8188788"/>
              <a:gd name="connsiteY243" fmla="*/ 1265975 h 6897066"/>
              <a:gd name="connsiteX244" fmla="*/ 841874 w 8188788"/>
              <a:gd name="connsiteY244" fmla="*/ 1266484 h 6897066"/>
              <a:gd name="connsiteX245" fmla="*/ 838825 w 8188788"/>
              <a:gd name="connsiteY245" fmla="*/ 1266484 h 6897066"/>
              <a:gd name="connsiteX246" fmla="*/ 836284 w 8188788"/>
              <a:gd name="connsiteY246" fmla="*/ 1265975 h 6897066"/>
              <a:gd name="connsiteX247" fmla="*/ 832220 w 8188788"/>
              <a:gd name="connsiteY247" fmla="*/ 1263935 h 6897066"/>
              <a:gd name="connsiteX248" fmla="*/ 828664 w 8188788"/>
              <a:gd name="connsiteY248" fmla="*/ 1261385 h 6897066"/>
              <a:gd name="connsiteX249" fmla="*/ 824599 w 8188788"/>
              <a:gd name="connsiteY249" fmla="*/ 1258326 h 6897066"/>
              <a:gd name="connsiteX250" fmla="*/ 820534 w 8188788"/>
              <a:gd name="connsiteY250" fmla="*/ 1254756 h 6897066"/>
              <a:gd name="connsiteX251" fmla="*/ 815455 w 8188788"/>
              <a:gd name="connsiteY251" fmla="*/ 1249145 h 6897066"/>
              <a:gd name="connsiteX252" fmla="*/ 824599 w 8188788"/>
              <a:gd name="connsiteY252" fmla="*/ 1242007 h 6897066"/>
              <a:gd name="connsiteX253" fmla="*/ 832220 w 8188788"/>
              <a:gd name="connsiteY253" fmla="*/ 1234866 h 6897066"/>
              <a:gd name="connsiteX254" fmla="*/ 839841 w 8188788"/>
              <a:gd name="connsiteY254" fmla="*/ 1226707 h 6897066"/>
              <a:gd name="connsiteX255" fmla="*/ 846447 w 8188788"/>
              <a:gd name="connsiteY255" fmla="*/ 1219057 h 6897066"/>
              <a:gd name="connsiteX256" fmla="*/ 852542 w 8188788"/>
              <a:gd name="connsiteY256" fmla="*/ 1210388 h 6897066"/>
              <a:gd name="connsiteX257" fmla="*/ 858132 w 8188788"/>
              <a:gd name="connsiteY257" fmla="*/ 1202739 h 6897066"/>
              <a:gd name="connsiteX258" fmla="*/ 868802 w 8188788"/>
              <a:gd name="connsiteY258" fmla="*/ 1185909 h 6897066"/>
              <a:gd name="connsiteX259" fmla="*/ 878963 w 8188788"/>
              <a:gd name="connsiteY259" fmla="*/ 1169590 h 6897066"/>
              <a:gd name="connsiteX260" fmla="*/ 889123 w 8188788"/>
              <a:gd name="connsiteY260" fmla="*/ 1153780 h 6897066"/>
              <a:gd name="connsiteX261" fmla="*/ 894713 w 8188788"/>
              <a:gd name="connsiteY261" fmla="*/ 1146131 h 6897066"/>
              <a:gd name="connsiteX262" fmla="*/ 899793 w 8188788"/>
              <a:gd name="connsiteY262" fmla="*/ 1139501 h 6897066"/>
              <a:gd name="connsiteX263" fmla="*/ 906908 w 8188788"/>
              <a:gd name="connsiteY263" fmla="*/ 1132872 h 6897066"/>
              <a:gd name="connsiteX264" fmla="*/ 913513 w 8188788"/>
              <a:gd name="connsiteY264" fmla="*/ 1126753 h 6897066"/>
              <a:gd name="connsiteX265" fmla="*/ 914020 w 8188788"/>
              <a:gd name="connsiteY265" fmla="*/ 1126753 h 6897066"/>
              <a:gd name="connsiteX266" fmla="*/ 915036 w 8188788"/>
              <a:gd name="connsiteY266" fmla="*/ 1127772 h 6897066"/>
              <a:gd name="connsiteX267" fmla="*/ 919101 w 8188788"/>
              <a:gd name="connsiteY267" fmla="*/ 1129301 h 6897066"/>
              <a:gd name="connsiteX268" fmla="*/ 929770 w 8188788"/>
              <a:gd name="connsiteY268" fmla="*/ 1137461 h 6897066"/>
              <a:gd name="connsiteX269" fmla="*/ 939932 w 8188788"/>
              <a:gd name="connsiteY269" fmla="*/ 1145112 h 6897066"/>
              <a:gd name="connsiteX270" fmla="*/ 943995 w 8188788"/>
              <a:gd name="connsiteY270" fmla="*/ 1147661 h 6897066"/>
              <a:gd name="connsiteX271" fmla="*/ 946029 w 8188788"/>
              <a:gd name="connsiteY271" fmla="*/ 1148171 h 6897066"/>
              <a:gd name="connsiteX272" fmla="*/ 947043 w 8188788"/>
              <a:gd name="connsiteY272" fmla="*/ 1148171 h 6897066"/>
              <a:gd name="connsiteX273" fmla="*/ 950600 w 8188788"/>
              <a:gd name="connsiteY273" fmla="*/ 1147152 h 6897066"/>
              <a:gd name="connsiteX274" fmla="*/ 954156 w 8188788"/>
              <a:gd name="connsiteY274" fmla="*/ 1144601 h 6897066"/>
              <a:gd name="connsiteX275" fmla="*/ 957713 w 8188788"/>
              <a:gd name="connsiteY275" fmla="*/ 1141542 h 6897066"/>
              <a:gd name="connsiteX276" fmla="*/ 960762 w 8188788"/>
              <a:gd name="connsiteY276" fmla="*/ 1137461 h 6897066"/>
              <a:gd name="connsiteX277" fmla="*/ 963303 w 8188788"/>
              <a:gd name="connsiteY277" fmla="*/ 1131852 h 6897066"/>
              <a:gd name="connsiteX278" fmla="*/ 965843 w 8188788"/>
              <a:gd name="connsiteY278" fmla="*/ 1126242 h 6897066"/>
              <a:gd name="connsiteX279" fmla="*/ 971433 w 8188788"/>
              <a:gd name="connsiteY279" fmla="*/ 1114512 h 6897066"/>
              <a:gd name="connsiteX280" fmla="*/ 976004 w 8188788"/>
              <a:gd name="connsiteY280" fmla="*/ 1102274 h 6897066"/>
              <a:gd name="connsiteX281" fmla="*/ 981085 w 8188788"/>
              <a:gd name="connsiteY281" fmla="*/ 1091055 h 6897066"/>
              <a:gd name="connsiteX282" fmla="*/ 984134 w 8188788"/>
              <a:gd name="connsiteY282" fmla="*/ 1086465 h 6897066"/>
              <a:gd name="connsiteX283" fmla="*/ 986674 w 8188788"/>
              <a:gd name="connsiteY283" fmla="*/ 1082384 h 6897066"/>
              <a:gd name="connsiteX284" fmla="*/ 989723 w 8188788"/>
              <a:gd name="connsiteY284" fmla="*/ 1079325 h 6897066"/>
              <a:gd name="connsiteX285" fmla="*/ 993787 w 8188788"/>
              <a:gd name="connsiteY285" fmla="*/ 1076776 h 6897066"/>
              <a:gd name="connsiteX286" fmla="*/ 993787 w 8188788"/>
              <a:gd name="connsiteY286" fmla="*/ 1071676 h 6897066"/>
              <a:gd name="connsiteX287" fmla="*/ 992264 w 8188788"/>
              <a:gd name="connsiteY287" fmla="*/ 1067595 h 6897066"/>
              <a:gd name="connsiteX288" fmla="*/ 991248 w 8188788"/>
              <a:gd name="connsiteY288" fmla="*/ 1064025 h 6897066"/>
              <a:gd name="connsiteX289" fmla="*/ 988707 w 8188788"/>
              <a:gd name="connsiteY289" fmla="*/ 1060966 h 6897066"/>
              <a:gd name="connsiteX290" fmla="*/ 986166 w 8188788"/>
              <a:gd name="connsiteY290" fmla="*/ 1058925 h 6897066"/>
              <a:gd name="connsiteX291" fmla="*/ 983117 w 8188788"/>
              <a:gd name="connsiteY291" fmla="*/ 1056887 h 6897066"/>
              <a:gd name="connsiteX292" fmla="*/ 976004 w 8188788"/>
              <a:gd name="connsiteY292" fmla="*/ 1053316 h 6897066"/>
              <a:gd name="connsiteX293" fmla="*/ 967368 w 8188788"/>
              <a:gd name="connsiteY293" fmla="*/ 1048727 h 6897066"/>
              <a:gd name="connsiteX294" fmla="*/ 962794 w 8188788"/>
              <a:gd name="connsiteY294" fmla="*/ 1046176 h 6897066"/>
              <a:gd name="connsiteX295" fmla="*/ 957713 w 8188788"/>
              <a:gd name="connsiteY295" fmla="*/ 1042606 h 6897066"/>
              <a:gd name="connsiteX296" fmla="*/ 953140 w 8188788"/>
              <a:gd name="connsiteY296" fmla="*/ 1038527 h 6897066"/>
              <a:gd name="connsiteX297" fmla="*/ 947552 w 8188788"/>
              <a:gd name="connsiteY297" fmla="*/ 1032917 h 6897066"/>
              <a:gd name="connsiteX298" fmla="*/ 942472 w 8188788"/>
              <a:gd name="connsiteY298" fmla="*/ 1026287 h 6897066"/>
              <a:gd name="connsiteX299" fmla="*/ 936883 w 8188788"/>
              <a:gd name="connsiteY299" fmla="*/ 1018638 h 6897066"/>
              <a:gd name="connsiteX300" fmla="*/ 943995 w 8188788"/>
              <a:gd name="connsiteY300" fmla="*/ 1018638 h 6897066"/>
              <a:gd name="connsiteX301" fmla="*/ 950093 w 8188788"/>
              <a:gd name="connsiteY301" fmla="*/ 1018128 h 6897066"/>
              <a:gd name="connsiteX302" fmla="*/ 956190 w 8188788"/>
              <a:gd name="connsiteY302" fmla="*/ 1016598 h 6897066"/>
              <a:gd name="connsiteX303" fmla="*/ 961778 w 8188788"/>
              <a:gd name="connsiteY303" fmla="*/ 1015578 h 6897066"/>
              <a:gd name="connsiteX304" fmla="*/ 966352 w 8188788"/>
              <a:gd name="connsiteY304" fmla="*/ 1013538 h 6897066"/>
              <a:gd name="connsiteX305" fmla="*/ 970414 w 8188788"/>
              <a:gd name="connsiteY305" fmla="*/ 1012009 h 6897066"/>
              <a:gd name="connsiteX306" fmla="*/ 974988 w 8188788"/>
              <a:gd name="connsiteY306" fmla="*/ 1009459 h 6897066"/>
              <a:gd name="connsiteX307" fmla="*/ 978544 w 8188788"/>
              <a:gd name="connsiteY307" fmla="*/ 1006400 h 6897066"/>
              <a:gd name="connsiteX308" fmla="*/ 982101 w 8188788"/>
              <a:gd name="connsiteY308" fmla="*/ 1003339 h 6897066"/>
              <a:gd name="connsiteX309" fmla="*/ 985149 w 8188788"/>
              <a:gd name="connsiteY309" fmla="*/ 1000279 h 6897066"/>
              <a:gd name="connsiteX310" fmla="*/ 990739 w 8188788"/>
              <a:gd name="connsiteY310" fmla="*/ 993140 h 6897066"/>
              <a:gd name="connsiteX311" fmla="*/ 995311 w 8188788"/>
              <a:gd name="connsiteY311" fmla="*/ 984981 h 6897066"/>
              <a:gd name="connsiteX312" fmla="*/ 999375 w 8188788"/>
              <a:gd name="connsiteY312" fmla="*/ 976821 h 6897066"/>
              <a:gd name="connsiteX313" fmla="*/ 1008521 w 8188788"/>
              <a:gd name="connsiteY313" fmla="*/ 958971 h 6897066"/>
              <a:gd name="connsiteX314" fmla="*/ 1014110 w 8188788"/>
              <a:gd name="connsiteY314" fmla="*/ 950302 h 6897066"/>
              <a:gd name="connsiteX315" fmla="*/ 1020207 w 8188788"/>
              <a:gd name="connsiteY315" fmla="*/ 941632 h 6897066"/>
              <a:gd name="connsiteX316" fmla="*/ 1026811 w 8188788"/>
              <a:gd name="connsiteY316" fmla="*/ 933473 h 6897066"/>
              <a:gd name="connsiteX317" fmla="*/ 1030876 w 8188788"/>
              <a:gd name="connsiteY317" fmla="*/ 929392 h 6897066"/>
              <a:gd name="connsiteX318" fmla="*/ 1035956 w 8188788"/>
              <a:gd name="connsiteY318" fmla="*/ 925824 h 6897066"/>
              <a:gd name="connsiteX319" fmla="*/ 1040530 w 8188788"/>
              <a:gd name="connsiteY319" fmla="*/ 922253 h 6897066"/>
              <a:gd name="connsiteX320" fmla="*/ 1046118 w 8188788"/>
              <a:gd name="connsiteY320" fmla="*/ 919194 h 6897066"/>
              <a:gd name="connsiteX321" fmla="*/ 1051707 w 8188788"/>
              <a:gd name="connsiteY321" fmla="*/ 915624 h 6897066"/>
              <a:gd name="connsiteX322" fmla="*/ 1058312 w 8188788"/>
              <a:gd name="connsiteY322" fmla="*/ 913075 h 6897066"/>
              <a:gd name="connsiteX323" fmla="*/ 1059328 w 8188788"/>
              <a:gd name="connsiteY323" fmla="*/ 910015 h 6897066"/>
              <a:gd name="connsiteX324" fmla="*/ 1059835 w 8188788"/>
              <a:gd name="connsiteY324" fmla="*/ 906954 h 6897066"/>
              <a:gd name="connsiteX325" fmla="*/ 1060344 w 8188788"/>
              <a:gd name="connsiteY325" fmla="*/ 904405 h 6897066"/>
              <a:gd name="connsiteX326" fmla="*/ 1059835 w 8188788"/>
              <a:gd name="connsiteY326" fmla="*/ 902875 h 6897066"/>
              <a:gd name="connsiteX327" fmla="*/ 1059328 w 8188788"/>
              <a:gd name="connsiteY327" fmla="*/ 900834 h 6897066"/>
              <a:gd name="connsiteX328" fmla="*/ 1058312 w 8188788"/>
              <a:gd name="connsiteY328" fmla="*/ 899305 h 6897066"/>
              <a:gd name="connsiteX329" fmla="*/ 1056788 w 8188788"/>
              <a:gd name="connsiteY329" fmla="*/ 898794 h 6897066"/>
              <a:gd name="connsiteX330" fmla="*/ 1055265 w 8188788"/>
              <a:gd name="connsiteY330" fmla="*/ 897265 h 6897066"/>
              <a:gd name="connsiteX331" fmla="*/ 1051707 w 8188788"/>
              <a:gd name="connsiteY331" fmla="*/ 896756 h 6897066"/>
              <a:gd name="connsiteX332" fmla="*/ 1047643 w 8188788"/>
              <a:gd name="connsiteY332" fmla="*/ 897265 h 6897066"/>
              <a:gd name="connsiteX333" fmla="*/ 1045102 w 8188788"/>
              <a:gd name="connsiteY333" fmla="*/ 899305 h 6897066"/>
              <a:gd name="connsiteX334" fmla="*/ 1042053 w 8188788"/>
              <a:gd name="connsiteY334" fmla="*/ 901854 h 6897066"/>
              <a:gd name="connsiteX335" fmla="*/ 1035956 w 8188788"/>
              <a:gd name="connsiteY335" fmla="*/ 893186 h 6897066"/>
              <a:gd name="connsiteX336" fmla="*/ 1033924 w 8188788"/>
              <a:gd name="connsiteY336" fmla="*/ 889615 h 6897066"/>
              <a:gd name="connsiteX337" fmla="*/ 1032908 w 8188788"/>
              <a:gd name="connsiteY337" fmla="*/ 886556 h 6897066"/>
              <a:gd name="connsiteX338" fmla="*/ 1031385 w 8188788"/>
              <a:gd name="connsiteY338" fmla="*/ 883496 h 6897066"/>
              <a:gd name="connsiteX339" fmla="*/ 1031385 w 8188788"/>
              <a:gd name="connsiteY339" fmla="*/ 880945 h 6897066"/>
              <a:gd name="connsiteX340" fmla="*/ 1031385 w 8188788"/>
              <a:gd name="connsiteY340" fmla="*/ 878396 h 6897066"/>
              <a:gd name="connsiteX341" fmla="*/ 1032908 w 8188788"/>
              <a:gd name="connsiteY341" fmla="*/ 876866 h 6897066"/>
              <a:gd name="connsiteX342" fmla="*/ 1033924 w 8188788"/>
              <a:gd name="connsiteY342" fmla="*/ 874826 h 6897066"/>
              <a:gd name="connsiteX343" fmla="*/ 1035449 w 8188788"/>
              <a:gd name="connsiteY343" fmla="*/ 873296 h 6897066"/>
              <a:gd name="connsiteX344" fmla="*/ 1039512 w 8188788"/>
              <a:gd name="connsiteY344" fmla="*/ 871256 h 6897066"/>
              <a:gd name="connsiteX345" fmla="*/ 1045102 w 8188788"/>
              <a:gd name="connsiteY345" fmla="*/ 869726 h 6897066"/>
              <a:gd name="connsiteX346" fmla="*/ 1051707 w 8188788"/>
              <a:gd name="connsiteY346" fmla="*/ 868196 h 6897066"/>
              <a:gd name="connsiteX347" fmla="*/ 1065425 w 8188788"/>
              <a:gd name="connsiteY347" fmla="*/ 867177 h 6897066"/>
              <a:gd name="connsiteX348" fmla="*/ 1079651 w 8188788"/>
              <a:gd name="connsiteY348" fmla="*/ 865647 h 6897066"/>
              <a:gd name="connsiteX349" fmla="*/ 1086255 w 8188788"/>
              <a:gd name="connsiteY349" fmla="*/ 864626 h 6897066"/>
              <a:gd name="connsiteX350" fmla="*/ 1091844 w 8188788"/>
              <a:gd name="connsiteY350" fmla="*/ 863607 h 6897066"/>
              <a:gd name="connsiteX351" fmla="*/ 1095909 w 8188788"/>
              <a:gd name="connsiteY351" fmla="*/ 861056 h 6897066"/>
              <a:gd name="connsiteX352" fmla="*/ 1097941 w 8188788"/>
              <a:gd name="connsiteY352" fmla="*/ 859017 h 6897066"/>
              <a:gd name="connsiteX353" fmla="*/ 1208358 w 8188788"/>
              <a:gd name="connsiteY353" fmla="*/ 793979 h 6897066"/>
              <a:gd name="connsiteX354" fmla="*/ 1212395 w 8188788"/>
              <a:gd name="connsiteY354" fmla="*/ 793979 h 6897066"/>
              <a:gd name="connsiteX355" fmla="*/ 1216940 w 8188788"/>
              <a:gd name="connsiteY355" fmla="*/ 794487 h 6897066"/>
              <a:gd name="connsiteX356" fmla="*/ 1220473 w 8188788"/>
              <a:gd name="connsiteY356" fmla="*/ 796519 h 6897066"/>
              <a:gd name="connsiteX357" fmla="*/ 1224514 w 8188788"/>
              <a:gd name="connsiteY357" fmla="*/ 798551 h 6897066"/>
              <a:gd name="connsiteX358" fmla="*/ 1228049 w 8188788"/>
              <a:gd name="connsiteY358" fmla="*/ 801602 h 6897066"/>
              <a:gd name="connsiteX359" fmla="*/ 1231584 w 8188788"/>
              <a:gd name="connsiteY359" fmla="*/ 806174 h 6897066"/>
              <a:gd name="connsiteX360" fmla="*/ 1234613 w 8188788"/>
              <a:gd name="connsiteY360" fmla="*/ 810745 h 6897066"/>
              <a:gd name="connsiteX361" fmla="*/ 1218959 w 8188788"/>
              <a:gd name="connsiteY361" fmla="*/ 825480 h 6897066"/>
              <a:gd name="connsiteX362" fmla="*/ 1207852 w 8188788"/>
              <a:gd name="connsiteY362" fmla="*/ 837166 h 6897066"/>
              <a:gd name="connsiteX363" fmla="*/ 1199773 w 8188788"/>
              <a:gd name="connsiteY363" fmla="*/ 846310 h 6897066"/>
              <a:gd name="connsiteX364" fmla="*/ 1193211 w 8188788"/>
              <a:gd name="connsiteY364" fmla="*/ 853425 h 6897066"/>
              <a:gd name="connsiteX365" fmla="*/ 1187151 w 8188788"/>
              <a:gd name="connsiteY365" fmla="*/ 860536 h 6897066"/>
              <a:gd name="connsiteX366" fmla="*/ 1180586 w 8188788"/>
              <a:gd name="connsiteY366" fmla="*/ 866126 h 6897066"/>
              <a:gd name="connsiteX367" fmla="*/ 1172004 w 8188788"/>
              <a:gd name="connsiteY367" fmla="*/ 872223 h 6897066"/>
              <a:gd name="connsiteX368" fmla="*/ 1158370 w 8188788"/>
              <a:gd name="connsiteY368" fmla="*/ 880352 h 6897066"/>
              <a:gd name="connsiteX369" fmla="*/ 1156857 w 8188788"/>
              <a:gd name="connsiteY369" fmla="*/ 877810 h 6897066"/>
              <a:gd name="connsiteX370" fmla="*/ 1154835 w 8188788"/>
              <a:gd name="connsiteY370" fmla="*/ 875271 h 6897066"/>
              <a:gd name="connsiteX371" fmla="*/ 1154330 w 8188788"/>
              <a:gd name="connsiteY371" fmla="*/ 872223 h 6897066"/>
              <a:gd name="connsiteX372" fmla="*/ 1153826 w 8188788"/>
              <a:gd name="connsiteY372" fmla="*/ 869174 h 6897066"/>
              <a:gd name="connsiteX373" fmla="*/ 1153320 w 8188788"/>
              <a:gd name="connsiteY373" fmla="*/ 865619 h 6897066"/>
              <a:gd name="connsiteX374" fmla="*/ 1153826 w 8188788"/>
              <a:gd name="connsiteY374" fmla="*/ 861552 h 6897066"/>
              <a:gd name="connsiteX375" fmla="*/ 1155845 w 8188788"/>
              <a:gd name="connsiteY375" fmla="*/ 852916 h 6897066"/>
              <a:gd name="connsiteX376" fmla="*/ 1158370 w 8188788"/>
              <a:gd name="connsiteY376" fmla="*/ 843771 h 6897066"/>
              <a:gd name="connsiteX377" fmla="*/ 1162915 w 8188788"/>
              <a:gd name="connsiteY377" fmla="*/ 834116 h 6897066"/>
              <a:gd name="connsiteX378" fmla="*/ 1167963 w 8188788"/>
              <a:gd name="connsiteY378" fmla="*/ 825480 h 6897066"/>
              <a:gd name="connsiteX379" fmla="*/ 1174022 w 8188788"/>
              <a:gd name="connsiteY379" fmla="*/ 816842 h 6897066"/>
              <a:gd name="connsiteX380" fmla="*/ 1181596 w 8188788"/>
              <a:gd name="connsiteY380" fmla="*/ 809222 h 6897066"/>
              <a:gd name="connsiteX381" fmla="*/ 1188666 w 8188788"/>
              <a:gd name="connsiteY381" fmla="*/ 802616 h 6897066"/>
              <a:gd name="connsiteX382" fmla="*/ 1192705 w 8188788"/>
              <a:gd name="connsiteY382" fmla="*/ 799568 h 6897066"/>
              <a:gd name="connsiteX383" fmla="*/ 1196239 w 8188788"/>
              <a:gd name="connsiteY383" fmla="*/ 797535 h 6897066"/>
              <a:gd name="connsiteX384" fmla="*/ 1200782 w 8188788"/>
              <a:gd name="connsiteY384" fmla="*/ 795503 h 6897066"/>
              <a:gd name="connsiteX385" fmla="*/ 1204823 w 8188788"/>
              <a:gd name="connsiteY385" fmla="*/ 794487 h 6897066"/>
              <a:gd name="connsiteX386" fmla="*/ 1201794 w 8188788"/>
              <a:gd name="connsiteY386" fmla="*/ 710146 h 6897066"/>
              <a:gd name="connsiteX387" fmla="*/ 1206412 w 8188788"/>
              <a:gd name="connsiteY387" fmla="*/ 710146 h 6897066"/>
              <a:gd name="connsiteX388" fmla="*/ 1212058 w 8188788"/>
              <a:gd name="connsiteY388" fmla="*/ 710650 h 6897066"/>
              <a:gd name="connsiteX389" fmla="*/ 1216162 w 8188788"/>
              <a:gd name="connsiteY389" fmla="*/ 711660 h 6897066"/>
              <a:gd name="connsiteX390" fmla="*/ 1221296 w 8188788"/>
              <a:gd name="connsiteY390" fmla="*/ 713679 h 6897066"/>
              <a:gd name="connsiteX391" fmla="*/ 1224887 w 8188788"/>
              <a:gd name="connsiteY391" fmla="*/ 715193 h 6897066"/>
              <a:gd name="connsiteX392" fmla="*/ 1228993 w 8188788"/>
              <a:gd name="connsiteY392" fmla="*/ 718223 h 6897066"/>
              <a:gd name="connsiteX393" fmla="*/ 1232073 w 8188788"/>
              <a:gd name="connsiteY393" fmla="*/ 721757 h 6897066"/>
              <a:gd name="connsiteX394" fmla="*/ 1224375 w 8188788"/>
              <a:gd name="connsiteY394" fmla="*/ 728319 h 6897066"/>
              <a:gd name="connsiteX395" fmla="*/ 1216162 w 8188788"/>
              <a:gd name="connsiteY395" fmla="*/ 733872 h 6897066"/>
              <a:gd name="connsiteX396" fmla="*/ 1208977 w 8188788"/>
              <a:gd name="connsiteY396" fmla="*/ 737405 h 6897066"/>
              <a:gd name="connsiteX397" fmla="*/ 1202306 w 8188788"/>
              <a:gd name="connsiteY397" fmla="*/ 740435 h 6897066"/>
              <a:gd name="connsiteX398" fmla="*/ 1195635 w 8188788"/>
              <a:gd name="connsiteY398" fmla="*/ 742454 h 6897066"/>
              <a:gd name="connsiteX399" fmla="*/ 1189477 w 8188788"/>
              <a:gd name="connsiteY399" fmla="*/ 743464 h 6897066"/>
              <a:gd name="connsiteX400" fmla="*/ 1179213 w 8188788"/>
              <a:gd name="connsiteY400" fmla="*/ 745483 h 6897066"/>
              <a:gd name="connsiteX401" fmla="*/ 1174080 w 8188788"/>
              <a:gd name="connsiteY401" fmla="*/ 746493 h 6897066"/>
              <a:gd name="connsiteX402" fmla="*/ 1169463 w 8188788"/>
              <a:gd name="connsiteY402" fmla="*/ 748511 h 6897066"/>
              <a:gd name="connsiteX403" fmla="*/ 1165869 w 8188788"/>
              <a:gd name="connsiteY403" fmla="*/ 751540 h 6897066"/>
              <a:gd name="connsiteX404" fmla="*/ 1162276 w 8188788"/>
              <a:gd name="connsiteY404" fmla="*/ 755579 h 6897066"/>
              <a:gd name="connsiteX405" fmla="*/ 1158170 w 8188788"/>
              <a:gd name="connsiteY405" fmla="*/ 761132 h 6897066"/>
              <a:gd name="connsiteX406" fmla="*/ 1156119 w 8188788"/>
              <a:gd name="connsiteY406" fmla="*/ 768200 h 6897066"/>
              <a:gd name="connsiteX407" fmla="*/ 1153552 w 8188788"/>
              <a:gd name="connsiteY407" fmla="*/ 777792 h 6897066"/>
              <a:gd name="connsiteX408" fmla="*/ 1151499 w 8188788"/>
              <a:gd name="connsiteY408" fmla="*/ 788897 h 6897066"/>
              <a:gd name="connsiteX409" fmla="*/ 1145855 w 8188788"/>
              <a:gd name="connsiteY409" fmla="*/ 785363 h 6897066"/>
              <a:gd name="connsiteX410" fmla="*/ 1140721 w 8188788"/>
              <a:gd name="connsiteY410" fmla="*/ 781829 h 6897066"/>
              <a:gd name="connsiteX411" fmla="*/ 1137129 w 8188788"/>
              <a:gd name="connsiteY411" fmla="*/ 777792 h 6897066"/>
              <a:gd name="connsiteX412" fmla="*/ 1134050 w 8188788"/>
              <a:gd name="connsiteY412" fmla="*/ 773249 h 6897066"/>
              <a:gd name="connsiteX413" fmla="*/ 1131997 w 8188788"/>
              <a:gd name="connsiteY413" fmla="*/ 769210 h 6897066"/>
              <a:gd name="connsiteX414" fmla="*/ 1130971 w 8188788"/>
              <a:gd name="connsiteY414" fmla="*/ 765171 h 6897066"/>
              <a:gd name="connsiteX415" fmla="*/ 1130458 w 8188788"/>
              <a:gd name="connsiteY415" fmla="*/ 761132 h 6897066"/>
              <a:gd name="connsiteX416" fmla="*/ 1130971 w 8188788"/>
              <a:gd name="connsiteY416" fmla="*/ 756589 h 6897066"/>
              <a:gd name="connsiteX417" fmla="*/ 1131483 w 8188788"/>
              <a:gd name="connsiteY417" fmla="*/ 752550 h 6897066"/>
              <a:gd name="connsiteX418" fmla="*/ 1133538 w 8188788"/>
              <a:gd name="connsiteY418" fmla="*/ 748511 h 6897066"/>
              <a:gd name="connsiteX419" fmla="*/ 1136103 w 8188788"/>
              <a:gd name="connsiteY419" fmla="*/ 743968 h 6897066"/>
              <a:gd name="connsiteX420" fmla="*/ 1138155 w 8188788"/>
              <a:gd name="connsiteY420" fmla="*/ 740435 h 6897066"/>
              <a:gd name="connsiteX421" fmla="*/ 1141749 w 8188788"/>
              <a:gd name="connsiteY421" fmla="*/ 736396 h 6897066"/>
              <a:gd name="connsiteX422" fmla="*/ 1145855 w 8188788"/>
              <a:gd name="connsiteY422" fmla="*/ 732863 h 6897066"/>
              <a:gd name="connsiteX423" fmla="*/ 1149446 w 8188788"/>
              <a:gd name="connsiteY423" fmla="*/ 729833 h 6897066"/>
              <a:gd name="connsiteX424" fmla="*/ 1154066 w 8188788"/>
              <a:gd name="connsiteY424" fmla="*/ 726300 h 6897066"/>
              <a:gd name="connsiteX425" fmla="*/ 1163816 w 8188788"/>
              <a:gd name="connsiteY425" fmla="*/ 720241 h 6897066"/>
              <a:gd name="connsiteX426" fmla="*/ 1174080 w 8188788"/>
              <a:gd name="connsiteY426" fmla="*/ 715193 h 6897066"/>
              <a:gd name="connsiteX427" fmla="*/ 1185371 w 8188788"/>
              <a:gd name="connsiteY427" fmla="*/ 712165 h 6897066"/>
              <a:gd name="connsiteX428" fmla="*/ 1190503 w 8188788"/>
              <a:gd name="connsiteY428" fmla="*/ 711155 h 6897066"/>
              <a:gd name="connsiteX429" fmla="*/ 1196148 w 8188788"/>
              <a:gd name="connsiteY429" fmla="*/ 710650 h 6897066"/>
              <a:gd name="connsiteX430" fmla="*/ 1330637 w 8188788"/>
              <a:gd name="connsiteY430" fmla="*/ 552642 h 6897066"/>
              <a:gd name="connsiteX431" fmla="*/ 1335211 w 8188788"/>
              <a:gd name="connsiteY431" fmla="*/ 553151 h 6897066"/>
              <a:gd name="connsiteX432" fmla="*/ 1339783 w 8188788"/>
              <a:gd name="connsiteY432" fmla="*/ 554167 h 6897066"/>
              <a:gd name="connsiteX433" fmla="*/ 1344356 w 8188788"/>
              <a:gd name="connsiteY433" fmla="*/ 555183 h 6897066"/>
              <a:gd name="connsiteX434" fmla="*/ 1349437 w 8188788"/>
              <a:gd name="connsiteY434" fmla="*/ 557723 h 6897066"/>
              <a:gd name="connsiteX435" fmla="*/ 1354009 w 8188788"/>
              <a:gd name="connsiteY435" fmla="*/ 559248 h 6897066"/>
              <a:gd name="connsiteX436" fmla="*/ 1359090 w 8188788"/>
              <a:gd name="connsiteY436" fmla="*/ 562296 h 6897066"/>
              <a:gd name="connsiteX437" fmla="*/ 1364170 w 8188788"/>
              <a:gd name="connsiteY437" fmla="*/ 565852 h 6897066"/>
              <a:gd name="connsiteX438" fmla="*/ 1359090 w 8188788"/>
              <a:gd name="connsiteY438" fmla="*/ 566868 h 6897066"/>
              <a:gd name="connsiteX439" fmla="*/ 1354009 w 8188788"/>
              <a:gd name="connsiteY439" fmla="*/ 567377 h 6897066"/>
              <a:gd name="connsiteX440" fmla="*/ 1349946 w 8188788"/>
              <a:gd name="connsiteY440" fmla="*/ 568393 h 6897066"/>
              <a:gd name="connsiteX441" fmla="*/ 1344865 w 8188788"/>
              <a:gd name="connsiteY441" fmla="*/ 569917 h 6897066"/>
              <a:gd name="connsiteX442" fmla="*/ 1340799 w 8188788"/>
              <a:gd name="connsiteY442" fmla="*/ 571442 h 6897066"/>
              <a:gd name="connsiteX443" fmla="*/ 1336734 w 8188788"/>
              <a:gd name="connsiteY443" fmla="*/ 573981 h 6897066"/>
              <a:gd name="connsiteX444" fmla="*/ 1328096 w 8188788"/>
              <a:gd name="connsiteY444" fmla="*/ 578555 h 6897066"/>
              <a:gd name="connsiteX445" fmla="*/ 1320476 w 8188788"/>
              <a:gd name="connsiteY445" fmla="*/ 585159 h 6897066"/>
              <a:gd name="connsiteX446" fmla="*/ 1312856 w 8188788"/>
              <a:gd name="connsiteY446" fmla="*/ 592781 h 6897066"/>
              <a:gd name="connsiteX447" fmla="*/ 1306250 w 8188788"/>
              <a:gd name="connsiteY447" fmla="*/ 600910 h 6897066"/>
              <a:gd name="connsiteX448" fmla="*/ 1299645 w 8188788"/>
              <a:gd name="connsiteY448" fmla="*/ 610055 h 6897066"/>
              <a:gd name="connsiteX449" fmla="*/ 1293549 w 8188788"/>
              <a:gd name="connsiteY449" fmla="*/ 619200 h 6897066"/>
              <a:gd name="connsiteX450" fmla="*/ 1288467 w 8188788"/>
              <a:gd name="connsiteY450" fmla="*/ 628853 h 6897066"/>
              <a:gd name="connsiteX451" fmla="*/ 1283386 w 8188788"/>
              <a:gd name="connsiteY451" fmla="*/ 638507 h 6897066"/>
              <a:gd name="connsiteX452" fmla="*/ 1278814 w 8188788"/>
              <a:gd name="connsiteY452" fmla="*/ 648160 h 6897066"/>
              <a:gd name="connsiteX453" fmla="*/ 1270685 w 8188788"/>
              <a:gd name="connsiteY453" fmla="*/ 666959 h 6897066"/>
              <a:gd name="connsiteX454" fmla="*/ 1264588 w 8188788"/>
              <a:gd name="connsiteY454" fmla="*/ 683217 h 6897066"/>
              <a:gd name="connsiteX455" fmla="*/ 1267637 w 8188788"/>
              <a:gd name="connsiteY455" fmla="*/ 685756 h 6897066"/>
              <a:gd name="connsiteX456" fmla="*/ 1270176 w 8188788"/>
              <a:gd name="connsiteY456" fmla="*/ 686773 h 6897066"/>
              <a:gd name="connsiteX457" fmla="*/ 1273224 w 8188788"/>
              <a:gd name="connsiteY457" fmla="*/ 687282 h 6897066"/>
              <a:gd name="connsiteX458" fmla="*/ 1275767 w 8188788"/>
              <a:gd name="connsiteY458" fmla="*/ 687282 h 6897066"/>
              <a:gd name="connsiteX459" fmla="*/ 1277798 w 8188788"/>
              <a:gd name="connsiteY459" fmla="*/ 686773 h 6897066"/>
              <a:gd name="connsiteX460" fmla="*/ 1280337 w 8188788"/>
              <a:gd name="connsiteY460" fmla="*/ 686265 h 6897066"/>
              <a:gd name="connsiteX461" fmla="*/ 1284911 w 8188788"/>
              <a:gd name="connsiteY461" fmla="*/ 683725 h 6897066"/>
              <a:gd name="connsiteX462" fmla="*/ 1288976 w 8188788"/>
              <a:gd name="connsiteY462" fmla="*/ 680676 h 6897066"/>
              <a:gd name="connsiteX463" fmla="*/ 1293549 w 8188788"/>
              <a:gd name="connsiteY463" fmla="*/ 676611 h 6897066"/>
              <a:gd name="connsiteX464" fmla="*/ 1298121 w 8188788"/>
              <a:gd name="connsiteY464" fmla="*/ 673056 h 6897066"/>
              <a:gd name="connsiteX465" fmla="*/ 1302187 w 8188788"/>
              <a:gd name="connsiteY465" fmla="*/ 670007 h 6897066"/>
              <a:gd name="connsiteX466" fmla="*/ 1305234 w 8188788"/>
              <a:gd name="connsiteY466" fmla="*/ 676611 h 6897066"/>
              <a:gd name="connsiteX467" fmla="*/ 1307775 w 8188788"/>
              <a:gd name="connsiteY467" fmla="*/ 683725 h 6897066"/>
              <a:gd name="connsiteX468" fmla="*/ 1308791 w 8188788"/>
              <a:gd name="connsiteY468" fmla="*/ 691854 h 6897066"/>
              <a:gd name="connsiteX469" fmla="*/ 1308791 w 8188788"/>
              <a:gd name="connsiteY469" fmla="*/ 698967 h 6897066"/>
              <a:gd name="connsiteX470" fmla="*/ 1308282 w 8188788"/>
              <a:gd name="connsiteY470" fmla="*/ 706588 h 6897066"/>
              <a:gd name="connsiteX471" fmla="*/ 1306758 w 8188788"/>
              <a:gd name="connsiteY471" fmla="*/ 714717 h 6897066"/>
              <a:gd name="connsiteX472" fmla="*/ 1304725 w 8188788"/>
              <a:gd name="connsiteY472" fmla="*/ 721831 h 6897066"/>
              <a:gd name="connsiteX473" fmla="*/ 1301677 w 8188788"/>
              <a:gd name="connsiteY473" fmla="*/ 728435 h 6897066"/>
              <a:gd name="connsiteX474" fmla="*/ 1297106 w 8188788"/>
              <a:gd name="connsiteY474" fmla="*/ 735040 h 6897066"/>
              <a:gd name="connsiteX475" fmla="*/ 1292533 w 8188788"/>
              <a:gd name="connsiteY475" fmla="*/ 741644 h 6897066"/>
              <a:gd name="connsiteX476" fmla="*/ 1287452 w 8188788"/>
              <a:gd name="connsiteY476" fmla="*/ 747234 h 6897066"/>
              <a:gd name="connsiteX477" fmla="*/ 1281863 w 8188788"/>
              <a:gd name="connsiteY477" fmla="*/ 751298 h 6897066"/>
              <a:gd name="connsiteX478" fmla="*/ 1275257 w 8188788"/>
              <a:gd name="connsiteY478" fmla="*/ 755363 h 6897066"/>
              <a:gd name="connsiteX479" fmla="*/ 1267637 w 8188788"/>
              <a:gd name="connsiteY479" fmla="*/ 758412 h 6897066"/>
              <a:gd name="connsiteX480" fmla="*/ 1260524 w 8188788"/>
              <a:gd name="connsiteY480" fmla="*/ 760444 h 6897066"/>
              <a:gd name="connsiteX481" fmla="*/ 1252902 w 8188788"/>
              <a:gd name="connsiteY481" fmla="*/ 760951 h 6897066"/>
              <a:gd name="connsiteX482" fmla="*/ 1252902 w 8188788"/>
              <a:gd name="connsiteY482" fmla="*/ 752822 h 6897066"/>
              <a:gd name="connsiteX483" fmla="*/ 1253411 w 8188788"/>
              <a:gd name="connsiteY483" fmla="*/ 744693 h 6897066"/>
              <a:gd name="connsiteX484" fmla="*/ 1254934 w 8188788"/>
              <a:gd name="connsiteY484" fmla="*/ 728435 h 6897066"/>
              <a:gd name="connsiteX485" fmla="*/ 1256459 w 8188788"/>
              <a:gd name="connsiteY485" fmla="*/ 712685 h 6897066"/>
              <a:gd name="connsiteX486" fmla="*/ 1256966 w 8188788"/>
              <a:gd name="connsiteY486" fmla="*/ 704047 h 6897066"/>
              <a:gd name="connsiteX487" fmla="*/ 1256966 w 8188788"/>
              <a:gd name="connsiteY487" fmla="*/ 696427 h 6897066"/>
              <a:gd name="connsiteX488" fmla="*/ 1256459 w 8188788"/>
              <a:gd name="connsiteY488" fmla="*/ 688805 h 6897066"/>
              <a:gd name="connsiteX489" fmla="*/ 1255952 w 8188788"/>
              <a:gd name="connsiteY489" fmla="*/ 680169 h 6897066"/>
              <a:gd name="connsiteX490" fmla="*/ 1253918 w 8188788"/>
              <a:gd name="connsiteY490" fmla="*/ 672547 h 6897066"/>
              <a:gd name="connsiteX491" fmla="*/ 1250871 w 8188788"/>
              <a:gd name="connsiteY491" fmla="*/ 664418 h 6897066"/>
              <a:gd name="connsiteX492" fmla="*/ 1247314 w 8188788"/>
              <a:gd name="connsiteY492" fmla="*/ 655781 h 6897066"/>
              <a:gd name="connsiteX493" fmla="*/ 1243249 w 8188788"/>
              <a:gd name="connsiteY493" fmla="*/ 648160 h 6897066"/>
              <a:gd name="connsiteX494" fmla="*/ 1237152 w 8188788"/>
              <a:gd name="connsiteY494" fmla="*/ 640539 h 6897066"/>
              <a:gd name="connsiteX495" fmla="*/ 1229532 w 8188788"/>
              <a:gd name="connsiteY495" fmla="*/ 632410 h 6897066"/>
              <a:gd name="connsiteX496" fmla="*/ 1245281 w 8188788"/>
              <a:gd name="connsiteY496" fmla="*/ 615136 h 6897066"/>
              <a:gd name="connsiteX497" fmla="*/ 1260524 w 8188788"/>
              <a:gd name="connsiteY497" fmla="*/ 597861 h 6897066"/>
              <a:gd name="connsiteX498" fmla="*/ 1268144 w 8188788"/>
              <a:gd name="connsiteY498" fmla="*/ 589732 h 6897066"/>
              <a:gd name="connsiteX499" fmla="*/ 1276275 w 8188788"/>
              <a:gd name="connsiteY499" fmla="*/ 581603 h 6897066"/>
              <a:gd name="connsiteX500" fmla="*/ 1283895 w 8188788"/>
              <a:gd name="connsiteY500" fmla="*/ 573981 h 6897066"/>
              <a:gd name="connsiteX501" fmla="*/ 1292533 w 8188788"/>
              <a:gd name="connsiteY501" fmla="*/ 567884 h 6897066"/>
              <a:gd name="connsiteX502" fmla="*/ 1300153 w 8188788"/>
              <a:gd name="connsiteY502" fmla="*/ 561788 h 6897066"/>
              <a:gd name="connsiteX503" fmla="*/ 1308791 w 8188788"/>
              <a:gd name="connsiteY503" fmla="*/ 557723 h 6897066"/>
              <a:gd name="connsiteX504" fmla="*/ 1312856 w 8188788"/>
              <a:gd name="connsiteY504" fmla="*/ 555691 h 6897066"/>
              <a:gd name="connsiteX505" fmla="*/ 1317427 w 8188788"/>
              <a:gd name="connsiteY505" fmla="*/ 554675 h 6897066"/>
              <a:gd name="connsiteX506" fmla="*/ 1321492 w 8188788"/>
              <a:gd name="connsiteY506" fmla="*/ 554167 h 6897066"/>
              <a:gd name="connsiteX507" fmla="*/ 1326573 w 8188788"/>
              <a:gd name="connsiteY507" fmla="*/ 553151 h 6897066"/>
              <a:gd name="connsiteX508" fmla="*/ 1365761 w 8188788"/>
              <a:gd name="connsiteY508" fmla="*/ 473892 h 6897066"/>
              <a:gd name="connsiteX509" fmla="*/ 1367265 w 8188788"/>
              <a:gd name="connsiteY509" fmla="*/ 484563 h 6897066"/>
              <a:gd name="connsiteX510" fmla="*/ 1369774 w 8188788"/>
              <a:gd name="connsiteY510" fmla="*/ 492183 h 6897066"/>
              <a:gd name="connsiteX511" fmla="*/ 1371280 w 8188788"/>
              <a:gd name="connsiteY511" fmla="*/ 495231 h 6897066"/>
              <a:gd name="connsiteX512" fmla="*/ 1372281 w 8188788"/>
              <a:gd name="connsiteY512" fmla="*/ 498280 h 6897066"/>
              <a:gd name="connsiteX513" fmla="*/ 1374288 w 8188788"/>
              <a:gd name="connsiteY513" fmla="*/ 500312 h 6897066"/>
              <a:gd name="connsiteX514" fmla="*/ 1375794 w 8188788"/>
              <a:gd name="connsiteY514" fmla="*/ 501837 h 6897066"/>
              <a:gd name="connsiteX515" fmla="*/ 1378302 w 8188788"/>
              <a:gd name="connsiteY515" fmla="*/ 503869 h 6897066"/>
              <a:gd name="connsiteX516" fmla="*/ 1379807 w 8188788"/>
              <a:gd name="connsiteY516" fmla="*/ 504378 h 6897066"/>
              <a:gd name="connsiteX517" fmla="*/ 1384824 w 8188788"/>
              <a:gd name="connsiteY517" fmla="*/ 505901 h 6897066"/>
              <a:gd name="connsiteX518" fmla="*/ 1389338 w 8188788"/>
              <a:gd name="connsiteY518" fmla="*/ 506917 h 6897066"/>
              <a:gd name="connsiteX519" fmla="*/ 1395359 w 8188788"/>
              <a:gd name="connsiteY519" fmla="*/ 506917 h 6897066"/>
              <a:gd name="connsiteX520" fmla="*/ 1407399 w 8188788"/>
              <a:gd name="connsiteY520" fmla="*/ 506917 h 6897066"/>
              <a:gd name="connsiteX521" fmla="*/ 1413921 w 8188788"/>
              <a:gd name="connsiteY521" fmla="*/ 507425 h 6897066"/>
              <a:gd name="connsiteX522" fmla="*/ 1420944 w 8188788"/>
              <a:gd name="connsiteY522" fmla="*/ 508441 h 6897066"/>
              <a:gd name="connsiteX523" fmla="*/ 1428468 w 8188788"/>
              <a:gd name="connsiteY523" fmla="*/ 510982 h 6897066"/>
              <a:gd name="connsiteX524" fmla="*/ 1435492 w 8188788"/>
              <a:gd name="connsiteY524" fmla="*/ 515046 h 6897066"/>
              <a:gd name="connsiteX525" fmla="*/ 1439005 w 8188788"/>
              <a:gd name="connsiteY525" fmla="*/ 517588 h 6897066"/>
              <a:gd name="connsiteX526" fmla="*/ 1442515 w 8188788"/>
              <a:gd name="connsiteY526" fmla="*/ 520636 h 6897066"/>
              <a:gd name="connsiteX527" fmla="*/ 1446028 w 8188788"/>
              <a:gd name="connsiteY527" fmla="*/ 524192 h 6897066"/>
              <a:gd name="connsiteX528" fmla="*/ 1450543 w 8188788"/>
              <a:gd name="connsiteY528" fmla="*/ 528256 h 6897066"/>
              <a:gd name="connsiteX529" fmla="*/ 1444021 w 8188788"/>
              <a:gd name="connsiteY529" fmla="*/ 534862 h 6897066"/>
              <a:gd name="connsiteX530" fmla="*/ 1436998 w 8188788"/>
              <a:gd name="connsiteY530" fmla="*/ 540450 h 6897066"/>
              <a:gd name="connsiteX531" fmla="*/ 1429975 w 8188788"/>
              <a:gd name="connsiteY531" fmla="*/ 544007 h 6897066"/>
              <a:gd name="connsiteX532" fmla="*/ 1423454 w 8188788"/>
              <a:gd name="connsiteY532" fmla="*/ 546547 h 6897066"/>
              <a:gd name="connsiteX533" fmla="*/ 1416428 w 8188788"/>
              <a:gd name="connsiteY533" fmla="*/ 547563 h 6897066"/>
              <a:gd name="connsiteX534" fmla="*/ 1408403 w 8188788"/>
              <a:gd name="connsiteY534" fmla="*/ 547563 h 6897066"/>
              <a:gd name="connsiteX535" fmla="*/ 1401378 w 8188788"/>
              <a:gd name="connsiteY535" fmla="*/ 546547 h 6897066"/>
              <a:gd name="connsiteX536" fmla="*/ 1393854 w 8188788"/>
              <a:gd name="connsiteY536" fmla="*/ 544515 h 6897066"/>
              <a:gd name="connsiteX537" fmla="*/ 1385827 w 8188788"/>
              <a:gd name="connsiteY537" fmla="*/ 542482 h 6897066"/>
              <a:gd name="connsiteX538" fmla="*/ 1378302 w 8188788"/>
              <a:gd name="connsiteY538" fmla="*/ 538927 h 6897066"/>
              <a:gd name="connsiteX539" fmla="*/ 1370275 w 8188788"/>
              <a:gd name="connsiteY539" fmla="*/ 534862 h 6897066"/>
              <a:gd name="connsiteX540" fmla="*/ 1362751 w 8188788"/>
              <a:gd name="connsiteY540" fmla="*/ 530798 h 6897066"/>
              <a:gd name="connsiteX541" fmla="*/ 1347198 w 8188788"/>
              <a:gd name="connsiteY541" fmla="*/ 521652 h 6897066"/>
              <a:gd name="connsiteX542" fmla="*/ 1331145 w 8188788"/>
              <a:gd name="connsiteY542" fmla="*/ 511998 h 6897066"/>
              <a:gd name="connsiteX543" fmla="*/ 1904757 w 8188788"/>
              <a:gd name="connsiteY543" fmla="*/ 260505 h 6897066"/>
              <a:gd name="connsiteX544" fmla="*/ 1908821 w 8188788"/>
              <a:gd name="connsiteY544" fmla="*/ 261515 h 6897066"/>
              <a:gd name="connsiteX545" fmla="*/ 1912886 w 8188788"/>
              <a:gd name="connsiteY545" fmla="*/ 262019 h 6897066"/>
              <a:gd name="connsiteX546" fmla="*/ 1917459 w 8188788"/>
              <a:gd name="connsiteY546" fmla="*/ 262525 h 6897066"/>
              <a:gd name="connsiteX547" fmla="*/ 1921524 w 8188788"/>
              <a:gd name="connsiteY547" fmla="*/ 264039 h 6897066"/>
              <a:gd name="connsiteX548" fmla="*/ 1925587 w 8188788"/>
              <a:gd name="connsiteY548" fmla="*/ 266059 h 6897066"/>
              <a:gd name="connsiteX549" fmla="*/ 1930162 w 8188788"/>
              <a:gd name="connsiteY549" fmla="*/ 268583 h 6897066"/>
              <a:gd name="connsiteX550" fmla="*/ 1934225 w 8188788"/>
              <a:gd name="connsiteY550" fmla="*/ 271109 h 6897066"/>
              <a:gd name="connsiteX551" fmla="*/ 1938290 w 8188788"/>
              <a:gd name="connsiteY551" fmla="*/ 274642 h 6897066"/>
              <a:gd name="connsiteX552" fmla="*/ 1942863 w 8188788"/>
              <a:gd name="connsiteY552" fmla="*/ 278177 h 6897066"/>
              <a:gd name="connsiteX553" fmla="*/ 1937782 w 8188788"/>
              <a:gd name="connsiteY553" fmla="*/ 283226 h 6897066"/>
              <a:gd name="connsiteX554" fmla="*/ 1933716 w 8188788"/>
              <a:gd name="connsiteY554" fmla="*/ 287266 h 6897066"/>
              <a:gd name="connsiteX555" fmla="*/ 1928635 w 8188788"/>
              <a:gd name="connsiteY555" fmla="*/ 289286 h 6897066"/>
              <a:gd name="connsiteX556" fmla="*/ 1924064 w 8188788"/>
              <a:gd name="connsiteY556" fmla="*/ 291305 h 6897066"/>
              <a:gd name="connsiteX557" fmla="*/ 1918983 w 8188788"/>
              <a:gd name="connsiteY557" fmla="*/ 292315 h 6897066"/>
              <a:gd name="connsiteX558" fmla="*/ 1914409 w 8188788"/>
              <a:gd name="connsiteY558" fmla="*/ 292315 h 6897066"/>
              <a:gd name="connsiteX559" fmla="*/ 1905266 w 8188788"/>
              <a:gd name="connsiteY559" fmla="*/ 292819 h 6897066"/>
              <a:gd name="connsiteX560" fmla="*/ 1900693 w 8188788"/>
              <a:gd name="connsiteY560" fmla="*/ 292819 h 6897066"/>
              <a:gd name="connsiteX561" fmla="*/ 1895612 w 8188788"/>
              <a:gd name="connsiteY561" fmla="*/ 293829 h 6897066"/>
              <a:gd name="connsiteX562" fmla="*/ 1891038 w 8188788"/>
              <a:gd name="connsiteY562" fmla="*/ 294840 h 6897066"/>
              <a:gd name="connsiteX563" fmla="*/ 1885959 w 8188788"/>
              <a:gd name="connsiteY563" fmla="*/ 296860 h 6897066"/>
              <a:gd name="connsiteX564" fmla="*/ 1881895 w 8188788"/>
              <a:gd name="connsiteY564" fmla="*/ 298879 h 6897066"/>
              <a:gd name="connsiteX565" fmla="*/ 1876813 w 8188788"/>
              <a:gd name="connsiteY565" fmla="*/ 303422 h 6897066"/>
              <a:gd name="connsiteX566" fmla="*/ 1872240 w 8188788"/>
              <a:gd name="connsiteY566" fmla="*/ 308472 h 6897066"/>
              <a:gd name="connsiteX567" fmla="*/ 1867669 w 8188788"/>
              <a:gd name="connsiteY567" fmla="*/ 316046 h 6897066"/>
              <a:gd name="connsiteX568" fmla="*/ 1907807 w 8188788"/>
              <a:gd name="connsiteY568" fmla="*/ 359468 h 6897066"/>
              <a:gd name="connsiteX569" fmla="*/ 1914920 w 8188788"/>
              <a:gd name="connsiteY569" fmla="*/ 361488 h 6897066"/>
              <a:gd name="connsiteX570" fmla="*/ 1921524 w 8188788"/>
              <a:gd name="connsiteY570" fmla="*/ 361993 h 6897066"/>
              <a:gd name="connsiteX571" fmla="*/ 1927621 w 8188788"/>
              <a:gd name="connsiteY571" fmla="*/ 362497 h 6897066"/>
              <a:gd name="connsiteX572" fmla="*/ 1933716 w 8188788"/>
              <a:gd name="connsiteY572" fmla="*/ 362497 h 6897066"/>
              <a:gd name="connsiteX573" fmla="*/ 1939306 w 8188788"/>
              <a:gd name="connsiteY573" fmla="*/ 362497 h 6897066"/>
              <a:gd name="connsiteX574" fmla="*/ 1944386 w 8188788"/>
              <a:gd name="connsiteY574" fmla="*/ 361488 h 6897066"/>
              <a:gd name="connsiteX575" fmla="*/ 1949467 w 8188788"/>
              <a:gd name="connsiteY575" fmla="*/ 360478 h 6897066"/>
              <a:gd name="connsiteX576" fmla="*/ 1953532 w 8188788"/>
              <a:gd name="connsiteY576" fmla="*/ 358964 h 6897066"/>
              <a:gd name="connsiteX577" fmla="*/ 1957596 w 8188788"/>
              <a:gd name="connsiteY577" fmla="*/ 356439 h 6897066"/>
              <a:gd name="connsiteX578" fmla="*/ 1962168 w 8188788"/>
              <a:gd name="connsiteY578" fmla="*/ 354419 h 6897066"/>
              <a:gd name="connsiteX579" fmla="*/ 1969790 w 8188788"/>
              <a:gd name="connsiteY579" fmla="*/ 348865 h 6897066"/>
              <a:gd name="connsiteX580" fmla="*/ 1976903 w 8188788"/>
              <a:gd name="connsiteY580" fmla="*/ 342301 h 6897066"/>
              <a:gd name="connsiteX581" fmla="*/ 1983507 w 8188788"/>
              <a:gd name="connsiteY581" fmla="*/ 334223 h 6897066"/>
              <a:gd name="connsiteX582" fmla="*/ 1997733 w 8188788"/>
              <a:gd name="connsiteY582" fmla="*/ 317056 h 6897066"/>
              <a:gd name="connsiteX583" fmla="*/ 2004848 w 8188788"/>
              <a:gd name="connsiteY583" fmla="*/ 307462 h 6897066"/>
              <a:gd name="connsiteX584" fmla="*/ 2012468 w 8188788"/>
              <a:gd name="connsiteY584" fmla="*/ 298373 h 6897066"/>
              <a:gd name="connsiteX585" fmla="*/ 2021105 w 8188788"/>
              <a:gd name="connsiteY585" fmla="*/ 288780 h 6897066"/>
              <a:gd name="connsiteX586" fmla="*/ 2030758 w 8188788"/>
              <a:gd name="connsiteY586" fmla="*/ 279187 h 6897066"/>
              <a:gd name="connsiteX587" fmla="*/ 2042445 w 8188788"/>
              <a:gd name="connsiteY587" fmla="*/ 270099 h 6897066"/>
              <a:gd name="connsiteX588" fmla="*/ 2048542 w 8188788"/>
              <a:gd name="connsiteY588" fmla="*/ 265554 h 6897066"/>
              <a:gd name="connsiteX589" fmla="*/ 2055146 w 8188788"/>
              <a:gd name="connsiteY589" fmla="*/ 261515 h 6897066"/>
              <a:gd name="connsiteX590" fmla="*/ 2064800 w 8188788"/>
              <a:gd name="connsiteY590" fmla="*/ 269593 h 6897066"/>
              <a:gd name="connsiteX591" fmla="*/ 2068356 w 8188788"/>
              <a:gd name="connsiteY591" fmla="*/ 273632 h 6897066"/>
              <a:gd name="connsiteX592" fmla="*/ 2071912 w 8188788"/>
              <a:gd name="connsiteY592" fmla="*/ 277673 h 6897066"/>
              <a:gd name="connsiteX593" fmla="*/ 2074452 w 8188788"/>
              <a:gd name="connsiteY593" fmla="*/ 280702 h 6897066"/>
              <a:gd name="connsiteX594" fmla="*/ 2075977 w 8188788"/>
              <a:gd name="connsiteY594" fmla="*/ 284236 h 6897066"/>
              <a:gd name="connsiteX595" fmla="*/ 2077501 w 8188788"/>
              <a:gd name="connsiteY595" fmla="*/ 287266 h 6897066"/>
              <a:gd name="connsiteX596" fmla="*/ 2078008 w 8188788"/>
              <a:gd name="connsiteY596" fmla="*/ 290296 h 6897066"/>
              <a:gd name="connsiteX597" fmla="*/ 2078008 w 8188788"/>
              <a:gd name="connsiteY597" fmla="*/ 292819 h 6897066"/>
              <a:gd name="connsiteX598" fmla="*/ 2077501 w 8188788"/>
              <a:gd name="connsiteY598" fmla="*/ 295344 h 6897066"/>
              <a:gd name="connsiteX599" fmla="*/ 2076485 w 8188788"/>
              <a:gd name="connsiteY599" fmla="*/ 298373 h 6897066"/>
              <a:gd name="connsiteX600" fmla="*/ 2075469 w 8188788"/>
              <a:gd name="connsiteY600" fmla="*/ 300898 h 6897066"/>
              <a:gd name="connsiteX601" fmla="*/ 2071912 w 8188788"/>
              <a:gd name="connsiteY601" fmla="*/ 305443 h 6897066"/>
              <a:gd name="connsiteX602" fmla="*/ 2066832 w 8188788"/>
              <a:gd name="connsiteY602" fmla="*/ 309986 h 6897066"/>
              <a:gd name="connsiteX603" fmla="*/ 2060735 w 8188788"/>
              <a:gd name="connsiteY603" fmla="*/ 314025 h 6897066"/>
              <a:gd name="connsiteX604" fmla="*/ 2055146 w 8188788"/>
              <a:gd name="connsiteY604" fmla="*/ 317560 h 6897066"/>
              <a:gd name="connsiteX605" fmla="*/ 2040920 w 8188788"/>
              <a:gd name="connsiteY605" fmla="*/ 325640 h 6897066"/>
              <a:gd name="connsiteX606" fmla="*/ 2034823 w 8188788"/>
              <a:gd name="connsiteY606" fmla="*/ 329678 h 6897066"/>
              <a:gd name="connsiteX607" fmla="*/ 2029235 w 8188788"/>
              <a:gd name="connsiteY607" fmla="*/ 333717 h 6897066"/>
              <a:gd name="connsiteX608" fmla="*/ 2023645 w 8188788"/>
              <a:gd name="connsiteY608" fmla="*/ 338262 h 6897066"/>
              <a:gd name="connsiteX609" fmla="*/ 2020088 w 8188788"/>
              <a:gd name="connsiteY609" fmla="*/ 342807 h 6897066"/>
              <a:gd name="connsiteX610" fmla="*/ 2017549 w 8188788"/>
              <a:gd name="connsiteY610" fmla="*/ 346846 h 6897066"/>
              <a:gd name="connsiteX611" fmla="*/ 2015007 w 8188788"/>
              <a:gd name="connsiteY611" fmla="*/ 351390 h 6897066"/>
              <a:gd name="connsiteX612" fmla="*/ 2010945 w 8188788"/>
              <a:gd name="connsiteY612" fmla="*/ 361488 h 6897066"/>
              <a:gd name="connsiteX613" fmla="*/ 2007387 w 8188788"/>
              <a:gd name="connsiteY613" fmla="*/ 372091 h 6897066"/>
              <a:gd name="connsiteX614" fmla="*/ 2003831 w 8188788"/>
              <a:gd name="connsiteY614" fmla="*/ 383705 h 6897066"/>
              <a:gd name="connsiteX615" fmla="*/ 2000274 w 8188788"/>
              <a:gd name="connsiteY615" fmla="*/ 394812 h 6897066"/>
              <a:gd name="connsiteX616" fmla="*/ 1995701 w 8188788"/>
              <a:gd name="connsiteY616" fmla="*/ 405416 h 6897066"/>
              <a:gd name="connsiteX617" fmla="*/ 1991638 w 8188788"/>
              <a:gd name="connsiteY617" fmla="*/ 415009 h 6897066"/>
              <a:gd name="connsiteX618" fmla="*/ 1988588 w 8188788"/>
              <a:gd name="connsiteY618" fmla="*/ 419049 h 6897066"/>
              <a:gd name="connsiteX619" fmla="*/ 1986048 w 8188788"/>
              <a:gd name="connsiteY619" fmla="*/ 423088 h 6897066"/>
              <a:gd name="connsiteX620" fmla="*/ 1976394 w 8188788"/>
              <a:gd name="connsiteY620" fmla="*/ 434701 h 6897066"/>
              <a:gd name="connsiteX621" fmla="*/ 1966234 w 8188788"/>
              <a:gd name="connsiteY621" fmla="*/ 445304 h 6897066"/>
              <a:gd name="connsiteX622" fmla="*/ 1944895 w 8188788"/>
              <a:gd name="connsiteY622" fmla="*/ 466510 h 6897066"/>
              <a:gd name="connsiteX623" fmla="*/ 1924064 w 8188788"/>
              <a:gd name="connsiteY623" fmla="*/ 486707 h 6897066"/>
              <a:gd name="connsiteX624" fmla="*/ 1902726 w 8188788"/>
              <a:gd name="connsiteY624" fmla="*/ 506399 h 6897066"/>
              <a:gd name="connsiteX625" fmla="*/ 1882911 w 8188788"/>
              <a:gd name="connsiteY625" fmla="*/ 526595 h 6897066"/>
              <a:gd name="connsiteX626" fmla="*/ 1873766 w 8188788"/>
              <a:gd name="connsiteY626" fmla="*/ 536189 h 6897066"/>
              <a:gd name="connsiteX627" fmla="*/ 1864619 w 8188788"/>
              <a:gd name="connsiteY627" fmla="*/ 545782 h 6897066"/>
              <a:gd name="connsiteX628" fmla="*/ 1856999 w 8188788"/>
              <a:gd name="connsiteY628" fmla="*/ 555881 h 6897066"/>
              <a:gd name="connsiteX629" fmla="*/ 1850394 w 8188788"/>
              <a:gd name="connsiteY629" fmla="*/ 565475 h 6897066"/>
              <a:gd name="connsiteX630" fmla="*/ 1844296 w 8188788"/>
              <a:gd name="connsiteY630" fmla="*/ 575572 h 6897066"/>
              <a:gd name="connsiteX631" fmla="*/ 1838708 w 8188788"/>
              <a:gd name="connsiteY631" fmla="*/ 585671 h 6897066"/>
              <a:gd name="connsiteX632" fmla="*/ 1828547 w 8188788"/>
              <a:gd name="connsiteY632" fmla="*/ 584155 h 6897066"/>
              <a:gd name="connsiteX633" fmla="*/ 1820926 w 8188788"/>
              <a:gd name="connsiteY633" fmla="*/ 581632 h 6897066"/>
              <a:gd name="connsiteX634" fmla="*/ 1815337 w 8188788"/>
              <a:gd name="connsiteY634" fmla="*/ 579107 h 6897066"/>
              <a:gd name="connsiteX635" fmla="*/ 1812795 w 8188788"/>
              <a:gd name="connsiteY635" fmla="*/ 577591 h 6897066"/>
              <a:gd name="connsiteX636" fmla="*/ 1811272 w 8188788"/>
              <a:gd name="connsiteY636" fmla="*/ 575572 h 6897066"/>
              <a:gd name="connsiteX637" fmla="*/ 1808225 w 8188788"/>
              <a:gd name="connsiteY637" fmla="*/ 572039 h 6897066"/>
              <a:gd name="connsiteX638" fmla="*/ 1806699 w 8188788"/>
              <a:gd name="connsiteY638" fmla="*/ 566990 h 6897066"/>
              <a:gd name="connsiteX639" fmla="*/ 1805684 w 8188788"/>
              <a:gd name="connsiteY639" fmla="*/ 562445 h 6897066"/>
              <a:gd name="connsiteX640" fmla="*/ 1805684 w 8188788"/>
              <a:gd name="connsiteY640" fmla="*/ 556891 h 6897066"/>
              <a:gd name="connsiteX641" fmla="*/ 1804668 w 8188788"/>
              <a:gd name="connsiteY641" fmla="*/ 545782 h 6897066"/>
              <a:gd name="connsiteX642" fmla="*/ 1803652 w 8188788"/>
              <a:gd name="connsiteY642" fmla="*/ 539218 h 6897066"/>
              <a:gd name="connsiteX643" fmla="*/ 1802127 w 8188788"/>
              <a:gd name="connsiteY643" fmla="*/ 532150 h 6897066"/>
              <a:gd name="connsiteX644" fmla="*/ 1799078 w 8188788"/>
              <a:gd name="connsiteY644" fmla="*/ 525586 h 6897066"/>
              <a:gd name="connsiteX645" fmla="*/ 1795014 w 8188788"/>
              <a:gd name="connsiteY645" fmla="*/ 518518 h 6897066"/>
              <a:gd name="connsiteX646" fmla="*/ 1788917 w 8188788"/>
              <a:gd name="connsiteY646" fmla="*/ 511448 h 6897066"/>
              <a:gd name="connsiteX647" fmla="*/ 1784343 w 8188788"/>
              <a:gd name="connsiteY647" fmla="*/ 507914 h 6897066"/>
              <a:gd name="connsiteX648" fmla="*/ 1780279 w 8188788"/>
              <a:gd name="connsiteY648" fmla="*/ 504380 h 6897066"/>
              <a:gd name="connsiteX649" fmla="*/ 1786885 w 8188788"/>
              <a:gd name="connsiteY649" fmla="*/ 508418 h 6897066"/>
              <a:gd name="connsiteX650" fmla="*/ 1793490 w 8188788"/>
              <a:gd name="connsiteY650" fmla="*/ 511954 h 6897066"/>
              <a:gd name="connsiteX651" fmla="*/ 1799587 w 8188788"/>
              <a:gd name="connsiteY651" fmla="*/ 514477 h 6897066"/>
              <a:gd name="connsiteX652" fmla="*/ 1806191 w 8188788"/>
              <a:gd name="connsiteY652" fmla="*/ 515992 h 6897066"/>
              <a:gd name="connsiteX653" fmla="*/ 1812795 w 8188788"/>
              <a:gd name="connsiteY653" fmla="*/ 517508 h 6897066"/>
              <a:gd name="connsiteX654" fmla="*/ 1818893 w 8188788"/>
              <a:gd name="connsiteY654" fmla="*/ 518012 h 6897066"/>
              <a:gd name="connsiteX655" fmla="*/ 1825498 w 8188788"/>
              <a:gd name="connsiteY655" fmla="*/ 517508 h 6897066"/>
              <a:gd name="connsiteX656" fmla="*/ 1832102 w 8188788"/>
              <a:gd name="connsiteY656" fmla="*/ 517002 h 6897066"/>
              <a:gd name="connsiteX657" fmla="*/ 1838199 w 8188788"/>
              <a:gd name="connsiteY657" fmla="*/ 515487 h 6897066"/>
              <a:gd name="connsiteX658" fmla="*/ 1844806 w 8188788"/>
              <a:gd name="connsiteY658" fmla="*/ 513973 h 6897066"/>
              <a:gd name="connsiteX659" fmla="*/ 1850903 w 8188788"/>
              <a:gd name="connsiteY659" fmla="*/ 511448 h 6897066"/>
              <a:gd name="connsiteX660" fmla="*/ 1856999 w 8188788"/>
              <a:gd name="connsiteY660" fmla="*/ 508418 h 6897066"/>
              <a:gd name="connsiteX661" fmla="*/ 1863095 w 8188788"/>
              <a:gd name="connsiteY661" fmla="*/ 505389 h 6897066"/>
              <a:gd name="connsiteX662" fmla="*/ 1869192 w 8188788"/>
              <a:gd name="connsiteY662" fmla="*/ 501854 h 6897066"/>
              <a:gd name="connsiteX663" fmla="*/ 1880370 w 8188788"/>
              <a:gd name="connsiteY663" fmla="*/ 493271 h 6897066"/>
              <a:gd name="connsiteX664" fmla="*/ 1892054 w 8188788"/>
              <a:gd name="connsiteY664" fmla="*/ 483677 h 6897066"/>
              <a:gd name="connsiteX665" fmla="*/ 1902216 w 8188788"/>
              <a:gd name="connsiteY665" fmla="*/ 473074 h 6897066"/>
              <a:gd name="connsiteX666" fmla="*/ 1911870 w 8188788"/>
              <a:gd name="connsiteY666" fmla="*/ 461461 h 6897066"/>
              <a:gd name="connsiteX667" fmla="*/ 1921015 w 8188788"/>
              <a:gd name="connsiteY667" fmla="*/ 450355 h 6897066"/>
              <a:gd name="connsiteX668" fmla="*/ 1928635 w 8188788"/>
              <a:gd name="connsiteY668" fmla="*/ 438236 h 6897066"/>
              <a:gd name="connsiteX669" fmla="*/ 1936257 w 8188788"/>
              <a:gd name="connsiteY669" fmla="*/ 426118 h 6897066"/>
              <a:gd name="connsiteX670" fmla="*/ 1942863 w 8188788"/>
              <a:gd name="connsiteY670" fmla="*/ 415009 h 6897066"/>
              <a:gd name="connsiteX671" fmla="*/ 1947435 w 8188788"/>
              <a:gd name="connsiteY671" fmla="*/ 403902 h 6897066"/>
              <a:gd name="connsiteX672" fmla="*/ 1938290 w 8188788"/>
              <a:gd name="connsiteY672" fmla="*/ 397842 h 6897066"/>
              <a:gd name="connsiteX673" fmla="*/ 1929653 w 8188788"/>
              <a:gd name="connsiteY673" fmla="*/ 392793 h 6897066"/>
              <a:gd name="connsiteX674" fmla="*/ 1921015 w 8188788"/>
              <a:gd name="connsiteY674" fmla="*/ 388248 h 6897066"/>
              <a:gd name="connsiteX675" fmla="*/ 1911870 w 8188788"/>
              <a:gd name="connsiteY675" fmla="*/ 384209 h 6897066"/>
              <a:gd name="connsiteX676" fmla="*/ 1902726 w 8188788"/>
              <a:gd name="connsiteY676" fmla="*/ 381180 h 6897066"/>
              <a:gd name="connsiteX677" fmla="*/ 1894596 w 8188788"/>
              <a:gd name="connsiteY677" fmla="*/ 378655 h 6897066"/>
              <a:gd name="connsiteX678" fmla="*/ 1885450 w 8188788"/>
              <a:gd name="connsiteY678" fmla="*/ 377141 h 6897066"/>
              <a:gd name="connsiteX679" fmla="*/ 1876813 w 8188788"/>
              <a:gd name="connsiteY679" fmla="*/ 375626 h 6897066"/>
              <a:gd name="connsiteX680" fmla="*/ 1868685 w 8188788"/>
              <a:gd name="connsiteY680" fmla="*/ 375626 h 6897066"/>
              <a:gd name="connsiteX681" fmla="*/ 1859538 w 8188788"/>
              <a:gd name="connsiteY681" fmla="*/ 376635 h 6897066"/>
              <a:gd name="connsiteX682" fmla="*/ 1850903 w 8188788"/>
              <a:gd name="connsiteY682" fmla="*/ 377645 h 6897066"/>
              <a:gd name="connsiteX683" fmla="*/ 1842265 w 8188788"/>
              <a:gd name="connsiteY683" fmla="*/ 379666 h 6897066"/>
              <a:gd name="connsiteX684" fmla="*/ 1834134 w 8188788"/>
              <a:gd name="connsiteY684" fmla="*/ 382190 h 6897066"/>
              <a:gd name="connsiteX685" fmla="*/ 1825498 w 8188788"/>
              <a:gd name="connsiteY685" fmla="*/ 386229 h 6897066"/>
              <a:gd name="connsiteX686" fmla="*/ 1817876 w 8188788"/>
              <a:gd name="connsiteY686" fmla="*/ 390268 h 6897066"/>
              <a:gd name="connsiteX687" fmla="*/ 1809240 w 8188788"/>
              <a:gd name="connsiteY687" fmla="*/ 395822 h 6897066"/>
              <a:gd name="connsiteX688" fmla="*/ 1814829 w 8188788"/>
              <a:gd name="connsiteY688" fmla="*/ 403396 h 6897066"/>
              <a:gd name="connsiteX689" fmla="*/ 1819401 w 8188788"/>
              <a:gd name="connsiteY689" fmla="*/ 409960 h 6897066"/>
              <a:gd name="connsiteX690" fmla="*/ 1824991 w 8188788"/>
              <a:gd name="connsiteY690" fmla="*/ 416018 h 6897066"/>
              <a:gd name="connsiteX691" fmla="*/ 1830070 w 8188788"/>
              <a:gd name="connsiteY691" fmla="*/ 421067 h 6897066"/>
              <a:gd name="connsiteX692" fmla="*/ 1835152 w 8188788"/>
              <a:gd name="connsiteY692" fmla="*/ 425108 h 6897066"/>
              <a:gd name="connsiteX693" fmla="*/ 1840233 w 8188788"/>
              <a:gd name="connsiteY693" fmla="*/ 428137 h 6897066"/>
              <a:gd name="connsiteX694" fmla="*/ 1844806 w 8188788"/>
              <a:gd name="connsiteY694" fmla="*/ 429652 h 6897066"/>
              <a:gd name="connsiteX695" fmla="*/ 1849886 w 8188788"/>
              <a:gd name="connsiteY695" fmla="*/ 431166 h 6897066"/>
              <a:gd name="connsiteX696" fmla="*/ 1853950 w 8188788"/>
              <a:gd name="connsiteY696" fmla="*/ 431166 h 6897066"/>
              <a:gd name="connsiteX697" fmla="*/ 1859031 w 8188788"/>
              <a:gd name="connsiteY697" fmla="*/ 430662 h 6897066"/>
              <a:gd name="connsiteX698" fmla="*/ 1863604 w 8188788"/>
              <a:gd name="connsiteY698" fmla="*/ 428642 h 6897066"/>
              <a:gd name="connsiteX699" fmla="*/ 1867669 w 8188788"/>
              <a:gd name="connsiteY699" fmla="*/ 426118 h 6897066"/>
              <a:gd name="connsiteX700" fmla="*/ 1872240 w 8188788"/>
              <a:gd name="connsiteY700" fmla="*/ 422582 h 6897066"/>
              <a:gd name="connsiteX701" fmla="*/ 1876305 w 8188788"/>
              <a:gd name="connsiteY701" fmla="*/ 418040 h 6897066"/>
              <a:gd name="connsiteX702" fmla="*/ 1880370 w 8188788"/>
              <a:gd name="connsiteY702" fmla="*/ 412485 h 6897066"/>
              <a:gd name="connsiteX703" fmla="*/ 1884943 w 8188788"/>
              <a:gd name="connsiteY703" fmla="*/ 405921 h 6897066"/>
              <a:gd name="connsiteX704" fmla="*/ 1883927 w 8188788"/>
              <a:gd name="connsiteY704" fmla="*/ 412989 h 6897066"/>
              <a:gd name="connsiteX705" fmla="*/ 1882404 w 8188788"/>
              <a:gd name="connsiteY705" fmla="*/ 419553 h 6897066"/>
              <a:gd name="connsiteX706" fmla="*/ 1880370 w 8188788"/>
              <a:gd name="connsiteY706" fmla="*/ 425108 h 6897066"/>
              <a:gd name="connsiteX707" fmla="*/ 1877321 w 8188788"/>
              <a:gd name="connsiteY707" fmla="*/ 430662 h 6897066"/>
              <a:gd name="connsiteX708" fmla="*/ 1873766 w 8188788"/>
              <a:gd name="connsiteY708" fmla="*/ 434701 h 6897066"/>
              <a:gd name="connsiteX709" fmla="*/ 1870210 w 8188788"/>
              <a:gd name="connsiteY709" fmla="*/ 438740 h 6897066"/>
              <a:gd name="connsiteX710" fmla="*/ 1866146 w 8188788"/>
              <a:gd name="connsiteY710" fmla="*/ 441769 h 6897066"/>
              <a:gd name="connsiteX711" fmla="*/ 1861065 w 8188788"/>
              <a:gd name="connsiteY711" fmla="*/ 444798 h 6897066"/>
              <a:gd name="connsiteX712" fmla="*/ 1855982 w 8188788"/>
              <a:gd name="connsiteY712" fmla="*/ 447324 h 6897066"/>
              <a:gd name="connsiteX713" fmla="*/ 1850394 w 8188788"/>
              <a:gd name="connsiteY713" fmla="*/ 448839 h 6897066"/>
              <a:gd name="connsiteX714" fmla="*/ 1844296 w 8188788"/>
              <a:gd name="connsiteY714" fmla="*/ 450859 h 6897066"/>
              <a:gd name="connsiteX715" fmla="*/ 1838199 w 8188788"/>
              <a:gd name="connsiteY715" fmla="*/ 451868 h 6897066"/>
              <a:gd name="connsiteX716" fmla="*/ 1824991 w 8188788"/>
              <a:gd name="connsiteY716" fmla="*/ 453888 h 6897066"/>
              <a:gd name="connsiteX717" fmla="*/ 1810765 w 8188788"/>
              <a:gd name="connsiteY717" fmla="*/ 454393 h 6897066"/>
              <a:gd name="connsiteX718" fmla="*/ 1780788 w 8188788"/>
              <a:gd name="connsiteY718" fmla="*/ 454897 h 6897066"/>
              <a:gd name="connsiteX719" fmla="*/ 1766054 w 8188788"/>
              <a:gd name="connsiteY719" fmla="*/ 455403 h 6897066"/>
              <a:gd name="connsiteX720" fmla="*/ 1751321 w 8188788"/>
              <a:gd name="connsiteY720" fmla="*/ 456413 h 6897066"/>
              <a:gd name="connsiteX721" fmla="*/ 1737601 w 8188788"/>
              <a:gd name="connsiteY721" fmla="*/ 457423 h 6897066"/>
              <a:gd name="connsiteX722" fmla="*/ 1730997 w 8188788"/>
              <a:gd name="connsiteY722" fmla="*/ 458432 h 6897066"/>
              <a:gd name="connsiteX723" fmla="*/ 1724393 w 8188788"/>
              <a:gd name="connsiteY723" fmla="*/ 460452 h 6897066"/>
              <a:gd name="connsiteX724" fmla="*/ 1717787 w 8188788"/>
              <a:gd name="connsiteY724" fmla="*/ 461966 h 6897066"/>
              <a:gd name="connsiteX725" fmla="*/ 1712197 w 8188788"/>
              <a:gd name="connsiteY725" fmla="*/ 464491 h 6897066"/>
              <a:gd name="connsiteX726" fmla="*/ 1706101 w 8188788"/>
              <a:gd name="connsiteY726" fmla="*/ 467016 h 6897066"/>
              <a:gd name="connsiteX727" fmla="*/ 1701529 w 8188788"/>
              <a:gd name="connsiteY727" fmla="*/ 470549 h 6897066"/>
              <a:gd name="connsiteX728" fmla="*/ 1698988 w 8188788"/>
              <a:gd name="connsiteY728" fmla="*/ 466510 h 6897066"/>
              <a:gd name="connsiteX729" fmla="*/ 1697464 w 8188788"/>
              <a:gd name="connsiteY729" fmla="*/ 461966 h 6897066"/>
              <a:gd name="connsiteX730" fmla="*/ 1696957 w 8188788"/>
              <a:gd name="connsiteY730" fmla="*/ 457927 h 6897066"/>
              <a:gd name="connsiteX731" fmla="*/ 1698481 w 8188788"/>
              <a:gd name="connsiteY731" fmla="*/ 454393 h 6897066"/>
              <a:gd name="connsiteX732" fmla="*/ 1699496 w 8188788"/>
              <a:gd name="connsiteY732" fmla="*/ 450859 h 6897066"/>
              <a:gd name="connsiteX733" fmla="*/ 1702038 w 8188788"/>
              <a:gd name="connsiteY733" fmla="*/ 447324 h 6897066"/>
              <a:gd name="connsiteX734" fmla="*/ 1706611 w 8188788"/>
              <a:gd name="connsiteY734" fmla="*/ 439246 h 6897066"/>
              <a:gd name="connsiteX735" fmla="*/ 1711692 w 8188788"/>
              <a:gd name="connsiteY735" fmla="*/ 432176 h 6897066"/>
              <a:gd name="connsiteX736" fmla="*/ 1713215 w 8188788"/>
              <a:gd name="connsiteY736" fmla="*/ 428642 h 6897066"/>
              <a:gd name="connsiteX737" fmla="*/ 1714739 w 8188788"/>
              <a:gd name="connsiteY737" fmla="*/ 425108 h 6897066"/>
              <a:gd name="connsiteX738" fmla="*/ 1715246 w 8188788"/>
              <a:gd name="connsiteY738" fmla="*/ 421067 h 6897066"/>
              <a:gd name="connsiteX739" fmla="*/ 1713722 w 8188788"/>
              <a:gd name="connsiteY739" fmla="*/ 416524 h 6897066"/>
              <a:gd name="connsiteX740" fmla="*/ 1712197 w 8188788"/>
              <a:gd name="connsiteY740" fmla="*/ 412989 h 6897066"/>
              <a:gd name="connsiteX741" fmla="*/ 1708642 w 8188788"/>
              <a:gd name="connsiteY741" fmla="*/ 408445 h 6897066"/>
              <a:gd name="connsiteX742" fmla="*/ 1721343 w 8188788"/>
              <a:gd name="connsiteY742" fmla="*/ 397338 h 6897066"/>
              <a:gd name="connsiteX743" fmla="*/ 1733029 w 8188788"/>
              <a:gd name="connsiteY743" fmla="*/ 385219 h 6897066"/>
              <a:gd name="connsiteX744" fmla="*/ 1757924 w 8188788"/>
              <a:gd name="connsiteY744" fmla="*/ 361488 h 6897066"/>
              <a:gd name="connsiteX745" fmla="*/ 1782313 w 8188788"/>
              <a:gd name="connsiteY745" fmla="*/ 338262 h 6897066"/>
              <a:gd name="connsiteX746" fmla="*/ 1793490 w 8188788"/>
              <a:gd name="connsiteY746" fmla="*/ 327659 h 6897066"/>
              <a:gd name="connsiteX747" fmla="*/ 1803652 w 8188788"/>
              <a:gd name="connsiteY747" fmla="*/ 318066 h 6897066"/>
              <a:gd name="connsiteX748" fmla="*/ 1821433 w 8188788"/>
              <a:gd name="connsiteY748" fmla="*/ 304938 h 6897066"/>
              <a:gd name="connsiteX749" fmla="*/ 1838708 w 8188788"/>
              <a:gd name="connsiteY749" fmla="*/ 291305 h 6897066"/>
              <a:gd name="connsiteX750" fmla="*/ 1847853 w 8188788"/>
              <a:gd name="connsiteY750" fmla="*/ 284741 h 6897066"/>
              <a:gd name="connsiteX751" fmla="*/ 1856489 w 8188788"/>
              <a:gd name="connsiteY751" fmla="*/ 278683 h 6897066"/>
              <a:gd name="connsiteX752" fmla="*/ 1865635 w 8188788"/>
              <a:gd name="connsiteY752" fmla="*/ 273128 h 6897066"/>
              <a:gd name="connsiteX753" fmla="*/ 1873766 w 8188788"/>
              <a:gd name="connsiteY753" fmla="*/ 269089 h 6897066"/>
              <a:gd name="connsiteX754" fmla="*/ 1882911 w 8188788"/>
              <a:gd name="connsiteY754" fmla="*/ 265049 h 6897066"/>
              <a:gd name="connsiteX755" fmla="*/ 1891547 w 8188788"/>
              <a:gd name="connsiteY755" fmla="*/ 262525 h 6897066"/>
              <a:gd name="connsiteX756" fmla="*/ 1900693 w 8188788"/>
              <a:gd name="connsiteY756" fmla="*/ 261515 h 6897066"/>
              <a:gd name="connsiteX757" fmla="*/ 1724393 w 8188788"/>
              <a:gd name="connsiteY757" fmla="*/ 230020 h 6897066"/>
              <a:gd name="connsiteX758" fmla="*/ 1726423 w 8188788"/>
              <a:gd name="connsiteY758" fmla="*/ 234065 h 6897066"/>
              <a:gd name="connsiteX759" fmla="*/ 1726932 w 8188788"/>
              <a:gd name="connsiteY759" fmla="*/ 237605 h 6897066"/>
              <a:gd name="connsiteX760" fmla="*/ 1727440 w 8188788"/>
              <a:gd name="connsiteY760" fmla="*/ 241143 h 6897066"/>
              <a:gd name="connsiteX761" fmla="*/ 1727440 w 8188788"/>
              <a:gd name="connsiteY761" fmla="*/ 245190 h 6897066"/>
              <a:gd name="connsiteX762" fmla="*/ 1727440 w 8188788"/>
              <a:gd name="connsiteY762" fmla="*/ 248728 h 6897066"/>
              <a:gd name="connsiteX763" fmla="*/ 1726423 w 8188788"/>
              <a:gd name="connsiteY763" fmla="*/ 252268 h 6897066"/>
              <a:gd name="connsiteX764" fmla="*/ 1725408 w 8188788"/>
              <a:gd name="connsiteY764" fmla="*/ 255807 h 6897066"/>
              <a:gd name="connsiteX765" fmla="*/ 1723375 w 8188788"/>
              <a:gd name="connsiteY765" fmla="*/ 259347 h 6897066"/>
              <a:gd name="connsiteX766" fmla="*/ 1718803 w 8188788"/>
              <a:gd name="connsiteY766" fmla="*/ 265921 h 6897066"/>
              <a:gd name="connsiteX767" fmla="*/ 1712707 w 8188788"/>
              <a:gd name="connsiteY767" fmla="*/ 272494 h 6897066"/>
              <a:gd name="connsiteX768" fmla="*/ 1706101 w 8188788"/>
              <a:gd name="connsiteY768" fmla="*/ 279068 h 6897066"/>
              <a:gd name="connsiteX769" fmla="*/ 1697973 w 8188788"/>
              <a:gd name="connsiteY769" fmla="*/ 285136 h 6897066"/>
              <a:gd name="connsiteX770" fmla="*/ 1681715 w 8188788"/>
              <a:gd name="connsiteY770" fmla="*/ 297778 h 6897066"/>
              <a:gd name="connsiteX771" fmla="*/ 1665455 w 8188788"/>
              <a:gd name="connsiteY771" fmla="*/ 310420 h 6897066"/>
              <a:gd name="connsiteX772" fmla="*/ 1657835 w 8188788"/>
              <a:gd name="connsiteY772" fmla="*/ 316994 h 6897066"/>
              <a:gd name="connsiteX773" fmla="*/ 1651229 w 8188788"/>
              <a:gd name="connsiteY773" fmla="*/ 323567 h 6897066"/>
              <a:gd name="connsiteX774" fmla="*/ 1645134 w 8188788"/>
              <a:gd name="connsiteY774" fmla="*/ 330141 h 6897066"/>
              <a:gd name="connsiteX775" fmla="*/ 1640053 w 8188788"/>
              <a:gd name="connsiteY775" fmla="*/ 336715 h 6897066"/>
              <a:gd name="connsiteX776" fmla="*/ 1635480 w 8188788"/>
              <a:gd name="connsiteY776" fmla="*/ 329635 h 6897066"/>
              <a:gd name="connsiteX777" fmla="*/ 1630399 w 8188788"/>
              <a:gd name="connsiteY777" fmla="*/ 322556 h 6897066"/>
              <a:gd name="connsiteX778" fmla="*/ 1627350 w 8188788"/>
              <a:gd name="connsiteY778" fmla="*/ 315982 h 6897066"/>
              <a:gd name="connsiteX779" fmla="*/ 1624302 w 8188788"/>
              <a:gd name="connsiteY779" fmla="*/ 309914 h 6897066"/>
              <a:gd name="connsiteX780" fmla="*/ 1622777 w 8188788"/>
              <a:gd name="connsiteY780" fmla="*/ 304352 h 6897066"/>
              <a:gd name="connsiteX781" fmla="*/ 1621254 w 8188788"/>
              <a:gd name="connsiteY781" fmla="*/ 299295 h 6897066"/>
              <a:gd name="connsiteX782" fmla="*/ 1620745 w 8188788"/>
              <a:gd name="connsiteY782" fmla="*/ 293733 h 6897066"/>
              <a:gd name="connsiteX783" fmla="*/ 1620745 w 8188788"/>
              <a:gd name="connsiteY783" fmla="*/ 289687 h 6897066"/>
              <a:gd name="connsiteX784" fmla="*/ 1622270 w 8188788"/>
              <a:gd name="connsiteY784" fmla="*/ 285136 h 6897066"/>
              <a:gd name="connsiteX785" fmla="*/ 1623286 w 8188788"/>
              <a:gd name="connsiteY785" fmla="*/ 281091 h 6897066"/>
              <a:gd name="connsiteX786" fmla="*/ 1624809 w 8188788"/>
              <a:gd name="connsiteY786" fmla="*/ 277551 h 6897066"/>
              <a:gd name="connsiteX787" fmla="*/ 1627350 w 8188788"/>
              <a:gd name="connsiteY787" fmla="*/ 274012 h 6897066"/>
              <a:gd name="connsiteX788" fmla="*/ 1630399 w 8188788"/>
              <a:gd name="connsiteY788" fmla="*/ 270978 h 6897066"/>
              <a:gd name="connsiteX789" fmla="*/ 1633448 w 8188788"/>
              <a:gd name="connsiteY789" fmla="*/ 267943 h 6897066"/>
              <a:gd name="connsiteX790" fmla="*/ 1637512 w 8188788"/>
              <a:gd name="connsiteY790" fmla="*/ 265415 h 6897066"/>
              <a:gd name="connsiteX791" fmla="*/ 1641576 w 8188788"/>
              <a:gd name="connsiteY791" fmla="*/ 262381 h 6897066"/>
              <a:gd name="connsiteX792" fmla="*/ 1650214 w 8188788"/>
              <a:gd name="connsiteY792" fmla="*/ 258336 h 6897066"/>
              <a:gd name="connsiteX793" fmla="*/ 1660883 w 8188788"/>
              <a:gd name="connsiteY793" fmla="*/ 253785 h 6897066"/>
              <a:gd name="connsiteX794" fmla="*/ 1671554 w 8188788"/>
              <a:gd name="connsiteY794" fmla="*/ 249739 h 6897066"/>
              <a:gd name="connsiteX795" fmla="*/ 1682222 w 8188788"/>
              <a:gd name="connsiteY795" fmla="*/ 246200 h 6897066"/>
              <a:gd name="connsiteX796" fmla="*/ 1704577 w 8188788"/>
              <a:gd name="connsiteY796" fmla="*/ 239122 h 6897066"/>
              <a:gd name="connsiteX797" fmla="*/ 1714739 w 8188788"/>
              <a:gd name="connsiteY797" fmla="*/ 234571 h 6897066"/>
              <a:gd name="connsiteX798" fmla="*/ 2354908 w 8188788"/>
              <a:gd name="connsiteY798" fmla="*/ 108085 h 6897066"/>
              <a:gd name="connsiteX799" fmla="*/ 2354908 w 8188788"/>
              <a:gd name="connsiteY799" fmla="*/ 113165 h 6897066"/>
              <a:gd name="connsiteX800" fmla="*/ 2353885 w 8188788"/>
              <a:gd name="connsiteY800" fmla="*/ 117737 h 6897066"/>
              <a:gd name="connsiteX801" fmla="*/ 2352350 w 8188788"/>
              <a:gd name="connsiteY801" fmla="*/ 122818 h 6897066"/>
              <a:gd name="connsiteX802" fmla="*/ 2350816 w 8188788"/>
              <a:gd name="connsiteY802" fmla="*/ 126882 h 6897066"/>
              <a:gd name="connsiteX803" fmla="*/ 2348256 w 8188788"/>
              <a:gd name="connsiteY803" fmla="*/ 131963 h 6897066"/>
              <a:gd name="connsiteX804" fmla="*/ 2345184 w 8188788"/>
              <a:gd name="connsiteY804" fmla="*/ 136028 h 6897066"/>
              <a:gd name="connsiteX805" fmla="*/ 2338532 w 8188788"/>
              <a:gd name="connsiteY805" fmla="*/ 144666 h 6897066"/>
              <a:gd name="connsiteX806" fmla="*/ 2329832 w 8188788"/>
              <a:gd name="connsiteY806" fmla="*/ 152286 h 6897066"/>
              <a:gd name="connsiteX807" fmla="*/ 2320618 w 8188788"/>
              <a:gd name="connsiteY807" fmla="*/ 159907 h 6897066"/>
              <a:gd name="connsiteX808" fmla="*/ 2310383 w 8188788"/>
              <a:gd name="connsiteY808" fmla="*/ 167528 h 6897066"/>
              <a:gd name="connsiteX809" fmla="*/ 2299636 w 8188788"/>
              <a:gd name="connsiteY809" fmla="*/ 174641 h 6897066"/>
              <a:gd name="connsiteX810" fmla="*/ 2276602 w 8188788"/>
              <a:gd name="connsiteY810" fmla="*/ 189376 h 6897066"/>
              <a:gd name="connsiteX811" fmla="*/ 2253573 w 8188788"/>
              <a:gd name="connsiteY811" fmla="*/ 203602 h 6897066"/>
              <a:gd name="connsiteX812" fmla="*/ 2242314 w 8188788"/>
              <a:gd name="connsiteY812" fmla="*/ 210715 h 6897066"/>
              <a:gd name="connsiteX813" fmla="*/ 2232078 w 8188788"/>
              <a:gd name="connsiteY813" fmla="*/ 218844 h 6897066"/>
              <a:gd name="connsiteX814" fmla="*/ 2222865 w 8188788"/>
              <a:gd name="connsiteY814" fmla="*/ 226464 h 6897066"/>
              <a:gd name="connsiteX815" fmla="*/ 2215189 w 8188788"/>
              <a:gd name="connsiteY815" fmla="*/ 235102 h 6897066"/>
              <a:gd name="connsiteX816" fmla="*/ 2215189 w 8188788"/>
              <a:gd name="connsiteY816" fmla="*/ 229513 h 6897066"/>
              <a:gd name="connsiteX817" fmla="*/ 2215701 w 8188788"/>
              <a:gd name="connsiteY817" fmla="*/ 224941 h 6897066"/>
              <a:gd name="connsiteX818" fmla="*/ 2216724 w 8188788"/>
              <a:gd name="connsiteY818" fmla="*/ 219860 h 6897066"/>
              <a:gd name="connsiteX819" fmla="*/ 2218770 w 8188788"/>
              <a:gd name="connsiteY819" fmla="*/ 215795 h 6897066"/>
              <a:gd name="connsiteX820" fmla="*/ 2221331 w 8188788"/>
              <a:gd name="connsiteY820" fmla="*/ 210715 h 6897066"/>
              <a:gd name="connsiteX821" fmla="*/ 2223377 w 8188788"/>
              <a:gd name="connsiteY821" fmla="*/ 206650 h 6897066"/>
              <a:gd name="connsiteX822" fmla="*/ 2226450 w 8188788"/>
              <a:gd name="connsiteY822" fmla="*/ 201569 h 6897066"/>
              <a:gd name="connsiteX823" fmla="*/ 2230030 w 8188788"/>
              <a:gd name="connsiteY823" fmla="*/ 197505 h 6897066"/>
              <a:gd name="connsiteX824" fmla="*/ 2238219 w 8188788"/>
              <a:gd name="connsiteY824" fmla="*/ 189883 h 6897066"/>
              <a:gd name="connsiteX825" fmla="*/ 2247944 w 8188788"/>
              <a:gd name="connsiteY825" fmla="*/ 181754 h 6897066"/>
              <a:gd name="connsiteX826" fmla="*/ 2258180 w 8188788"/>
              <a:gd name="connsiteY826" fmla="*/ 174134 h 6897066"/>
              <a:gd name="connsiteX827" fmla="*/ 2268926 w 8188788"/>
              <a:gd name="connsiteY827" fmla="*/ 166005 h 6897066"/>
              <a:gd name="connsiteX828" fmla="*/ 2292470 w 8188788"/>
              <a:gd name="connsiteY828" fmla="*/ 151778 h 6897066"/>
              <a:gd name="connsiteX829" fmla="*/ 2315500 w 8188788"/>
              <a:gd name="connsiteY829" fmla="*/ 138060 h 6897066"/>
              <a:gd name="connsiteX830" fmla="*/ 2326761 w 8188788"/>
              <a:gd name="connsiteY830" fmla="*/ 130440 h 6897066"/>
              <a:gd name="connsiteX831" fmla="*/ 2337507 w 8188788"/>
              <a:gd name="connsiteY831" fmla="*/ 123326 h 6897066"/>
              <a:gd name="connsiteX832" fmla="*/ 2347233 w 8188788"/>
              <a:gd name="connsiteY832" fmla="*/ 116214 h 6897066"/>
              <a:gd name="connsiteX833" fmla="*/ 2219897 w 8188788"/>
              <a:gd name="connsiteY833" fmla="*/ 57277 h 6897066"/>
              <a:gd name="connsiteX834" fmla="*/ 2220401 w 8188788"/>
              <a:gd name="connsiteY834" fmla="*/ 68425 h 6897066"/>
              <a:gd name="connsiteX835" fmla="*/ 2220906 w 8188788"/>
              <a:gd name="connsiteY835" fmla="*/ 78053 h 6897066"/>
              <a:gd name="connsiteX836" fmla="*/ 2222928 w 8188788"/>
              <a:gd name="connsiteY836" fmla="*/ 86162 h 6897066"/>
              <a:gd name="connsiteX837" fmla="*/ 2224949 w 8188788"/>
              <a:gd name="connsiteY837" fmla="*/ 93762 h 6897066"/>
              <a:gd name="connsiteX838" fmla="*/ 2226462 w 8188788"/>
              <a:gd name="connsiteY838" fmla="*/ 99843 h 6897066"/>
              <a:gd name="connsiteX839" fmla="*/ 2228989 w 8188788"/>
              <a:gd name="connsiteY839" fmla="*/ 105417 h 6897066"/>
              <a:gd name="connsiteX840" fmla="*/ 2234545 w 8188788"/>
              <a:gd name="connsiteY840" fmla="*/ 115045 h 6897066"/>
              <a:gd name="connsiteX841" fmla="*/ 2239091 w 8188788"/>
              <a:gd name="connsiteY841" fmla="*/ 124672 h 6897066"/>
              <a:gd name="connsiteX842" fmla="*/ 2241114 w 8188788"/>
              <a:gd name="connsiteY842" fmla="*/ 129740 h 6897066"/>
              <a:gd name="connsiteX843" fmla="*/ 2242122 w 8188788"/>
              <a:gd name="connsiteY843" fmla="*/ 135314 h 6897066"/>
              <a:gd name="connsiteX844" fmla="*/ 2243134 w 8188788"/>
              <a:gd name="connsiteY844" fmla="*/ 140889 h 6897066"/>
              <a:gd name="connsiteX845" fmla="*/ 2243134 w 8188788"/>
              <a:gd name="connsiteY845" fmla="*/ 148490 h 6897066"/>
              <a:gd name="connsiteX846" fmla="*/ 2242628 w 8188788"/>
              <a:gd name="connsiteY846" fmla="*/ 156091 h 6897066"/>
              <a:gd name="connsiteX847" fmla="*/ 2241618 w 8188788"/>
              <a:gd name="connsiteY847" fmla="*/ 165718 h 6897066"/>
              <a:gd name="connsiteX848" fmla="*/ 2229999 w 8188788"/>
              <a:gd name="connsiteY848" fmla="*/ 167745 h 6897066"/>
              <a:gd name="connsiteX849" fmla="*/ 2221916 w 8188788"/>
              <a:gd name="connsiteY849" fmla="*/ 168759 h 6897066"/>
              <a:gd name="connsiteX850" fmla="*/ 2215349 w 8188788"/>
              <a:gd name="connsiteY850" fmla="*/ 168759 h 6897066"/>
              <a:gd name="connsiteX851" fmla="*/ 2210804 w 8188788"/>
              <a:gd name="connsiteY851" fmla="*/ 167745 h 6897066"/>
              <a:gd name="connsiteX852" fmla="*/ 2209289 w 8188788"/>
              <a:gd name="connsiteY852" fmla="*/ 167238 h 6897066"/>
              <a:gd name="connsiteX853" fmla="*/ 2207774 w 8188788"/>
              <a:gd name="connsiteY853" fmla="*/ 165718 h 6897066"/>
              <a:gd name="connsiteX854" fmla="*/ 2206762 w 8188788"/>
              <a:gd name="connsiteY854" fmla="*/ 164705 h 6897066"/>
              <a:gd name="connsiteX855" fmla="*/ 2206257 w 8188788"/>
              <a:gd name="connsiteY855" fmla="*/ 162678 h 6897066"/>
              <a:gd name="connsiteX856" fmla="*/ 2205751 w 8188788"/>
              <a:gd name="connsiteY856" fmla="*/ 159637 h 6897066"/>
              <a:gd name="connsiteX857" fmla="*/ 2206257 w 8188788"/>
              <a:gd name="connsiteY857" fmla="*/ 155584 h 6897066"/>
              <a:gd name="connsiteX858" fmla="*/ 2206762 w 8188788"/>
              <a:gd name="connsiteY858" fmla="*/ 144942 h 6897066"/>
              <a:gd name="connsiteX859" fmla="*/ 2207266 w 8188788"/>
              <a:gd name="connsiteY859" fmla="*/ 138862 h 6897066"/>
              <a:gd name="connsiteX860" fmla="*/ 2206762 w 8188788"/>
              <a:gd name="connsiteY860" fmla="*/ 132273 h 6897066"/>
              <a:gd name="connsiteX861" fmla="*/ 2205751 w 8188788"/>
              <a:gd name="connsiteY861" fmla="*/ 125687 h 6897066"/>
              <a:gd name="connsiteX862" fmla="*/ 2203227 w 8188788"/>
              <a:gd name="connsiteY862" fmla="*/ 118086 h 6897066"/>
              <a:gd name="connsiteX863" fmla="*/ 2199689 w 8188788"/>
              <a:gd name="connsiteY863" fmla="*/ 110485 h 6897066"/>
              <a:gd name="connsiteX864" fmla="*/ 2197166 w 8188788"/>
              <a:gd name="connsiteY864" fmla="*/ 106432 h 6897066"/>
              <a:gd name="connsiteX865" fmla="*/ 2194133 w 8188788"/>
              <a:gd name="connsiteY865" fmla="*/ 102376 h 6897066"/>
              <a:gd name="connsiteX866" fmla="*/ 2190597 w 8188788"/>
              <a:gd name="connsiteY866" fmla="*/ 106432 h 6897066"/>
              <a:gd name="connsiteX867" fmla="*/ 2187566 w 8188788"/>
              <a:gd name="connsiteY867" fmla="*/ 110485 h 6897066"/>
              <a:gd name="connsiteX868" fmla="*/ 2185041 w 8188788"/>
              <a:gd name="connsiteY868" fmla="*/ 114538 h 6897066"/>
              <a:gd name="connsiteX869" fmla="*/ 2183525 w 8188788"/>
              <a:gd name="connsiteY869" fmla="*/ 119099 h 6897066"/>
              <a:gd name="connsiteX870" fmla="*/ 2180494 w 8188788"/>
              <a:gd name="connsiteY870" fmla="*/ 127713 h 6897066"/>
              <a:gd name="connsiteX871" fmla="*/ 2177968 w 8188788"/>
              <a:gd name="connsiteY871" fmla="*/ 136834 h 6897066"/>
              <a:gd name="connsiteX872" fmla="*/ 2176956 w 8188788"/>
              <a:gd name="connsiteY872" fmla="*/ 145955 h 6897066"/>
              <a:gd name="connsiteX873" fmla="*/ 2175947 w 8188788"/>
              <a:gd name="connsiteY873" fmla="*/ 155584 h 6897066"/>
              <a:gd name="connsiteX874" fmla="*/ 2175443 w 8188788"/>
              <a:gd name="connsiteY874" fmla="*/ 164705 h 6897066"/>
              <a:gd name="connsiteX875" fmla="*/ 2174433 w 8188788"/>
              <a:gd name="connsiteY875" fmla="*/ 174334 h 6897066"/>
              <a:gd name="connsiteX876" fmla="*/ 2172917 w 8188788"/>
              <a:gd name="connsiteY876" fmla="*/ 183455 h 6897066"/>
              <a:gd name="connsiteX877" fmla="*/ 2170896 w 8188788"/>
              <a:gd name="connsiteY877" fmla="*/ 191562 h 6897066"/>
              <a:gd name="connsiteX878" fmla="*/ 2168877 w 8188788"/>
              <a:gd name="connsiteY878" fmla="*/ 196629 h 6897066"/>
              <a:gd name="connsiteX879" fmla="*/ 2166348 w 8188788"/>
              <a:gd name="connsiteY879" fmla="*/ 200683 h 6897066"/>
              <a:gd name="connsiteX880" fmla="*/ 2164329 w 8188788"/>
              <a:gd name="connsiteY880" fmla="*/ 204738 h 6897066"/>
              <a:gd name="connsiteX881" fmla="*/ 2161300 w 8188788"/>
              <a:gd name="connsiteY881" fmla="*/ 208791 h 6897066"/>
              <a:gd name="connsiteX882" fmla="*/ 2158267 w 8188788"/>
              <a:gd name="connsiteY882" fmla="*/ 212845 h 6897066"/>
              <a:gd name="connsiteX883" fmla="*/ 2153721 w 8188788"/>
              <a:gd name="connsiteY883" fmla="*/ 216392 h 6897066"/>
              <a:gd name="connsiteX884" fmla="*/ 2149679 w 8188788"/>
              <a:gd name="connsiteY884" fmla="*/ 219940 h 6897066"/>
              <a:gd name="connsiteX885" fmla="*/ 2144123 w 8188788"/>
              <a:gd name="connsiteY885" fmla="*/ 223486 h 6897066"/>
              <a:gd name="connsiteX886" fmla="*/ 2138565 w 8188788"/>
              <a:gd name="connsiteY886" fmla="*/ 226527 h 6897066"/>
              <a:gd name="connsiteX887" fmla="*/ 2132504 w 8188788"/>
              <a:gd name="connsiteY887" fmla="*/ 229567 h 6897066"/>
              <a:gd name="connsiteX888" fmla="*/ 2124927 w 8188788"/>
              <a:gd name="connsiteY888" fmla="*/ 232608 h 6897066"/>
              <a:gd name="connsiteX889" fmla="*/ 2116842 w 8188788"/>
              <a:gd name="connsiteY889" fmla="*/ 235648 h 6897066"/>
              <a:gd name="connsiteX890" fmla="*/ 2105225 w 8188788"/>
              <a:gd name="connsiteY890" fmla="*/ 220445 h 6897066"/>
              <a:gd name="connsiteX891" fmla="*/ 2095628 w 8188788"/>
              <a:gd name="connsiteY891" fmla="*/ 209298 h 6897066"/>
              <a:gd name="connsiteX892" fmla="*/ 2086535 w 8188788"/>
              <a:gd name="connsiteY892" fmla="*/ 200683 h 6897066"/>
              <a:gd name="connsiteX893" fmla="*/ 2082998 w 8188788"/>
              <a:gd name="connsiteY893" fmla="*/ 197642 h 6897066"/>
              <a:gd name="connsiteX894" fmla="*/ 2079463 w 8188788"/>
              <a:gd name="connsiteY894" fmla="*/ 194602 h 6897066"/>
              <a:gd name="connsiteX895" fmla="*/ 2075928 w 8188788"/>
              <a:gd name="connsiteY895" fmla="*/ 193082 h 6897066"/>
              <a:gd name="connsiteX896" fmla="*/ 2072896 w 8188788"/>
              <a:gd name="connsiteY896" fmla="*/ 191562 h 6897066"/>
              <a:gd name="connsiteX897" fmla="*/ 2069865 w 8188788"/>
              <a:gd name="connsiteY897" fmla="*/ 191056 h 6897066"/>
              <a:gd name="connsiteX898" fmla="*/ 2066834 w 8188788"/>
              <a:gd name="connsiteY898" fmla="*/ 191056 h 6897066"/>
              <a:gd name="connsiteX899" fmla="*/ 2063801 w 8188788"/>
              <a:gd name="connsiteY899" fmla="*/ 191056 h 6897066"/>
              <a:gd name="connsiteX900" fmla="*/ 2061279 w 8188788"/>
              <a:gd name="connsiteY900" fmla="*/ 192069 h 6897066"/>
              <a:gd name="connsiteX901" fmla="*/ 2059257 w 8188788"/>
              <a:gd name="connsiteY901" fmla="*/ 193589 h 6897066"/>
              <a:gd name="connsiteX902" fmla="*/ 2056730 w 8188788"/>
              <a:gd name="connsiteY902" fmla="*/ 194602 h 6897066"/>
              <a:gd name="connsiteX903" fmla="*/ 2051174 w 8188788"/>
              <a:gd name="connsiteY903" fmla="*/ 199670 h 6897066"/>
              <a:gd name="connsiteX904" fmla="*/ 2046628 w 8188788"/>
              <a:gd name="connsiteY904" fmla="*/ 204738 h 6897066"/>
              <a:gd name="connsiteX905" fmla="*/ 2035515 w 8188788"/>
              <a:gd name="connsiteY905" fmla="*/ 218925 h 6897066"/>
              <a:gd name="connsiteX906" fmla="*/ 2029957 w 8188788"/>
              <a:gd name="connsiteY906" fmla="*/ 226527 h 6897066"/>
              <a:gd name="connsiteX907" fmla="*/ 2022380 w 8188788"/>
              <a:gd name="connsiteY907" fmla="*/ 234635 h 6897066"/>
              <a:gd name="connsiteX908" fmla="*/ 2014803 w 8188788"/>
              <a:gd name="connsiteY908" fmla="*/ 242743 h 6897066"/>
              <a:gd name="connsiteX909" fmla="*/ 2005709 w 8188788"/>
              <a:gd name="connsiteY909" fmla="*/ 250344 h 6897066"/>
              <a:gd name="connsiteX910" fmla="*/ 2001162 w 8188788"/>
              <a:gd name="connsiteY910" fmla="*/ 244264 h 6897066"/>
              <a:gd name="connsiteX911" fmla="*/ 1996112 w 8188788"/>
              <a:gd name="connsiteY911" fmla="*/ 238182 h 6897066"/>
              <a:gd name="connsiteX912" fmla="*/ 1992575 w 8188788"/>
              <a:gd name="connsiteY912" fmla="*/ 232101 h 6897066"/>
              <a:gd name="connsiteX913" fmla="*/ 1989545 w 8188788"/>
              <a:gd name="connsiteY913" fmla="*/ 226527 h 6897066"/>
              <a:gd name="connsiteX914" fmla="*/ 1986514 w 8188788"/>
              <a:gd name="connsiteY914" fmla="*/ 220445 h 6897066"/>
              <a:gd name="connsiteX915" fmla="*/ 1983989 w 8188788"/>
              <a:gd name="connsiteY915" fmla="*/ 215379 h 6897066"/>
              <a:gd name="connsiteX916" fmla="*/ 1982473 w 8188788"/>
              <a:gd name="connsiteY916" fmla="*/ 209298 h 6897066"/>
              <a:gd name="connsiteX917" fmla="*/ 1980452 w 8188788"/>
              <a:gd name="connsiteY917" fmla="*/ 203723 h 6897066"/>
              <a:gd name="connsiteX918" fmla="*/ 1979947 w 8188788"/>
              <a:gd name="connsiteY918" fmla="*/ 198150 h 6897066"/>
              <a:gd name="connsiteX919" fmla="*/ 1978937 w 8188788"/>
              <a:gd name="connsiteY919" fmla="*/ 193082 h 6897066"/>
              <a:gd name="connsiteX920" fmla="*/ 1978937 w 8188788"/>
              <a:gd name="connsiteY920" fmla="*/ 188015 h 6897066"/>
              <a:gd name="connsiteX921" fmla="*/ 1978937 w 8188788"/>
              <a:gd name="connsiteY921" fmla="*/ 182440 h 6897066"/>
              <a:gd name="connsiteX922" fmla="*/ 1979442 w 8188788"/>
              <a:gd name="connsiteY922" fmla="*/ 177374 h 6897066"/>
              <a:gd name="connsiteX923" fmla="*/ 1980452 w 8188788"/>
              <a:gd name="connsiteY923" fmla="*/ 172306 h 6897066"/>
              <a:gd name="connsiteX924" fmla="*/ 1982978 w 8188788"/>
              <a:gd name="connsiteY924" fmla="*/ 162172 h 6897066"/>
              <a:gd name="connsiteX925" fmla="*/ 1987020 w 8188788"/>
              <a:gd name="connsiteY925" fmla="*/ 152543 h 6897066"/>
              <a:gd name="connsiteX926" fmla="*/ 1992575 w 8188788"/>
              <a:gd name="connsiteY926" fmla="*/ 143422 h 6897066"/>
              <a:gd name="connsiteX927" fmla="*/ 1998637 w 8188788"/>
              <a:gd name="connsiteY927" fmla="*/ 134301 h 6897066"/>
              <a:gd name="connsiteX928" fmla="*/ 2006216 w 8188788"/>
              <a:gd name="connsiteY928" fmla="*/ 125687 h 6897066"/>
              <a:gd name="connsiteX929" fmla="*/ 2014297 w 8188788"/>
              <a:gd name="connsiteY929" fmla="*/ 116565 h 6897066"/>
              <a:gd name="connsiteX930" fmla="*/ 2023895 w 8188788"/>
              <a:gd name="connsiteY930" fmla="*/ 107950 h 6897066"/>
              <a:gd name="connsiteX931" fmla="*/ 2033493 w 8188788"/>
              <a:gd name="connsiteY931" fmla="*/ 100351 h 6897066"/>
              <a:gd name="connsiteX932" fmla="*/ 2043597 w 8188788"/>
              <a:gd name="connsiteY932" fmla="*/ 92242 h 6897066"/>
              <a:gd name="connsiteX933" fmla="*/ 2047638 w 8188788"/>
              <a:gd name="connsiteY933" fmla="*/ 96803 h 6897066"/>
              <a:gd name="connsiteX934" fmla="*/ 2051174 w 8188788"/>
              <a:gd name="connsiteY934" fmla="*/ 100351 h 6897066"/>
              <a:gd name="connsiteX935" fmla="*/ 2054205 w 8188788"/>
              <a:gd name="connsiteY935" fmla="*/ 103897 h 6897066"/>
              <a:gd name="connsiteX936" fmla="*/ 2056224 w 8188788"/>
              <a:gd name="connsiteY936" fmla="*/ 107950 h 6897066"/>
              <a:gd name="connsiteX937" fmla="*/ 2057236 w 8188788"/>
              <a:gd name="connsiteY937" fmla="*/ 110991 h 6897066"/>
              <a:gd name="connsiteX938" fmla="*/ 2057740 w 8188788"/>
              <a:gd name="connsiteY938" fmla="*/ 114538 h 6897066"/>
              <a:gd name="connsiteX939" fmla="*/ 2058751 w 8188788"/>
              <a:gd name="connsiteY939" fmla="*/ 117579 h 6897066"/>
              <a:gd name="connsiteX940" fmla="*/ 2057740 w 8188788"/>
              <a:gd name="connsiteY940" fmla="*/ 120619 h 6897066"/>
              <a:gd name="connsiteX941" fmla="*/ 2057236 w 8188788"/>
              <a:gd name="connsiteY941" fmla="*/ 123659 h 6897066"/>
              <a:gd name="connsiteX942" fmla="*/ 2055721 w 8188788"/>
              <a:gd name="connsiteY942" fmla="*/ 126700 h 6897066"/>
              <a:gd name="connsiteX943" fmla="*/ 2051680 w 8188788"/>
              <a:gd name="connsiteY943" fmla="*/ 132273 h 6897066"/>
              <a:gd name="connsiteX944" fmla="*/ 2047638 w 8188788"/>
              <a:gd name="connsiteY944" fmla="*/ 137342 h 6897066"/>
              <a:gd name="connsiteX945" fmla="*/ 2042082 w 8188788"/>
              <a:gd name="connsiteY945" fmla="*/ 142915 h 6897066"/>
              <a:gd name="connsiteX946" fmla="*/ 2047638 w 8188788"/>
              <a:gd name="connsiteY946" fmla="*/ 150010 h 6897066"/>
              <a:gd name="connsiteX947" fmla="*/ 2053194 w 8188788"/>
              <a:gd name="connsiteY947" fmla="*/ 155584 h 6897066"/>
              <a:gd name="connsiteX948" fmla="*/ 2058751 w 8188788"/>
              <a:gd name="connsiteY948" fmla="*/ 161157 h 6897066"/>
              <a:gd name="connsiteX949" fmla="*/ 2063801 w 8188788"/>
              <a:gd name="connsiteY949" fmla="*/ 165212 h 6897066"/>
              <a:gd name="connsiteX950" fmla="*/ 2069865 w 8188788"/>
              <a:gd name="connsiteY950" fmla="*/ 168253 h 6897066"/>
              <a:gd name="connsiteX951" fmla="*/ 2075422 w 8188788"/>
              <a:gd name="connsiteY951" fmla="*/ 171293 h 6897066"/>
              <a:gd name="connsiteX952" fmla="*/ 2080474 w 8188788"/>
              <a:gd name="connsiteY952" fmla="*/ 172814 h 6897066"/>
              <a:gd name="connsiteX953" fmla="*/ 2086030 w 8188788"/>
              <a:gd name="connsiteY953" fmla="*/ 174839 h 6897066"/>
              <a:gd name="connsiteX954" fmla="*/ 2091586 w 8188788"/>
              <a:gd name="connsiteY954" fmla="*/ 175347 h 6897066"/>
              <a:gd name="connsiteX955" fmla="*/ 2097144 w 8188788"/>
              <a:gd name="connsiteY955" fmla="*/ 175854 h 6897066"/>
              <a:gd name="connsiteX956" fmla="*/ 2107752 w 8188788"/>
              <a:gd name="connsiteY956" fmla="*/ 176867 h 6897066"/>
              <a:gd name="connsiteX957" fmla="*/ 2129979 w 8188788"/>
              <a:gd name="connsiteY957" fmla="*/ 175854 h 6897066"/>
              <a:gd name="connsiteX958" fmla="*/ 2130484 w 8188788"/>
              <a:gd name="connsiteY958" fmla="*/ 168253 h 6897066"/>
              <a:gd name="connsiteX959" fmla="*/ 2130484 w 8188788"/>
              <a:gd name="connsiteY959" fmla="*/ 160145 h 6897066"/>
              <a:gd name="connsiteX960" fmla="*/ 2129979 w 8188788"/>
              <a:gd name="connsiteY960" fmla="*/ 152036 h 6897066"/>
              <a:gd name="connsiteX961" fmla="*/ 2127958 w 8188788"/>
              <a:gd name="connsiteY961" fmla="*/ 143422 h 6897066"/>
              <a:gd name="connsiteX962" fmla="*/ 2126442 w 8188788"/>
              <a:gd name="connsiteY962" fmla="*/ 135314 h 6897066"/>
              <a:gd name="connsiteX963" fmla="*/ 2124421 w 8188788"/>
              <a:gd name="connsiteY963" fmla="*/ 126700 h 6897066"/>
              <a:gd name="connsiteX964" fmla="*/ 2118359 w 8188788"/>
              <a:gd name="connsiteY964" fmla="*/ 109470 h 6897066"/>
              <a:gd name="connsiteX965" fmla="*/ 2124927 w 8188788"/>
              <a:gd name="connsiteY965" fmla="*/ 106432 h 6897066"/>
              <a:gd name="connsiteX966" fmla="*/ 2130988 w 8188788"/>
              <a:gd name="connsiteY966" fmla="*/ 103897 h 6897066"/>
              <a:gd name="connsiteX967" fmla="*/ 2144123 w 8188788"/>
              <a:gd name="connsiteY967" fmla="*/ 99843 h 6897066"/>
              <a:gd name="connsiteX968" fmla="*/ 2156245 w 8188788"/>
              <a:gd name="connsiteY968" fmla="*/ 95789 h 6897066"/>
              <a:gd name="connsiteX969" fmla="*/ 2168877 w 8188788"/>
              <a:gd name="connsiteY969" fmla="*/ 91735 h 6897066"/>
              <a:gd name="connsiteX970" fmla="*/ 2175443 w 8188788"/>
              <a:gd name="connsiteY970" fmla="*/ 90215 h 6897066"/>
              <a:gd name="connsiteX971" fmla="*/ 2181504 w 8188788"/>
              <a:gd name="connsiteY971" fmla="*/ 87174 h 6897066"/>
              <a:gd name="connsiteX972" fmla="*/ 2188071 w 8188788"/>
              <a:gd name="connsiteY972" fmla="*/ 84134 h 6897066"/>
              <a:gd name="connsiteX973" fmla="*/ 2194639 w 8188788"/>
              <a:gd name="connsiteY973" fmla="*/ 80081 h 6897066"/>
              <a:gd name="connsiteX974" fmla="*/ 2200700 w 8188788"/>
              <a:gd name="connsiteY974" fmla="*/ 76026 h 6897066"/>
              <a:gd name="connsiteX975" fmla="*/ 2207266 w 8188788"/>
              <a:gd name="connsiteY975" fmla="*/ 70452 h 6897066"/>
              <a:gd name="connsiteX976" fmla="*/ 2213834 w 8188788"/>
              <a:gd name="connsiteY976" fmla="*/ 64879 h 6897066"/>
              <a:gd name="connsiteX977" fmla="*/ 2378843 w 8188788"/>
              <a:gd name="connsiteY977" fmla="*/ 0 h 6897066"/>
              <a:gd name="connsiteX978" fmla="*/ 8188788 w 8188788"/>
              <a:gd name="connsiteY978" fmla="*/ 0 h 6897066"/>
              <a:gd name="connsiteX979" fmla="*/ 8188788 w 8188788"/>
              <a:gd name="connsiteY979" fmla="*/ 6897066 h 6897066"/>
              <a:gd name="connsiteX980" fmla="*/ 911150 w 8188788"/>
              <a:gd name="connsiteY980" fmla="*/ 6897066 h 6897066"/>
              <a:gd name="connsiteX981" fmla="*/ 911986 w 8188788"/>
              <a:gd name="connsiteY981" fmla="*/ 6895394 h 6897066"/>
              <a:gd name="connsiteX982" fmla="*/ 913511 w 8188788"/>
              <a:gd name="connsiteY982" fmla="*/ 6889298 h 6897066"/>
              <a:gd name="connsiteX983" fmla="*/ 915543 w 8188788"/>
              <a:gd name="connsiteY983" fmla="*/ 6882693 h 6897066"/>
              <a:gd name="connsiteX984" fmla="*/ 915543 w 8188788"/>
              <a:gd name="connsiteY984" fmla="*/ 6876597 h 6897066"/>
              <a:gd name="connsiteX985" fmla="*/ 915036 w 8188788"/>
              <a:gd name="connsiteY985" fmla="*/ 6869991 h 6897066"/>
              <a:gd name="connsiteX986" fmla="*/ 914527 w 8188788"/>
              <a:gd name="connsiteY986" fmla="*/ 6866435 h 6897066"/>
              <a:gd name="connsiteX987" fmla="*/ 912494 w 8188788"/>
              <a:gd name="connsiteY987" fmla="*/ 6862878 h 6897066"/>
              <a:gd name="connsiteX988" fmla="*/ 905381 w 8188788"/>
              <a:gd name="connsiteY988" fmla="*/ 6857797 h 6897066"/>
              <a:gd name="connsiteX989" fmla="*/ 898777 w 8188788"/>
              <a:gd name="connsiteY989" fmla="*/ 6853225 h 6897066"/>
              <a:gd name="connsiteX990" fmla="*/ 892679 w 8188788"/>
              <a:gd name="connsiteY990" fmla="*/ 6847128 h 6897066"/>
              <a:gd name="connsiteX991" fmla="*/ 886582 w 8188788"/>
              <a:gd name="connsiteY991" fmla="*/ 6841539 h 6897066"/>
              <a:gd name="connsiteX992" fmla="*/ 880994 w 8188788"/>
              <a:gd name="connsiteY992" fmla="*/ 6835442 h 6897066"/>
              <a:gd name="connsiteX993" fmla="*/ 875914 w 8188788"/>
              <a:gd name="connsiteY993" fmla="*/ 6828838 h 6897066"/>
              <a:gd name="connsiteX994" fmla="*/ 870833 w 8188788"/>
              <a:gd name="connsiteY994" fmla="*/ 6822232 h 6897066"/>
              <a:gd name="connsiteX995" fmla="*/ 866768 w 8188788"/>
              <a:gd name="connsiteY995" fmla="*/ 6815119 h 6897066"/>
              <a:gd name="connsiteX996" fmla="*/ 858130 w 8188788"/>
              <a:gd name="connsiteY996" fmla="*/ 6801402 h 6897066"/>
              <a:gd name="connsiteX997" fmla="*/ 850510 w 8188788"/>
              <a:gd name="connsiteY997" fmla="*/ 6786160 h 6897066"/>
              <a:gd name="connsiteX998" fmla="*/ 842888 w 8188788"/>
              <a:gd name="connsiteY998" fmla="*/ 6770409 h 6897066"/>
              <a:gd name="connsiteX999" fmla="*/ 835777 w 8188788"/>
              <a:gd name="connsiteY999" fmla="*/ 6754660 h 6897066"/>
              <a:gd name="connsiteX1000" fmla="*/ 828662 w 8188788"/>
              <a:gd name="connsiteY1000" fmla="*/ 6738909 h 6897066"/>
              <a:gd name="connsiteX1001" fmla="*/ 821549 w 8188788"/>
              <a:gd name="connsiteY1001" fmla="*/ 6722650 h 6897066"/>
              <a:gd name="connsiteX1002" fmla="*/ 813421 w 8188788"/>
              <a:gd name="connsiteY1002" fmla="*/ 6707917 h 6897066"/>
              <a:gd name="connsiteX1003" fmla="*/ 804276 w 8188788"/>
              <a:gd name="connsiteY1003" fmla="*/ 6692675 h 6897066"/>
              <a:gd name="connsiteX1004" fmla="*/ 799703 w 8188788"/>
              <a:gd name="connsiteY1004" fmla="*/ 6685562 h 6897066"/>
              <a:gd name="connsiteX1005" fmla="*/ 794113 w 8188788"/>
              <a:gd name="connsiteY1005" fmla="*/ 6677940 h 6897066"/>
              <a:gd name="connsiteX1006" fmla="*/ 789032 w 8188788"/>
              <a:gd name="connsiteY1006" fmla="*/ 6670827 h 6897066"/>
              <a:gd name="connsiteX1007" fmla="*/ 783444 w 8188788"/>
              <a:gd name="connsiteY1007" fmla="*/ 6664223 h 6897066"/>
              <a:gd name="connsiteX1008" fmla="*/ 776841 w 8188788"/>
              <a:gd name="connsiteY1008" fmla="*/ 6658126 h 6897066"/>
              <a:gd name="connsiteX1009" fmla="*/ 770236 w 8188788"/>
              <a:gd name="connsiteY1009" fmla="*/ 6651521 h 6897066"/>
              <a:gd name="connsiteX1010" fmla="*/ 762613 w 8188788"/>
              <a:gd name="connsiteY1010" fmla="*/ 6645933 h 6897066"/>
              <a:gd name="connsiteX1011" fmla="*/ 755501 w 8188788"/>
              <a:gd name="connsiteY1011" fmla="*/ 6640343 h 6897066"/>
              <a:gd name="connsiteX1012" fmla="*/ 752961 w 8188788"/>
              <a:gd name="connsiteY1012" fmla="*/ 6636278 h 6897066"/>
              <a:gd name="connsiteX1013" fmla="*/ 751944 w 8188788"/>
              <a:gd name="connsiteY1013" fmla="*/ 6633230 h 6897066"/>
              <a:gd name="connsiteX1014" fmla="*/ 752451 w 8188788"/>
              <a:gd name="connsiteY1014" fmla="*/ 6629674 h 6897066"/>
              <a:gd name="connsiteX1015" fmla="*/ 754993 w 8188788"/>
              <a:gd name="connsiteY1015" fmla="*/ 6627642 h 6897066"/>
              <a:gd name="connsiteX1016" fmla="*/ 758041 w 8188788"/>
              <a:gd name="connsiteY1016" fmla="*/ 6624594 h 6897066"/>
              <a:gd name="connsiteX1017" fmla="*/ 761598 w 8188788"/>
              <a:gd name="connsiteY1017" fmla="*/ 6622052 h 6897066"/>
              <a:gd name="connsiteX1018" fmla="*/ 766679 w 8188788"/>
              <a:gd name="connsiteY1018" fmla="*/ 6620020 h 6897066"/>
              <a:gd name="connsiteX1019" fmla="*/ 771760 w 8188788"/>
              <a:gd name="connsiteY1019" fmla="*/ 6618497 h 6897066"/>
              <a:gd name="connsiteX1020" fmla="*/ 777348 w 8188788"/>
              <a:gd name="connsiteY1020" fmla="*/ 6616972 h 6897066"/>
              <a:gd name="connsiteX1021" fmla="*/ 783444 w 8188788"/>
              <a:gd name="connsiteY1021" fmla="*/ 6616464 h 6897066"/>
              <a:gd name="connsiteX1022" fmla="*/ 789541 w 8188788"/>
              <a:gd name="connsiteY1022" fmla="*/ 6616464 h 6897066"/>
              <a:gd name="connsiteX1023" fmla="*/ 795638 w 8188788"/>
              <a:gd name="connsiteY1023" fmla="*/ 6616972 h 6897066"/>
              <a:gd name="connsiteX1024" fmla="*/ 801226 w 8188788"/>
              <a:gd name="connsiteY1024" fmla="*/ 6617988 h 6897066"/>
              <a:gd name="connsiteX1025" fmla="*/ 806816 w 8188788"/>
              <a:gd name="connsiteY1025" fmla="*/ 6619513 h 6897066"/>
              <a:gd name="connsiteX1026" fmla="*/ 811896 w 8188788"/>
              <a:gd name="connsiteY1026" fmla="*/ 6622052 h 6897066"/>
              <a:gd name="connsiteX1027" fmla="*/ 816469 w 8188788"/>
              <a:gd name="connsiteY1027" fmla="*/ 6625101 h 6897066"/>
              <a:gd name="connsiteX1028" fmla="*/ 797163 w 8188788"/>
              <a:gd name="connsiteY1028" fmla="*/ 6587504 h 6897066"/>
              <a:gd name="connsiteX1029" fmla="*/ 777855 w 8188788"/>
              <a:gd name="connsiteY1029" fmla="*/ 6550415 h 6897066"/>
              <a:gd name="connsiteX1030" fmla="*/ 766679 w 8188788"/>
              <a:gd name="connsiteY1030" fmla="*/ 6545842 h 6897066"/>
              <a:gd name="connsiteX1031" fmla="*/ 754993 w 8188788"/>
              <a:gd name="connsiteY1031" fmla="*/ 6542793 h 6897066"/>
              <a:gd name="connsiteX1032" fmla="*/ 744324 w 8188788"/>
              <a:gd name="connsiteY1032" fmla="*/ 6541777 h 6897066"/>
              <a:gd name="connsiteX1033" fmla="*/ 733147 w 8188788"/>
              <a:gd name="connsiteY1033" fmla="*/ 6541270 h 6897066"/>
              <a:gd name="connsiteX1034" fmla="*/ 723492 w 8188788"/>
              <a:gd name="connsiteY1034" fmla="*/ 6541777 h 6897066"/>
              <a:gd name="connsiteX1035" fmla="*/ 719428 w 8188788"/>
              <a:gd name="connsiteY1035" fmla="*/ 6542793 h 6897066"/>
              <a:gd name="connsiteX1036" fmla="*/ 715870 w 8188788"/>
              <a:gd name="connsiteY1036" fmla="*/ 6544318 h 6897066"/>
              <a:gd name="connsiteX1037" fmla="*/ 712315 w 8188788"/>
              <a:gd name="connsiteY1037" fmla="*/ 6545335 h 6897066"/>
              <a:gd name="connsiteX1038" fmla="*/ 709266 w 8188788"/>
              <a:gd name="connsiteY1038" fmla="*/ 6547367 h 6897066"/>
              <a:gd name="connsiteX1039" fmla="*/ 706727 w 8188788"/>
              <a:gd name="connsiteY1039" fmla="*/ 6548890 h 6897066"/>
              <a:gd name="connsiteX1040" fmla="*/ 704185 w 8188788"/>
              <a:gd name="connsiteY1040" fmla="*/ 6551431 h 6897066"/>
              <a:gd name="connsiteX1041" fmla="*/ 699612 w 8188788"/>
              <a:gd name="connsiteY1041" fmla="*/ 6530092 h 6897066"/>
              <a:gd name="connsiteX1042" fmla="*/ 694024 w 8188788"/>
              <a:gd name="connsiteY1042" fmla="*/ 6507737 h 6897066"/>
              <a:gd name="connsiteX1043" fmla="*/ 688435 w 8188788"/>
              <a:gd name="connsiteY1043" fmla="*/ 6486398 h 6897066"/>
              <a:gd name="connsiteX1044" fmla="*/ 686404 w 8188788"/>
              <a:gd name="connsiteY1044" fmla="*/ 6475221 h 6897066"/>
              <a:gd name="connsiteX1045" fmla="*/ 684879 w 8188788"/>
              <a:gd name="connsiteY1045" fmla="*/ 6464551 h 6897066"/>
              <a:gd name="connsiteX1046" fmla="*/ 683863 w 8188788"/>
              <a:gd name="connsiteY1046" fmla="*/ 6454389 h 6897066"/>
              <a:gd name="connsiteX1047" fmla="*/ 683354 w 8188788"/>
              <a:gd name="connsiteY1047" fmla="*/ 6443721 h 6897066"/>
              <a:gd name="connsiteX1048" fmla="*/ 683354 w 8188788"/>
              <a:gd name="connsiteY1048" fmla="*/ 6433559 h 6897066"/>
              <a:gd name="connsiteX1049" fmla="*/ 684879 w 8188788"/>
              <a:gd name="connsiteY1049" fmla="*/ 6423398 h 6897066"/>
              <a:gd name="connsiteX1050" fmla="*/ 687418 w 8188788"/>
              <a:gd name="connsiteY1050" fmla="*/ 6413744 h 6897066"/>
              <a:gd name="connsiteX1051" fmla="*/ 690976 w 8188788"/>
              <a:gd name="connsiteY1051" fmla="*/ 6404091 h 6897066"/>
              <a:gd name="connsiteX1052" fmla="*/ 696565 w 8188788"/>
              <a:gd name="connsiteY1052" fmla="*/ 6394946 h 6897066"/>
              <a:gd name="connsiteX1053" fmla="*/ 699612 w 8188788"/>
              <a:gd name="connsiteY1053" fmla="*/ 6390881 h 6897066"/>
              <a:gd name="connsiteX1054" fmla="*/ 703169 w 8188788"/>
              <a:gd name="connsiteY1054" fmla="*/ 6385800 h 6897066"/>
              <a:gd name="connsiteX1055" fmla="*/ 698089 w 8188788"/>
              <a:gd name="connsiteY1055" fmla="*/ 6372082 h 6897066"/>
              <a:gd name="connsiteX1056" fmla="*/ 694024 w 8188788"/>
              <a:gd name="connsiteY1056" fmla="*/ 6357856 h 6897066"/>
              <a:gd name="connsiteX1057" fmla="*/ 686911 w 8188788"/>
              <a:gd name="connsiteY1057" fmla="*/ 6352775 h 6897066"/>
              <a:gd name="connsiteX1058" fmla="*/ 680815 w 8188788"/>
              <a:gd name="connsiteY1058" fmla="*/ 6347187 h 6897066"/>
              <a:gd name="connsiteX1059" fmla="*/ 674717 w 8188788"/>
              <a:gd name="connsiteY1059" fmla="*/ 6341090 h 6897066"/>
              <a:gd name="connsiteX1060" fmla="*/ 670146 w 8188788"/>
              <a:gd name="connsiteY1060" fmla="*/ 6333977 h 6897066"/>
              <a:gd name="connsiteX1061" fmla="*/ 665572 w 8188788"/>
              <a:gd name="connsiteY1061" fmla="*/ 6327372 h 6897066"/>
              <a:gd name="connsiteX1062" fmla="*/ 661508 w 8188788"/>
              <a:gd name="connsiteY1062" fmla="*/ 6319751 h 6897066"/>
              <a:gd name="connsiteX1063" fmla="*/ 658461 w 8188788"/>
              <a:gd name="connsiteY1063" fmla="*/ 6311622 h 6897066"/>
              <a:gd name="connsiteX1064" fmla="*/ 655411 w 8188788"/>
              <a:gd name="connsiteY1064" fmla="*/ 6303493 h 6897066"/>
              <a:gd name="connsiteX1065" fmla="*/ 652363 w 8188788"/>
              <a:gd name="connsiteY1065" fmla="*/ 6294855 h 6897066"/>
              <a:gd name="connsiteX1066" fmla="*/ 650330 w 8188788"/>
              <a:gd name="connsiteY1066" fmla="*/ 6286219 h 6897066"/>
              <a:gd name="connsiteX1067" fmla="*/ 646265 w 8188788"/>
              <a:gd name="connsiteY1067" fmla="*/ 6268435 h 6897066"/>
              <a:gd name="connsiteX1068" fmla="*/ 639152 w 8188788"/>
              <a:gd name="connsiteY1068" fmla="*/ 6231347 h 6897066"/>
              <a:gd name="connsiteX1069" fmla="*/ 635596 w 8188788"/>
              <a:gd name="connsiteY1069" fmla="*/ 6213564 h 6897066"/>
              <a:gd name="connsiteX1070" fmla="*/ 630515 w 8188788"/>
              <a:gd name="connsiteY1070" fmla="*/ 6196289 h 6897066"/>
              <a:gd name="connsiteX1071" fmla="*/ 627468 w 8188788"/>
              <a:gd name="connsiteY1071" fmla="*/ 6188160 h 6897066"/>
              <a:gd name="connsiteX1072" fmla="*/ 624418 w 8188788"/>
              <a:gd name="connsiteY1072" fmla="*/ 6180031 h 6897066"/>
              <a:gd name="connsiteX1073" fmla="*/ 620862 w 8188788"/>
              <a:gd name="connsiteY1073" fmla="*/ 6172918 h 6897066"/>
              <a:gd name="connsiteX1074" fmla="*/ 616797 w 8188788"/>
              <a:gd name="connsiteY1074" fmla="*/ 6165805 h 6897066"/>
              <a:gd name="connsiteX1075" fmla="*/ 612733 w 8188788"/>
              <a:gd name="connsiteY1075" fmla="*/ 6159201 h 6897066"/>
              <a:gd name="connsiteX1076" fmla="*/ 607145 w 8188788"/>
              <a:gd name="connsiteY1076" fmla="*/ 6153104 h 6897066"/>
              <a:gd name="connsiteX1077" fmla="*/ 601048 w 8188788"/>
              <a:gd name="connsiteY1077" fmla="*/ 6147515 h 6897066"/>
              <a:gd name="connsiteX1078" fmla="*/ 594444 w 8188788"/>
              <a:gd name="connsiteY1078" fmla="*/ 6142943 h 6897066"/>
              <a:gd name="connsiteX1079" fmla="*/ 587330 w 8188788"/>
              <a:gd name="connsiteY1079" fmla="*/ 6138369 h 6897066"/>
              <a:gd name="connsiteX1080" fmla="*/ 578693 w 8188788"/>
              <a:gd name="connsiteY1080" fmla="*/ 6134814 h 6897066"/>
              <a:gd name="connsiteX1081" fmla="*/ 569548 w 8188788"/>
              <a:gd name="connsiteY1081" fmla="*/ 6132272 h 6897066"/>
              <a:gd name="connsiteX1082" fmla="*/ 559893 w 8188788"/>
              <a:gd name="connsiteY1082" fmla="*/ 6130240 h 6897066"/>
              <a:gd name="connsiteX1083" fmla="*/ 555320 w 8188788"/>
              <a:gd name="connsiteY1083" fmla="*/ 6126685 h 6897066"/>
              <a:gd name="connsiteX1084" fmla="*/ 552273 w 8188788"/>
              <a:gd name="connsiteY1084" fmla="*/ 6122111 h 6897066"/>
              <a:gd name="connsiteX1085" fmla="*/ 550239 w 8188788"/>
              <a:gd name="connsiteY1085" fmla="*/ 6117539 h 6897066"/>
              <a:gd name="connsiteX1086" fmla="*/ 549732 w 8188788"/>
              <a:gd name="connsiteY1086" fmla="*/ 6112966 h 6897066"/>
              <a:gd name="connsiteX1087" fmla="*/ 550239 w 8188788"/>
              <a:gd name="connsiteY1087" fmla="*/ 6108394 h 6897066"/>
              <a:gd name="connsiteX1088" fmla="*/ 552273 w 8188788"/>
              <a:gd name="connsiteY1088" fmla="*/ 6104329 h 6897066"/>
              <a:gd name="connsiteX1089" fmla="*/ 554813 w 8188788"/>
              <a:gd name="connsiteY1089" fmla="*/ 6099249 h 6897066"/>
              <a:gd name="connsiteX1090" fmla="*/ 556845 w 8188788"/>
              <a:gd name="connsiteY1090" fmla="*/ 6095184 h 6897066"/>
              <a:gd name="connsiteX1091" fmla="*/ 562942 w 8188788"/>
              <a:gd name="connsiteY1091" fmla="*/ 6086546 h 6897066"/>
              <a:gd name="connsiteX1092" fmla="*/ 569039 w 8188788"/>
              <a:gd name="connsiteY1092" fmla="*/ 6078926 h 6897066"/>
              <a:gd name="connsiteX1093" fmla="*/ 574119 w 8188788"/>
              <a:gd name="connsiteY1093" fmla="*/ 6072829 h 6897066"/>
              <a:gd name="connsiteX1094" fmla="*/ 574629 w 8188788"/>
              <a:gd name="connsiteY1094" fmla="*/ 6069781 h 6897066"/>
              <a:gd name="connsiteX1095" fmla="*/ 574629 w 8188788"/>
              <a:gd name="connsiteY1095" fmla="*/ 6067748 h 6897066"/>
              <a:gd name="connsiteX1096" fmla="*/ 574119 w 8188788"/>
              <a:gd name="connsiteY1096" fmla="*/ 6065716 h 6897066"/>
              <a:gd name="connsiteX1097" fmla="*/ 572594 w 8188788"/>
              <a:gd name="connsiteY1097" fmla="*/ 6063684 h 6897066"/>
              <a:gd name="connsiteX1098" fmla="*/ 568531 w 8188788"/>
              <a:gd name="connsiteY1098" fmla="*/ 6060126 h 6897066"/>
              <a:gd name="connsiteX1099" fmla="*/ 562435 w 8188788"/>
              <a:gd name="connsiteY1099" fmla="*/ 6056571 h 6897066"/>
              <a:gd name="connsiteX1100" fmla="*/ 556337 w 8188788"/>
              <a:gd name="connsiteY1100" fmla="*/ 6053013 h 6897066"/>
              <a:gd name="connsiteX1101" fmla="*/ 549732 w 8188788"/>
              <a:gd name="connsiteY1101" fmla="*/ 6049458 h 6897066"/>
              <a:gd name="connsiteX1102" fmla="*/ 543636 w 8188788"/>
              <a:gd name="connsiteY1102" fmla="*/ 6043868 h 6897066"/>
              <a:gd name="connsiteX1103" fmla="*/ 540587 w 8188788"/>
              <a:gd name="connsiteY1103" fmla="*/ 6040820 h 6897066"/>
              <a:gd name="connsiteX1104" fmla="*/ 539062 w 8188788"/>
              <a:gd name="connsiteY1104" fmla="*/ 6037771 h 6897066"/>
              <a:gd name="connsiteX1105" fmla="*/ 537031 w 8188788"/>
              <a:gd name="connsiteY1105" fmla="*/ 6034216 h 6897066"/>
              <a:gd name="connsiteX1106" fmla="*/ 536015 w 8188788"/>
              <a:gd name="connsiteY1106" fmla="*/ 6030658 h 6897066"/>
              <a:gd name="connsiteX1107" fmla="*/ 530425 w 8188788"/>
              <a:gd name="connsiteY1107" fmla="*/ 5999667 h 6897066"/>
              <a:gd name="connsiteX1108" fmla="*/ 525854 w 8188788"/>
              <a:gd name="connsiteY1108" fmla="*/ 5964609 h 6897066"/>
              <a:gd name="connsiteX1109" fmla="*/ 520264 w 8188788"/>
              <a:gd name="connsiteY1109" fmla="*/ 5926505 h 6897066"/>
              <a:gd name="connsiteX1110" fmla="*/ 514676 w 8188788"/>
              <a:gd name="connsiteY1110" fmla="*/ 5886366 h 6897066"/>
              <a:gd name="connsiteX1111" fmla="*/ 507561 w 8188788"/>
              <a:gd name="connsiteY1111" fmla="*/ 5844705 h 6897066"/>
              <a:gd name="connsiteX1112" fmla="*/ 504008 w 8188788"/>
              <a:gd name="connsiteY1112" fmla="*/ 5823874 h 6897066"/>
              <a:gd name="connsiteX1113" fmla="*/ 499941 w 8188788"/>
              <a:gd name="connsiteY1113" fmla="*/ 5804059 h 6897066"/>
              <a:gd name="connsiteX1114" fmla="*/ 494860 w 8188788"/>
              <a:gd name="connsiteY1114" fmla="*/ 5784245 h 6897066"/>
              <a:gd name="connsiteX1115" fmla="*/ 489272 w 8188788"/>
              <a:gd name="connsiteY1115" fmla="*/ 5764429 h 6897066"/>
              <a:gd name="connsiteX1116" fmla="*/ 484192 w 8188788"/>
              <a:gd name="connsiteY1116" fmla="*/ 5745632 h 6897066"/>
              <a:gd name="connsiteX1117" fmla="*/ 477586 w 8188788"/>
              <a:gd name="connsiteY1117" fmla="*/ 5727341 h 6897066"/>
              <a:gd name="connsiteX1118" fmla="*/ 473522 w 8188788"/>
              <a:gd name="connsiteY1118" fmla="*/ 5717687 h 6897066"/>
              <a:gd name="connsiteX1119" fmla="*/ 467933 w 8188788"/>
              <a:gd name="connsiteY1119" fmla="*/ 5706509 h 6897066"/>
              <a:gd name="connsiteX1120" fmla="*/ 461329 w 8188788"/>
              <a:gd name="connsiteY1120" fmla="*/ 5694825 h 6897066"/>
              <a:gd name="connsiteX1121" fmla="*/ 457264 w 8188788"/>
              <a:gd name="connsiteY1121" fmla="*/ 5688728 h 6897066"/>
              <a:gd name="connsiteX1122" fmla="*/ 453199 w 8188788"/>
              <a:gd name="connsiteY1122" fmla="*/ 5682631 h 6897066"/>
              <a:gd name="connsiteX1123" fmla="*/ 448625 w 8188788"/>
              <a:gd name="connsiteY1123" fmla="*/ 5678057 h 6897066"/>
              <a:gd name="connsiteX1124" fmla="*/ 444053 w 8188788"/>
              <a:gd name="connsiteY1124" fmla="*/ 5672977 h 6897066"/>
              <a:gd name="connsiteX1125" fmla="*/ 438973 w 8188788"/>
              <a:gd name="connsiteY1125" fmla="*/ 5668912 h 6897066"/>
              <a:gd name="connsiteX1126" fmla="*/ 433892 w 8188788"/>
              <a:gd name="connsiteY1126" fmla="*/ 5665356 h 6897066"/>
              <a:gd name="connsiteX1127" fmla="*/ 428303 w 8188788"/>
              <a:gd name="connsiteY1127" fmla="*/ 5663324 h 6897066"/>
              <a:gd name="connsiteX1128" fmla="*/ 423222 w 8188788"/>
              <a:gd name="connsiteY1128" fmla="*/ 5661799 h 6897066"/>
              <a:gd name="connsiteX1129" fmla="*/ 417634 w 8188788"/>
              <a:gd name="connsiteY1129" fmla="*/ 5661799 h 6897066"/>
              <a:gd name="connsiteX1130" fmla="*/ 411537 w 8188788"/>
              <a:gd name="connsiteY1130" fmla="*/ 5662815 h 6897066"/>
              <a:gd name="connsiteX1131" fmla="*/ 411537 w 8188788"/>
              <a:gd name="connsiteY1131" fmla="*/ 5659260 h 6897066"/>
              <a:gd name="connsiteX1132" fmla="*/ 411537 w 8188788"/>
              <a:gd name="connsiteY1132" fmla="*/ 5656211 h 6897066"/>
              <a:gd name="connsiteX1133" fmla="*/ 412553 w 8188788"/>
              <a:gd name="connsiteY1133" fmla="*/ 5653163 h 6897066"/>
              <a:gd name="connsiteX1134" fmla="*/ 414585 w 8188788"/>
              <a:gd name="connsiteY1134" fmla="*/ 5650622 h 6897066"/>
              <a:gd name="connsiteX1135" fmla="*/ 417634 w 8188788"/>
              <a:gd name="connsiteY1135" fmla="*/ 5647573 h 6897066"/>
              <a:gd name="connsiteX1136" fmla="*/ 420175 w 8188788"/>
              <a:gd name="connsiteY1136" fmla="*/ 5646050 h 6897066"/>
              <a:gd name="connsiteX1137" fmla="*/ 427286 w 8188788"/>
              <a:gd name="connsiteY1137" fmla="*/ 5641985 h 6897066"/>
              <a:gd name="connsiteX1138" fmla="*/ 435924 w 8188788"/>
              <a:gd name="connsiteY1138" fmla="*/ 5637412 h 6897066"/>
              <a:gd name="connsiteX1139" fmla="*/ 444561 w 8188788"/>
              <a:gd name="connsiteY1139" fmla="*/ 5633856 h 6897066"/>
              <a:gd name="connsiteX1140" fmla="*/ 453199 w 8188788"/>
              <a:gd name="connsiteY1140" fmla="*/ 5630299 h 6897066"/>
              <a:gd name="connsiteX1141" fmla="*/ 461837 w 8188788"/>
              <a:gd name="connsiteY1141" fmla="*/ 5626743 h 6897066"/>
              <a:gd name="connsiteX1142" fmla="*/ 452690 w 8188788"/>
              <a:gd name="connsiteY1142" fmla="*/ 5612008 h 6897066"/>
              <a:gd name="connsiteX1143" fmla="*/ 444053 w 8188788"/>
              <a:gd name="connsiteY1143" fmla="*/ 5597782 h 6897066"/>
              <a:gd name="connsiteX1144" fmla="*/ 435924 w 8188788"/>
              <a:gd name="connsiteY1144" fmla="*/ 5584065 h 6897066"/>
              <a:gd name="connsiteX1145" fmla="*/ 428303 w 8188788"/>
              <a:gd name="connsiteY1145" fmla="*/ 5569330 h 6897066"/>
              <a:gd name="connsiteX1146" fmla="*/ 421698 w 8188788"/>
              <a:gd name="connsiteY1146" fmla="*/ 5555613 h 6897066"/>
              <a:gd name="connsiteX1147" fmla="*/ 415601 w 8188788"/>
              <a:gd name="connsiteY1147" fmla="*/ 5541387 h 6897066"/>
              <a:gd name="connsiteX1148" fmla="*/ 410013 w 8188788"/>
              <a:gd name="connsiteY1148" fmla="*/ 5528177 h 6897066"/>
              <a:gd name="connsiteX1149" fmla="*/ 404932 w 8188788"/>
              <a:gd name="connsiteY1149" fmla="*/ 5514459 h 6897066"/>
              <a:gd name="connsiteX1150" fmla="*/ 400867 w 8188788"/>
              <a:gd name="connsiteY1150" fmla="*/ 5501249 h 6897066"/>
              <a:gd name="connsiteX1151" fmla="*/ 397312 w 8188788"/>
              <a:gd name="connsiteY1151" fmla="*/ 5487023 h 6897066"/>
              <a:gd name="connsiteX1152" fmla="*/ 394263 w 8188788"/>
              <a:gd name="connsiteY1152" fmla="*/ 5473813 h 6897066"/>
              <a:gd name="connsiteX1153" fmla="*/ 391721 w 8188788"/>
              <a:gd name="connsiteY1153" fmla="*/ 5460096 h 6897066"/>
              <a:gd name="connsiteX1154" fmla="*/ 389689 w 8188788"/>
              <a:gd name="connsiteY1154" fmla="*/ 5446886 h 6897066"/>
              <a:gd name="connsiteX1155" fmla="*/ 388674 w 8188788"/>
              <a:gd name="connsiteY1155" fmla="*/ 5433676 h 6897066"/>
              <a:gd name="connsiteX1156" fmla="*/ 388166 w 8188788"/>
              <a:gd name="connsiteY1156" fmla="*/ 5419450 h 6897066"/>
              <a:gd name="connsiteX1157" fmla="*/ 387658 w 8188788"/>
              <a:gd name="connsiteY1157" fmla="*/ 5405732 h 6897066"/>
              <a:gd name="connsiteX1158" fmla="*/ 386643 w 8188788"/>
              <a:gd name="connsiteY1158" fmla="*/ 5403192 h 6897066"/>
              <a:gd name="connsiteX1159" fmla="*/ 385118 w 8188788"/>
              <a:gd name="connsiteY1159" fmla="*/ 5401667 h 6897066"/>
              <a:gd name="connsiteX1160" fmla="*/ 383085 w 8188788"/>
              <a:gd name="connsiteY1160" fmla="*/ 5399635 h 6897066"/>
              <a:gd name="connsiteX1161" fmla="*/ 381053 w 8188788"/>
              <a:gd name="connsiteY1161" fmla="*/ 5398619 h 6897066"/>
              <a:gd name="connsiteX1162" fmla="*/ 378511 w 8188788"/>
              <a:gd name="connsiteY1162" fmla="*/ 5398111 h 6897066"/>
              <a:gd name="connsiteX1163" fmla="*/ 375974 w 8188788"/>
              <a:gd name="connsiteY1163" fmla="*/ 5398111 h 6897066"/>
              <a:gd name="connsiteX1164" fmla="*/ 369875 w 8188788"/>
              <a:gd name="connsiteY1164" fmla="*/ 5398111 h 6897066"/>
              <a:gd name="connsiteX1165" fmla="*/ 363778 w 8188788"/>
              <a:gd name="connsiteY1165" fmla="*/ 5399128 h 6897066"/>
              <a:gd name="connsiteX1166" fmla="*/ 357173 w 8188788"/>
              <a:gd name="connsiteY1166" fmla="*/ 5400144 h 6897066"/>
              <a:gd name="connsiteX1167" fmla="*/ 350568 w 8188788"/>
              <a:gd name="connsiteY1167" fmla="*/ 5401667 h 6897066"/>
              <a:gd name="connsiteX1168" fmla="*/ 344472 w 8188788"/>
              <a:gd name="connsiteY1168" fmla="*/ 5402176 h 6897066"/>
              <a:gd name="connsiteX1169" fmla="*/ 345997 w 8188788"/>
              <a:gd name="connsiteY1169" fmla="*/ 5395570 h 6897066"/>
              <a:gd name="connsiteX1170" fmla="*/ 347012 w 8188788"/>
              <a:gd name="connsiteY1170" fmla="*/ 5389473 h 6897066"/>
              <a:gd name="connsiteX1171" fmla="*/ 347520 w 8188788"/>
              <a:gd name="connsiteY1171" fmla="*/ 5377789 h 6897066"/>
              <a:gd name="connsiteX1172" fmla="*/ 347012 w 8188788"/>
              <a:gd name="connsiteY1172" fmla="*/ 5367627 h 6897066"/>
              <a:gd name="connsiteX1173" fmla="*/ 344980 w 8188788"/>
              <a:gd name="connsiteY1173" fmla="*/ 5357973 h 6897066"/>
              <a:gd name="connsiteX1174" fmla="*/ 342947 w 8188788"/>
              <a:gd name="connsiteY1174" fmla="*/ 5348828 h 6897066"/>
              <a:gd name="connsiteX1175" fmla="*/ 340407 w 8188788"/>
              <a:gd name="connsiteY1175" fmla="*/ 5341207 h 6897066"/>
              <a:gd name="connsiteX1176" fmla="*/ 334311 w 8188788"/>
              <a:gd name="connsiteY1176" fmla="*/ 5325965 h 6897066"/>
              <a:gd name="connsiteX1177" fmla="*/ 331262 w 8188788"/>
              <a:gd name="connsiteY1177" fmla="*/ 5318852 h 6897066"/>
              <a:gd name="connsiteX1178" fmla="*/ 329738 w 8188788"/>
              <a:gd name="connsiteY1178" fmla="*/ 5311739 h 6897066"/>
              <a:gd name="connsiteX1179" fmla="*/ 328215 w 8188788"/>
              <a:gd name="connsiteY1179" fmla="*/ 5304626 h 6897066"/>
              <a:gd name="connsiteX1180" fmla="*/ 328215 w 8188788"/>
              <a:gd name="connsiteY1180" fmla="*/ 5297005 h 6897066"/>
              <a:gd name="connsiteX1181" fmla="*/ 328215 w 8188788"/>
              <a:gd name="connsiteY1181" fmla="*/ 5293449 h 6897066"/>
              <a:gd name="connsiteX1182" fmla="*/ 329738 w 8188788"/>
              <a:gd name="connsiteY1182" fmla="*/ 5289384 h 6897066"/>
              <a:gd name="connsiteX1183" fmla="*/ 330753 w 8188788"/>
              <a:gd name="connsiteY1183" fmla="*/ 5285320 h 6897066"/>
              <a:gd name="connsiteX1184" fmla="*/ 331769 w 8188788"/>
              <a:gd name="connsiteY1184" fmla="*/ 5280746 h 6897066"/>
              <a:gd name="connsiteX1185" fmla="*/ 334311 w 8188788"/>
              <a:gd name="connsiteY1185" fmla="*/ 5276682 h 6897066"/>
              <a:gd name="connsiteX1186" fmla="*/ 336850 w 8188788"/>
              <a:gd name="connsiteY1186" fmla="*/ 5272617 h 6897066"/>
              <a:gd name="connsiteX1187" fmla="*/ 343964 w 8188788"/>
              <a:gd name="connsiteY1187" fmla="*/ 5262965 h 6897066"/>
              <a:gd name="connsiteX1188" fmla="*/ 343455 w 8188788"/>
              <a:gd name="connsiteY1188" fmla="*/ 5255852 h 6897066"/>
              <a:gd name="connsiteX1189" fmla="*/ 342439 w 8188788"/>
              <a:gd name="connsiteY1189" fmla="*/ 5251278 h 6897066"/>
              <a:gd name="connsiteX1190" fmla="*/ 340407 w 8188788"/>
              <a:gd name="connsiteY1190" fmla="*/ 5247214 h 6897066"/>
              <a:gd name="connsiteX1191" fmla="*/ 337359 w 8188788"/>
              <a:gd name="connsiteY1191" fmla="*/ 5244165 h 6897066"/>
              <a:gd name="connsiteX1192" fmla="*/ 334311 w 8188788"/>
              <a:gd name="connsiteY1192" fmla="*/ 5242133 h 6897066"/>
              <a:gd name="connsiteX1193" fmla="*/ 330246 w 8188788"/>
              <a:gd name="connsiteY1193" fmla="*/ 5240610 h 6897066"/>
              <a:gd name="connsiteX1194" fmla="*/ 326688 w 8188788"/>
              <a:gd name="connsiteY1194" fmla="*/ 5239593 h 6897066"/>
              <a:gd name="connsiteX1195" fmla="*/ 321608 w 8188788"/>
              <a:gd name="connsiteY1195" fmla="*/ 5238577 h 6897066"/>
              <a:gd name="connsiteX1196" fmla="*/ 312464 w 8188788"/>
              <a:gd name="connsiteY1196" fmla="*/ 5238068 h 6897066"/>
              <a:gd name="connsiteX1197" fmla="*/ 308399 w 8188788"/>
              <a:gd name="connsiteY1197" fmla="*/ 5237561 h 6897066"/>
              <a:gd name="connsiteX1198" fmla="*/ 304333 w 8188788"/>
              <a:gd name="connsiteY1198" fmla="*/ 5236036 h 6897066"/>
              <a:gd name="connsiteX1199" fmla="*/ 300778 w 8188788"/>
              <a:gd name="connsiteY1199" fmla="*/ 5235020 h 6897066"/>
              <a:gd name="connsiteX1200" fmla="*/ 297729 w 8188788"/>
              <a:gd name="connsiteY1200" fmla="*/ 5232480 h 6897066"/>
              <a:gd name="connsiteX1201" fmla="*/ 294681 w 8188788"/>
              <a:gd name="connsiteY1201" fmla="*/ 5229432 h 6897066"/>
              <a:gd name="connsiteX1202" fmla="*/ 292648 w 8188788"/>
              <a:gd name="connsiteY1202" fmla="*/ 5225367 h 6897066"/>
              <a:gd name="connsiteX1203" fmla="*/ 294681 w 8188788"/>
              <a:gd name="connsiteY1203" fmla="*/ 5216729 h 6897066"/>
              <a:gd name="connsiteX1204" fmla="*/ 296206 w 8188788"/>
              <a:gd name="connsiteY1204" fmla="*/ 5207584 h 6897066"/>
              <a:gd name="connsiteX1205" fmla="*/ 298236 w 8188788"/>
              <a:gd name="connsiteY1205" fmla="*/ 5197423 h 6897066"/>
              <a:gd name="connsiteX1206" fmla="*/ 298745 w 8188788"/>
              <a:gd name="connsiteY1206" fmla="*/ 5187261 h 6897066"/>
              <a:gd name="connsiteX1207" fmla="*/ 299252 w 8188788"/>
              <a:gd name="connsiteY1207" fmla="*/ 5176593 h 6897066"/>
              <a:gd name="connsiteX1208" fmla="*/ 299761 w 8188788"/>
              <a:gd name="connsiteY1208" fmla="*/ 5164906 h 6897066"/>
              <a:gd name="connsiteX1209" fmla="*/ 299252 w 8188788"/>
              <a:gd name="connsiteY1209" fmla="*/ 5141028 h 6897066"/>
              <a:gd name="connsiteX1210" fmla="*/ 297729 w 8188788"/>
              <a:gd name="connsiteY1210" fmla="*/ 5115624 h 6897066"/>
              <a:gd name="connsiteX1211" fmla="*/ 293665 w 8188788"/>
              <a:gd name="connsiteY1211" fmla="*/ 5089712 h 6897066"/>
              <a:gd name="connsiteX1212" fmla="*/ 289600 w 8188788"/>
              <a:gd name="connsiteY1212" fmla="*/ 5062785 h 6897066"/>
              <a:gd name="connsiteX1213" fmla="*/ 284011 w 8188788"/>
              <a:gd name="connsiteY1213" fmla="*/ 5036872 h 6897066"/>
              <a:gd name="connsiteX1214" fmla="*/ 279946 w 8188788"/>
              <a:gd name="connsiteY1214" fmla="*/ 5020107 h 6897066"/>
              <a:gd name="connsiteX1215" fmla="*/ 273849 w 8188788"/>
              <a:gd name="connsiteY1215" fmla="*/ 5000291 h 6897066"/>
              <a:gd name="connsiteX1216" fmla="*/ 266736 w 8188788"/>
              <a:gd name="connsiteY1216" fmla="*/ 4979461 h 6897066"/>
              <a:gd name="connsiteX1217" fmla="*/ 259116 w 8188788"/>
              <a:gd name="connsiteY1217" fmla="*/ 4959138 h 6897066"/>
              <a:gd name="connsiteX1218" fmla="*/ 243874 w 8188788"/>
              <a:gd name="connsiteY1218" fmla="*/ 4921032 h 6897066"/>
              <a:gd name="connsiteX1219" fmla="*/ 232189 w 8188788"/>
              <a:gd name="connsiteY1219" fmla="*/ 4894613 h 6897066"/>
              <a:gd name="connsiteX1220" fmla="*/ 230155 w 8188788"/>
              <a:gd name="connsiteY1220" fmla="*/ 4888516 h 6897066"/>
              <a:gd name="connsiteX1221" fmla="*/ 226090 w 8188788"/>
              <a:gd name="connsiteY1221" fmla="*/ 4882419 h 6897066"/>
              <a:gd name="connsiteX1222" fmla="*/ 218978 w 8188788"/>
              <a:gd name="connsiteY1222" fmla="*/ 4871241 h 6897066"/>
              <a:gd name="connsiteX1223" fmla="*/ 209833 w 8188788"/>
              <a:gd name="connsiteY1223" fmla="*/ 4859557 h 6897066"/>
              <a:gd name="connsiteX1224" fmla="*/ 201705 w 8188788"/>
              <a:gd name="connsiteY1224" fmla="*/ 4848886 h 6897066"/>
              <a:gd name="connsiteX1225" fmla="*/ 192558 w 8188788"/>
              <a:gd name="connsiteY1225" fmla="*/ 4837709 h 6897066"/>
              <a:gd name="connsiteX1226" fmla="*/ 184430 w 8188788"/>
              <a:gd name="connsiteY1226" fmla="*/ 4827040 h 6897066"/>
              <a:gd name="connsiteX1227" fmla="*/ 180873 w 8188788"/>
              <a:gd name="connsiteY1227" fmla="*/ 4820943 h 6897066"/>
              <a:gd name="connsiteX1228" fmla="*/ 177316 w 8188788"/>
              <a:gd name="connsiteY1228" fmla="*/ 4815354 h 6897066"/>
              <a:gd name="connsiteX1229" fmla="*/ 174776 w 8188788"/>
              <a:gd name="connsiteY1229" fmla="*/ 4810273 h 6897066"/>
              <a:gd name="connsiteX1230" fmla="*/ 172744 w 8188788"/>
              <a:gd name="connsiteY1230" fmla="*/ 4804176 h 6897066"/>
              <a:gd name="connsiteX1231" fmla="*/ 166138 w 8188788"/>
              <a:gd name="connsiteY1231" fmla="*/ 4781821 h 6897066"/>
              <a:gd name="connsiteX1232" fmla="*/ 160041 w 8188788"/>
              <a:gd name="connsiteY1232" fmla="*/ 4759466 h 6897066"/>
              <a:gd name="connsiteX1233" fmla="*/ 153946 w 8188788"/>
              <a:gd name="connsiteY1233" fmla="*/ 4737111 h 6897066"/>
              <a:gd name="connsiteX1234" fmla="*/ 148865 w 8188788"/>
              <a:gd name="connsiteY1234" fmla="*/ 4714248 h 6897066"/>
              <a:gd name="connsiteX1235" fmla="*/ 144292 w 8188788"/>
              <a:gd name="connsiteY1235" fmla="*/ 4691893 h 6897066"/>
              <a:gd name="connsiteX1236" fmla="*/ 140227 w 8188788"/>
              <a:gd name="connsiteY1236" fmla="*/ 4669029 h 6897066"/>
              <a:gd name="connsiteX1237" fmla="*/ 136164 w 8188788"/>
              <a:gd name="connsiteY1237" fmla="*/ 4646674 h 6897066"/>
              <a:gd name="connsiteX1238" fmla="*/ 132607 w 8188788"/>
              <a:gd name="connsiteY1238" fmla="*/ 4624319 h 6897066"/>
              <a:gd name="connsiteX1239" fmla="*/ 126510 w 8188788"/>
              <a:gd name="connsiteY1239" fmla="*/ 4579609 h 6897066"/>
              <a:gd name="connsiteX1240" fmla="*/ 122444 w 8188788"/>
              <a:gd name="connsiteY1240" fmla="*/ 4536424 h 6897066"/>
              <a:gd name="connsiteX1241" fmla="*/ 118888 w 8188788"/>
              <a:gd name="connsiteY1241" fmla="*/ 4494253 h 6897066"/>
              <a:gd name="connsiteX1242" fmla="*/ 116349 w 8188788"/>
              <a:gd name="connsiteY1242" fmla="*/ 4453100 h 6897066"/>
              <a:gd name="connsiteX1243" fmla="*/ 115332 w 8188788"/>
              <a:gd name="connsiteY1243" fmla="*/ 4444462 h 6897066"/>
              <a:gd name="connsiteX1244" fmla="*/ 114315 w 8188788"/>
              <a:gd name="connsiteY1244" fmla="*/ 4435317 h 6897066"/>
              <a:gd name="connsiteX1245" fmla="*/ 110252 w 8188788"/>
              <a:gd name="connsiteY1245" fmla="*/ 4416519 h 6897066"/>
              <a:gd name="connsiteX1246" fmla="*/ 105172 w 8188788"/>
              <a:gd name="connsiteY1246" fmla="*/ 4398229 h 6897066"/>
              <a:gd name="connsiteX1247" fmla="*/ 99074 w 8188788"/>
              <a:gd name="connsiteY1247" fmla="*/ 4380445 h 6897066"/>
              <a:gd name="connsiteX1248" fmla="*/ 85863 w 8188788"/>
              <a:gd name="connsiteY1248" fmla="*/ 4344880 h 6897066"/>
              <a:gd name="connsiteX1249" fmla="*/ 79766 w 8188788"/>
              <a:gd name="connsiteY1249" fmla="*/ 4327099 h 6897066"/>
              <a:gd name="connsiteX1250" fmla="*/ 73670 w 8188788"/>
              <a:gd name="connsiteY1250" fmla="*/ 4309824 h 6897066"/>
              <a:gd name="connsiteX1251" fmla="*/ 68590 w 8188788"/>
              <a:gd name="connsiteY1251" fmla="*/ 4292550 h 6897066"/>
              <a:gd name="connsiteX1252" fmla="*/ 64524 w 8188788"/>
              <a:gd name="connsiteY1252" fmla="*/ 4275783 h 6897066"/>
              <a:gd name="connsiteX1253" fmla="*/ 63509 w 8188788"/>
              <a:gd name="connsiteY1253" fmla="*/ 4268163 h 6897066"/>
              <a:gd name="connsiteX1254" fmla="*/ 63000 w 8188788"/>
              <a:gd name="connsiteY1254" fmla="*/ 4259525 h 6897066"/>
              <a:gd name="connsiteX1255" fmla="*/ 61984 w 8188788"/>
              <a:gd name="connsiteY1255" fmla="*/ 4251904 h 6897066"/>
              <a:gd name="connsiteX1256" fmla="*/ 61984 w 8188788"/>
              <a:gd name="connsiteY1256" fmla="*/ 4243775 h 6897066"/>
              <a:gd name="connsiteX1257" fmla="*/ 63509 w 8188788"/>
              <a:gd name="connsiteY1257" fmla="*/ 4236153 h 6897066"/>
              <a:gd name="connsiteX1258" fmla="*/ 64524 w 8188788"/>
              <a:gd name="connsiteY1258" fmla="*/ 4228024 h 6897066"/>
              <a:gd name="connsiteX1259" fmla="*/ 66556 w 8188788"/>
              <a:gd name="connsiteY1259" fmla="*/ 4220404 h 6897066"/>
              <a:gd name="connsiteX1260" fmla="*/ 69605 w 8188788"/>
              <a:gd name="connsiteY1260" fmla="*/ 4213290 h 6897066"/>
              <a:gd name="connsiteX1261" fmla="*/ 73162 w 8188788"/>
              <a:gd name="connsiteY1261" fmla="*/ 4205162 h 6897066"/>
              <a:gd name="connsiteX1262" fmla="*/ 77226 w 8188788"/>
              <a:gd name="connsiteY1262" fmla="*/ 4198049 h 6897066"/>
              <a:gd name="connsiteX1263" fmla="*/ 82307 w 8188788"/>
              <a:gd name="connsiteY1263" fmla="*/ 4190936 h 6897066"/>
              <a:gd name="connsiteX1264" fmla="*/ 87895 w 8188788"/>
              <a:gd name="connsiteY1264" fmla="*/ 4183314 h 6897066"/>
              <a:gd name="connsiteX1265" fmla="*/ 86372 w 8188788"/>
              <a:gd name="connsiteY1265" fmla="*/ 4178742 h 6897066"/>
              <a:gd name="connsiteX1266" fmla="*/ 83832 w 8188788"/>
              <a:gd name="connsiteY1266" fmla="*/ 4173661 h 6897066"/>
              <a:gd name="connsiteX1267" fmla="*/ 81291 w 8188788"/>
              <a:gd name="connsiteY1267" fmla="*/ 4169597 h 6897066"/>
              <a:gd name="connsiteX1268" fmla="*/ 78243 w 8188788"/>
              <a:gd name="connsiteY1268" fmla="*/ 4166041 h 6897066"/>
              <a:gd name="connsiteX1269" fmla="*/ 71130 w 8188788"/>
              <a:gd name="connsiteY1269" fmla="*/ 4158928 h 6897066"/>
              <a:gd name="connsiteX1270" fmla="*/ 64524 w 8188788"/>
              <a:gd name="connsiteY1270" fmla="*/ 4152322 h 6897066"/>
              <a:gd name="connsiteX1271" fmla="*/ 57412 w 8188788"/>
              <a:gd name="connsiteY1271" fmla="*/ 4144702 h 6897066"/>
              <a:gd name="connsiteX1272" fmla="*/ 54363 w 8188788"/>
              <a:gd name="connsiteY1272" fmla="*/ 4141145 h 6897066"/>
              <a:gd name="connsiteX1273" fmla="*/ 51316 w 8188788"/>
              <a:gd name="connsiteY1273" fmla="*/ 4137589 h 6897066"/>
              <a:gd name="connsiteX1274" fmla="*/ 48265 w 8188788"/>
              <a:gd name="connsiteY1274" fmla="*/ 4133523 h 6897066"/>
              <a:gd name="connsiteX1275" fmla="*/ 46235 w 8188788"/>
              <a:gd name="connsiteY1275" fmla="*/ 4129458 h 6897066"/>
              <a:gd name="connsiteX1276" fmla="*/ 44710 w 8188788"/>
              <a:gd name="connsiteY1276" fmla="*/ 4124378 h 6897066"/>
              <a:gd name="connsiteX1277" fmla="*/ 43694 w 8188788"/>
              <a:gd name="connsiteY1277" fmla="*/ 4118790 h 6897066"/>
              <a:gd name="connsiteX1278" fmla="*/ 42678 w 8188788"/>
              <a:gd name="connsiteY1278" fmla="*/ 4114218 h 6897066"/>
              <a:gd name="connsiteX1279" fmla="*/ 42678 w 8188788"/>
              <a:gd name="connsiteY1279" fmla="*/ 4110152 h 6897066"/>
              <a:gd name="connsiteX1280" fmla="*/ 43694 w 8188788"/>
              <a:gd name="connsiteY1280" fmla="*/ 4105580 h 6897066"/>
              <a:gd name="connsiteX1281" fmla="*/ 44710 w 8188788"/>
              <a:gd name="connsiteY1281" fmla="*/ 4102024 h 6897066"/>
              <a:gd name="connsiteX1282" fmla="*/ 45728 w 8188788"/>
              <a:gd name="connsiteY1282" fmla="*/ 4098974 h 6897066"/>
              <a:gd name="connsiteX1283" fmla="*/ 47759 w 8188788"/>
              <a:gd name="connsiteY1283" fmla="*/ 4095926 h 6897066"/>
              <a:gd name="connsiteX1284" fmla="*/ 51316 w 8188788"/>
              <a:gd name="connsiteY1284" fmla="*/ 4089830 h 6897066"/>
              <a:gd name="connsiteX1285" fmla="*/ 54872 w 8188788"/>
              <a:gd name="connsiteY1285" fmla="*/ 4085259 h 6897066"/>
              <a:gd name="connsiteX1286" fmla="*/ 57920 w 8188788"/>
              <a:gd name="connsiteY1286" fmla="*/ 4079667 h 6897066"/>
              <a:gd name="connsiteX1287" fmla="*/ 58936 w 8188788"/>
              <a:gd name="connsiteY1287" fmla="*/ 4076620 h 6897066"/>
              <a:gd name="connsiteX1288" fmla="*/ 59952 w 8188788"/>
              <a:gd name="connsiteY1288" fmla="*/ 4073572 h 6897066"/>
              <a:gd name="connsiteX1289" fmla="*/ 59952 w 8188788"/>
              <a:gd name="connsiteY1289" fmla="*/ 4070015 h 6897066"/>
              <a:gd name="connsiteX1290" fmla="*/ 58936 w 8188788"/>
              <a:gd name="connsiteY1290" fmla="*/ 4066459 h 6897066"/>
              <a:gd name="connsiteX1291" fmla="*/ 57412 w 8188788"/>
              <a:gd name="connsiteY1291" fmla="*/ 4059346 h 6897066"/>
              <a:gd name="connsiteX1292" fmla="*/ 54872 w 8188788"/>
              <a:gd name="connsiteY1292" fmla="*/ 4051216 h 6897066"/>
              <a:gd name="connsiteX1293" fmla="*/ 48774 w 8188788"/>
              <a:gd name="connsiteY1293" fmla="*/ 4034957 h 6897066"/>
              <a:gd name="connsiteX1294" fmla="*/ 34549 w 8188788"/>
              <a:gd name="connsiteY1294" fmla="*/ 4000410 h 6897066"/>
              <a:gd name="connsiteX1295" fmla="*/ 26927 w 8188788"/>
              <a:gd name="connsiteY1295" fmla="*/ 3983134 h 6897066"/>
              <a:gd name="connsiteX1296" fmla="*/ 21339 w 8188788"/>
              <a:gd name="connsiteY1296" fmla="*/ 3964845 h 6897066"/>
              <a:gd name="connsiteX1297" fmla="*/ 18798 w 8188788"/>
              <a:gd name="connsiteY1297" fmla="*/ 3956716 h 6897066"/>
              <a:gd name="connsiteX1298" fmla="*/ 16258 w 8188788"/>
              <a:gd name="connsiteY1298" fmla="*/ 3948078 h 6897066"/>
              <a:gd name="connsiteX1299" fmla="*/ 15242 w 8188788"/>
              <a:gd name="connsiteY1299" fmla="*/ 3939442 h 6897066"/>
              <a:gd name="connsiteX1300" fmla="*/ 13718 w 8188788"/>
              <a:gd name="connsiteY1300" fmla="*/ 3931313 h 6897066"/>
              <a:gd name="connsiteX1301" fmla="*/ 12701 w 8188788"/>
              <a:gd name="connsiteY1301" fmla="*/ 3913022 h 6897066"/>
              <a:gd name="connsiteX1302" fmla="*/ 12701 w 8188788"/>
              <a:gd name="connsiteY1302" fmla="*/ 3895240 h 6897066"/>
              <a:gd name="connsiteX1303" fmla="*/ 13718 w 8188788"/>
              <a:gd name="connsiteY1303" fmla="*/ 3876948 h 6897066"/>
              <a:gd name="connsiteX1304" fmla="*/ 15242 w 8188788"/>
              <a:gd name="connsiteY1304" fmla="*/ 3858659 h 6897066"/>
              <a:gd name="connsiteX1305" fmla="*/ 16765 w 8188788"/>
              <a:gd name="connsiteY1305" fmla="*/ 3840876 h 6897066"/>
              <a:gd name="connsiteX1306" fmla="*/ 18798 w 8188788"/>
              <a:gd name="connsiteY1306" fmla="*/ 3823094 h 6897066"/>
              <a:gd name="connsiteX1307" fmla="*/ 23371 w 8188788"/>
              <a:gd name="connsiteY1307" fmla="*/ 3787021 h 6897066"/>
              <a:gd name="connsiteX1308" fmla="*/ 28451 w 8188788"/>
              <a:gd name="connsiteY1308" fmla="*/ 3750947 h 6897066"/>
              <a:gd name="connsiteX1309" fmla="*/ 30993 w 8188788"/>
              <a:gd name="connsiteY1309" fmla="*/ 3732149 h 6897066"/>
              <a:gd name="connsiteX1310" fmla="*/ 32007 w 8188788"/>
              <a:gd name="connsiteY1310" fmla="*/ 3713858 h 6897066"/>
              <a:gd name="connsiteX1311" fmla="*/ 33024 w 8188788"/>
              <a:gd name="connsiteY1311" fmla="*/ 3695061 h 6897066"/>
              <a:gd name="connsiteX1312" fmla="*/ 34040 w 8188788"/>
              <a:gd name="connsiteY1312" fmla="*/ 3676770 h 6897066"/>
              <a:gd name="connsiteX1313" fmla="*/ 33024 w 8188788"/>
              <a:gd name="connsiteY1313" fmla="*/ 3657972 h 6897066"/>
              <a:gd name="connsiteX1314" fmla="*/ 32007 w 8188788"/>
              <a:gd name="connsiteY1314" fmla="*/ 3638666 h 6897066"/>
              <a:gd name="connsiteX1315" fmla="*/ 29977 w 8188788"/>
              <a:gd name="connsiteY1315" fmla="*/ 3629518 h 6897066"/>
              <a:gd name="connsiteX1316" fmla="*/ 27943 w 8188788"/>
              <a:gd name="connsiteY1316" fmla="*/ 3622407 h 6897066"/>
              <a:gd name="connsiteX1317" fmla="*/ 24896 w 8188788"/>
              <a:gd name="connsiteY1317" fmla="*/ 3616308 h 6897066"/>
              <a:gd name="connsiteX1318" fmla="*/ 21846 w 8188788"/>
              <a:gd name="connsiteY1318" fmla="*/ 3610721 h 6897066"/>
              <a:gd name="connsiteX1319" fmla="*/ 18798 w 8188788"/>
              <a:gd name="connsiteY1319" fmla="*/ 3605133 h 6897066"/>
              <a:gd name="connsiteX1320" fmla="*/ 15749 w 8188788"/>
              <a:gd name="connsiteY1320" fmla="*/ 3600051 h 6897066"/>
              <a:gd name="connsiteX1321" fmla="*/ 13718 w 8188788"/>
              <a:gd name="connsiteY1321" fmla="*/ 3593954 h 6897066"/>
              <a:gd name="connsiteX1322" fmla="*/ 12701 w 8188788"/>
              <a:gd name="connsiteY1322" fmla="*/ 3586842 h 6897066"/>
              <a:gd name="connsiteX1323" fmla="*/ 12701 w 8188788"/>
              <a:gd name="connsiteY1323" fmla="*/ 3581251 h 6897066"/>
              <a:gd name="connsiteX1324" fmla="*/ 13210 w 8188788"/>
              <a:gd name="connsiteY1324" fmla="*/ 3575664 h 6897066"/>
              <a:gd name="connsiteX1325" fmla="*/ 14735 w 8188788"/>
              <a:gd name="connsiteY1325" fmla="*/ 3570075 h 6897066"/>
              <a:gd name="connsiteX1326" fmla="*/ 15749 w 8188788"/>
              <a:gd name="connsiteY1326" fmla="*/ 3564993 h 6897066"/>
              <a:gd name="connsiteX1327" fmla="*/ 19306 w 8188788"/>
              <a:gd name="connsiteY1327" fmla="*/ 3553817 h 6897066"/>
              <a:gd name="connsiteX1328" fmla="*/ 23371 w 8188788"/>
              <a:gd name="connsiteY1328" fmla="*/ 3543147 h 6897066"/>
              <a:gd name="connsiteX1329" fmla="*/ 27943 w 8188788"/>
              <a:gd name="connsiteY1329" fmla="*/ 3532985 h 6897066"/>
              <a:gd name="connsiteX1330" fmla="*/ 31500 w 8188788"/>
              <a:gd name="connsiteY1330" fmla="*/ 3521808 h 6897066"/>
              <a:gd name="connsiteX1331" fmla="*/ 34549 w 8188788"/>
              <a:gd name="connsiteY1331" fmla="*/ 3511646 h 6897066"/>
              <a:gd name="connsiteX1332" fmla="*/ 35058 w 8188788"/>
              <a:gd name="connsiteY1332" fmla="*/ 3506566 h 6897066"/>
              <a:gd name="connsiteX1333" fmla="*/ 35564 w 8188788"/>
              <a:gd name="connsiteY1333" fmla="*/ 3500978 h 6897066"/>
              <a:gd name="connsiteX1334" fmla="*/ 35564 w 8188788"/>
              <a:gd name="connsiteY1334" fmla="*/ 3496913 h 6897066"/>
              <a:gd name="connsiteX1335" fmla="*/ 34549 w 8188788"/>
              <a:gd name="connsiteY1335" fmla="*/ 3492340 h 6897066"/>
              <a:gd name="connsiteX1336" fmla="*/ 32516 w 8188788"/>
              <a:gd name="connsiteY1336" fmla="*/ 3488275 h 6897066"/>
              <a:gd name="connsiteX1337" fmla="*/ 30993 w 8188788"/>
              <a:gd name="connsiteY1337" fmla="*/ 3483194 h 6897066"/>
              <a:gd name="connsiteX1338" fmla="*/ 25403 w 8188788"/>
              <a:gd name="connsiteY1338" fmla="*/ 3474558 h 6897066"/>
              <a:gd name="connsiteX1339" fmla="*/ 18798 w 8188788"/>
              <a:gd name="connsiteY1339" fmla="*/ 3464904 h 6897066"/>
              <a:gd name="connsiteX1340" fmla="*/ 12701 w 8188788"/>
              <a:gd name="connsiteY1340" fmla="*/ 3455759 h 6897066"/>
              <a:gd name="connsiteX1341" fmla="*/ 6604 w 8188788"/>
              <a:gd name="connsiteY1341" fmla="*/ 3446613 h 6897066"/>
              <a:gd name="connsiteX1342" fmla="*/ 4064 w 8188788"/>
              <a:gd name="connsiteY1342" fmla="*/ 3442549 h 6897066"/>
              <a:gd name="connsiteX1343" fmla="*/ 2540 w 8188788"/>
              <a:gd name="connsiteY1343" fmla="*/ 3437977 h 6897066"/>
              <a:gd name="connsiteX1344" fmla="*/ 507 w 8188788"/>
              <a:gd name="connsiteY1344" fmla="*/ 3433912 h 6897066"/>
              <a:gd name="connsiteX1345" fmla="*/ 0 w 8188788"/>
              <a:gd name="connsiteY1345" fmla="*/ 3429848 h 6897066"/>
              <a:gd name="connsiteX1346" fmla="*/ 0 w 8188788"/>
              <a:gd name="connsiteY1346" fmla="*/ 3427816 h 6897066"/>
              <a:gd name="connsiteX1347" fmla="*/ 507 w 8188788"/>
              <a:gd name="connsiteY1347" fmla="*/ 3426291 h 6897066"/>
              <a:gd name="connsiteX1348" fmla="*/ 3050 w 8188788"/>
              <a:gd name="connsiteY1348" fmla="*/ 3420703 h 6897066"/>
              <a:gd name="connsiteX1349" fmla="*/ 10668 w 8188788"/>
              <a:gd name="connsiteY1349" fmla="*/ 3408509 h 6897066"/>
              <a:gd name="connsiteX1350" fmla="*/ 15242 w 8188788"/>
              <a:gd name="connsiteY1350" fmla="*/ 3401396 h 6897066"/>
              <a:gd name="connsiteX1351" fmla="*/ 18798 w 8188788"/>
              <a:gd name="connsiteY1351" fmla="*/ 3394283 h 6897066"/>
              <a:gd name="connsiteX1352" fmla="*/ 21846 w 8188788"/>
              <a:gd name="connsiteY1352" fmla="*/ 3386661 h 6897066"/>
              <a:gd name="connsiteX1353" fmla="*/ 22862 w 8188788"/>
              <a:gd name="connsiteY1353" fmla="*/ 3382597 h 6897066"/>
              <a:gd name="connsiteX1354" fmla="*/ 23371 w 8188788"/>
              <a:gd name="connsiteY1354" fmla="*/ 3379041 h 6897066"/>
              <a:gd name="connsiteX1355" fmla="*/ 23371 w 8188788"/>
              <a:gd name="connsiteY1355" fmla="*/ 3373451 h 6897066"/>
              <a:gd name="connsiteX1356" fmla="*/ 23371 w 8188788"/>
              <a:gd name="connsiteY1356" fmla="*/ 3368880 h 6897066"/>
              <a:gd name="connsiteX1357" fmla="*/ 22862 w 8188788"/>
              <a:gd name="connsiteY1357" fmla="*/ 3363799 h 6897066"/>
              <a:gd name="connsiteX1358" fmla="*/ 21846 w 8188788"/>
              <a:gd name="connsiteY1358" fmla="*/ 3359734 h 6897066"/>
              <a:gd name="connsiteX1359" fmla="*/ 19306 w 8188788"/>
              <a:gd name="connsiteY1359" fmla="*/ 3351605 h 6897066"/>
              <a:gd name="connsiteX1360" fmla="*/ 16258 w 8188788"/>
              <a:gd name="connsiteY1360" fmla="*/ 3344492 h 6897066"/>
              <a:gd name="connsiteX1361" fmla="*/ 12701 w 8188788"/>
              <a:gd name="connsiteY1361" fmla="*/ 3337379 h 6897066"/>
              <a:gd name="connsiteX1362" fmla="*/ 9654 w 8188788"/>
              <a:gd name="connsiteY1362" fmla="*/ 3328741 h 6897066"/>
              <a:gd name="connsiteX1363" fmla="*/ 9145 w 8188788"/>
              <a:gd name="connsiteY1363" fmla="*/ 3324676 h 6897066"/>
              <a:gd name="connsiteX1364" fmla="*/ 8637 w 8188788"/>
              <a:gd name="connsiteY1364" fmla="*/ 3319596 h 6897066"/>
              <a:gd name="connsiteX1365" fmla="*/ 7620 w 8188788"/>
              <a:gd name="connsiteY1365" fmla="*/ 3314515 h 6897066"/>
              <a:gd name="connsiteX1366" fmla="*/ 7620 w 8188788"/>
              <a:gd name="connsiteY1366" fmla="*/ 3308420 h 6897066"/>
              <a:gd name="connsiteX1367" fmla="*/ 10668 w 8188788"/>
              <a:gd name="connsiteY1367" fmla="*/ 3283015 h 6897066"/>
              <a:gd name="connsiteX1368" fmla="*/ 14735 w 8188788"/>
              <a:gd name="connsiteY1368" fmla="*/ 3257612 h 6897066"/>
              <a:gd name="connsiteX1369" fmla="*/ 21846 w 8188788"/>
              <a:gd name="connsiteY1369" fmla="*/ 3206296 h 6897066"/>
              <a:gd name="connsiteX1370" fmla="*/ 38104 w 8188788"/>
              <a:gd name="connsiteY1370" fmla="*/ 3103667 h 6897066"/>
              <a:gd name="connsiteX1371" fmla="*/ 45217 w 8188788"/>
              <a:gd name="connsiteY1371" fmla="*/ 3053876 h 6897066"/>
              <a:gd name="connsiteX1372" fmla="*/ 48774 w 8188788"/>
              <a:gd name="connsiteY1372" fmla="*/ 3028980 h 6897066"/>
              <a:gd name="connsiteX1373" fmla="*/ 51316 w 8188788"/>
              <a:gd name="connsiteY1373" fmla="*/ 3004083 h 6897066"/>
              <a:gd name="connsiteX1374" fmla="*/ 53855 w 8188788"/>
              <a:gd name="connsiteY1374" fmla="*/ 2980205 h 6897066"/>
              <a:gd name="connsiteX1375" fmla="*/ 55378 w 8188788"/>
              <a:gd name="connsiteY1375" fmla="*/ 2955818 h 6897066"/>
              <a:gd name="connsiteX1376" fmla="*/ 56904 w 8188788"/>
              <a:gd name="connsiteY1376" fmla="*/ 2932954 h 6897066"/>
              <a:gd name="connsiteX1377" fmla="*/ 56904 w 8188788"/>
              <a:gd name="connsiteY1377" fmla="*/ 2910091 h 6897066"/>
              <a:gd name="connsiteX1378" fmla="*/ 56904 w 8188788"/>
              <a:gd name="connsiteY1378" fmla="*/ 2904501 h 6897066"/>
              <a:gd name="connsiteX1379" fmla="*/ 57920 w 8188788"/>
              <a:gd name="connsiteY1379" fmla="*/ 2900438 h 6897066"/>
              <a:gd name="connsiteX1380" fmla="*/ 58936 w 8188788"/>
              <a:gd name="connsiteY1380" fmla="*/ 2895865 h 6897066"/>
              <a:gd name="connsiteX1381" fmla="*/ 60968 w 8188788"/>
              <a:gd name="connsiteY1381" fmla="*/ 2893326 h 6897066"/>
              <a:gd name="connsiteX1382" fmla="*/ 63000 w 8188788"/>
              <a:gd name="connsiteY1382" fmla="*/ 2890275 h 6897066"/>
              <a:gd name="connsiteX1383" fmla="*/ 65033 w 8188788"/>
              <a:gd name="connsiteY1383" fmla="*/ 2887736 h 6897066"/>
              <a:gd name="connsiteX1384" fmla="*/ 70113 w 8188788"/>
              <a:gd name="connsiteY1384" fmla="*/ 2882657 h 6897066"/>
              <a:gd name="connsiteX1385" fmla="*/ 75194 w 8188788"/>
              <a:gd name="connsiteY1385" fmla="*/ 2878592 h 6897066"/>
              <a:gd name="connsiteX1386" fmla="*/ 80275 w 8188788"/>
              <a:gd name="connsiteY1386" fmla="*/ 2874019 h 6897066"/>
              <a:gd name="connsiteX1387" fmla="*/ 82307 w 8188788"/>
              <a:gd name="connsiteY1387" fmla="*/ 2871478 h 6897066"/>
              <a:gd name="connsiteX1388" fmla="*/ 83323 w 8188788"/>
              <a:gd name="connsiteY1388" fmla="*/ 2868431 h 6897066"/>
              <a:gd name="connsiteX1389" fmla="*/ 84339 w 8188788"/>
              <a:gd name="connsiteY1389" fmla="*/ 2864873 h 6897066"/>
              <a:gd name="connsiteX1390" fmla="*/ 84848 w 8188788"/>
              <a:gd name="connsiteY1390" fmla="*/ 2861316 h 6897066"/>
              <a:gd name="connsiteX1391" fmla="*/ 84339 w 8188788"/>
              <a:gd name="connsiteY1391" fmla="*/ 2849123 h 6897066"/>
              <a:gd name="connsiteX1392" fmla="*/ 82816 w 8188788"/>
              <a:gd name="connsiteY1392" fmla="*/ 2835913 h 6897066"/>
              <a:gd name="connsiteX1393" fmla="*/ 80782 w 8188788"/>
              <a:gd name="connsiteY1393" fmla="*/ 2822703 h 6897066"/>
              <a:gd name="connsiteX1394" fmla="*/ 77735 w 8188788"/>
              <a:gd name="connsiteY1394" fmla="*/ 2808477 h 6897066"/>
              <a:gd name="connsiteX1395" fmla="*/ 72655 w 8188788"/>
              <a:gd name="connsiteY1395" fmla="*/ 2779010 h 6897066"/>
              <a:gd name="connsiteX1396" fmla="*/ 69605 w 8188788"/>
              <a:gd name="connsiteY1396" fmla="*/ 2763261 h 6897066"/>
              <a:gd name="connsiteX1397" fmla="*/ 68081 w 8188788"/>
              <a:gd name="connsiteY1397" fmla="*/ 2747509 h 6897066"/>
              <a:gd name="connsiteX1398" fmla="*/ 67067 w 8188788"/>
              <a:gd name="connsiteY1398" fmla="*/ 2731759 h 6897066"/>
              <a:gd name="connsiteX1399" fmla="*/ 67574 w 8188788"/>
              <a:gd name="connsiteY1399" fmla="*/ 2715501 h 6897066"/>
              <a:gd name="connsiteX1400" fmla="*/ 68081 w 8188788"/>
              <a:gd name="connsiteY1400" fmla="*/ 2707372 h 6897066"/>
              <a:gd name="connsiteX1401" fmla="*/ 69605 w 8188788"/>
              <a:gd name="connsiteY1401" fmla="*/ 2699243 h 6897066"/>
              <a:gd name="connsiteX1402" fmla="*/ 71130 w 8188788"/>
              <a:gd name="connsiteY1402" fmla="*/ 2691113 h 6897066"/>
              <a:gd name="connsiteX1403" fmla="*/ 73162 w 8188788"/>
              <a:gd name="connsiteY1403" fmla="*/ 2682476 h 6897066"/>
              <a:gd name="connsiteX1404" fmla="*/ 76210 w 8188788"/>
              <a:gd name="connsiteY1404" fmla="*/ 2674347 h 6897066"/>
              <a:gd name="connsiteX1405" fmla="*/ 79259 w 8188788"/>
              <a:gd name="connsiteY1405" fmla="*/ 2666219 h 6897066"/>
              <a:gd name="connsiteX1406" fmla="*/ 82816 w 8188788"/>
              <a:gd name="connsiteY1406" fmla="*/ 2657581 h 6897066"/>
              <a:gd name="connsiteX1407" fmla="*/ 87388 w 8188788"/>
              <a:gd name="connsiteY1407" fmla="*/ 2649452 h 6897066"/>
              <a:gd name="connsiteX1408" fmla="*/ 92469 w 8188788"/>
              <a:gd name="connsiteY1408" fmla="*/ 2641322 h 6897066"/>
              <a:gd name="connsiteX1409" fmla="*/ 98565 w 8188788"/>
              <a:gd name="connsiteY1409" fmla="*/ 2632686 h 6897066"/>
              <a:gd name="connsiteX1410" fmla="*/ 105172 w 8188788"/>
              <a:gd name="connsiteY1410" fmla="*/ 2625064 h 6897066"/>
              <a:gd name="connsiteX1411" fmla="*/ 112283 w 8188788"/>
              <a:gd name="connsiteY1411" fmla="*/ 2616426 h 6897066"/>
              <a:gd name="connsiteX1412" fmla="*/ 108218 w 8188788"/>
              <a:gd name="connsiteY1412" fmla="*/ 2609313 h 6897066"/>
              <a:gd name="connsiteX1413" fmla="*/ 105172 w 8188788"/>
              <a:gd name="connsiteY1413" fmla="*/ 2601692 h 6897066"/>
              <a:gd name="connsiteX1414" fmla="*/ 102630 w 8188788"/>
              <a:gd name="connsiteY1414" fmla="*/ 2593564 h 6897066"/>
              <a:gd name="connsiteX1415" fmla="*/ 100597 w 8188788"/>
              <a:gd name="connsiteY1415" fmla="*/ 2586451 h 6897066"/>
              <a:gd name="connsiteX1416" fmla="*/ 99582 w 8188788"/>
              <a:gd name="connsiteY1416" fmla="*/ 2578829 h 6897066"/>
              <a:gd name="connsiteX1417" fmla="*/ 98565 w 8188788"/>
              <a:gd name="connsiteY1417" fmla="*/ 2570700 h 6897066"/>
              <a:gd name="connsiteX1418" fmla="*/ 98565 w 8188788"/>
              <a:gd name="connsiteY1418" fmla="*/ 2562064 h 6897066"/>
              <a:gd name="connsiteX1419" fmla="*/ 99074 w 8188788"/>
              <a:gd name="connsiteY1419" fmla="*/ 2554442 h 6897066"/>
              <a:gd name="connsiteX1420" fmla="*/ 99582 w 8188788"/>
              <a:gd name="connsiteY1420" fmla="*/ 2546820 h 6897066"/>
              <a:gd name="connsiteX1421" fmla="*/ 100597 w 8188788"/>
              <a:gd name="connsiteY1421" fmla="*/ 2538185 h 6897066"/>
              <a:gd name="connsiteX1422" fmla="*/ 104155 w 8188788"/>
              <a:gd name="connsiteY1422" fmla="*/ 2521418 h 6897066"/>
              <a:gd name="connsiteX1423" fmla="*/ 109234 w 8188788"/>
              <a:gd name="connsiteY1423" fmla="*/ 2504143 h 6897066"/>
              <a:gd name="connsiteX1424" fmla="*/ 115332 w 8188788"/>
              <a:gd name="connsiteY1424" fmla="*/ 2486360 h 6897066"/>
              <a:gd name="connsiteX1425" fmla="*/ 128541 w 8188788"/>
              <a:gd name="connsiteY1425" fmla="*/ 2449272 h 6897066"/>
              <a:gd name="connsiteX1426" fmla="*/ 136164 w 8188788"/>
              <a:gd name="connsiteY1426" fmla="*/ 2429456 h 6897066"/>
              <a:gd name="connsiteX1427" fmla="*/ 143276 w 8188788"/>
              <a:gd name="connsiteY1427" fmla="*/ 2409641 h 6897066"/>
              <a:gd name="connsiteX1428" fmla="*/ 150389 w 8188788"/>
              <a:gd name="connsiteY1428" fmla="*/ 2388304 h 6897066"/>
              <a:gd name="connsiteX1429" fmla="*/ 156485 w 8188788"/>
              <a:gd name="connsiteY1429" fmla="*/ 2366964 h 6897066"/>
              <a:gd name="connsiteX1430" fmla="*/ 161567 w 8188788"/>
              <a:gd name="connsiteY1430" fmla="*/ 2344608 h 6897066"/>
              <a:gd name="connsiteX1431" fmla="*/ 163599 w 8188788"/>
              <a:gd name="connsiteY1431" fmla="*/ 2332416 h 6897066"/>
              <a:gd name="connsiteX1432" fmla="*/ 165122 w 8188788"/>
              <a:gd name="connsiteY1432" fmla="*/ 2320729 h 6897066"/>
              <a:gd name="connsiteX1433" fmla="*/ 171219 w 8188788"/>
              <a:gd name="connsiteY1433" fmla="*/ 2323269 h 6897066"/>
              <a:gd name="connsiteX1434" fmla="*/ 175793 w 8188788"/>
              <a:gd name="connsiteY1434" fmla="*/ 2326826 h 6897066"/>
              <a:gd name="connsiteX1435" fmla="*/ 178842 w 8188788"/>
              <a:gd name="connsiteY1435" fmla="*/ 2330383 h 6897066"/>
              <a:gd name="connsiteX1436" fmla="*/ 180873 w 8188788"/>
              <a:gd name="connsiteY1436" fmla="*/ 2335466 h 6897066"/>
              <a:gd name="connsiteX1437" fmla="*/ 182396 w 8188788"/>
              <a:gd name="connsiteY1437" fmla="*/ 2340035 h 6897066"/>
              <a:gd name="connsiteX1438" fmla="*/ 182906 w 8188788"/>
              <a:gd name="connsiteY1438" fmla="*/ 2345115 h 6897066"/>
              <a:gd name="connsiteX1439" fmla="*/ 183413 w 8188788"/>
              <a:gd name="connsiteY1439" fmla="*/ 2355785 h 6897066"/>
              <a:gd name="connsiteX1440" fmla="*/ 183921 w 8188788"/>
              <a:gd name="connsiteY1440" fmla="*/ 2361375 h 6897066"/>
              <a:gd name="connsiteX1441" fmla="*/ 184430 w 8188788"/>
              <a:gd name="connsiteY1441" fmla="*/ 2366964 h 6897066"/>
              <a:gd name="connsiteX1442" fmla="*/ 185954 w 8188788"/>
              <a:gd name="connsiteY1442" fmla="*/ 2371538 h 6897066"/>
              <a:gd name="connsiteX1443" fmla="*/ 188494 w 8188788"/>
              <a:gd name="connsiteY1443" fmla="*/ 2375601 h 6897066"/>
              <a:gd name="connsiteX1444" fmla="*/ 191543 w 8188788"/>
              <a:gd name="connsiteY1444" fmla="*/ 2380173 h 6897066"/>
              <a:gd name="connsiteX1445" fmla="*/ 195608 w 8188788"/>
              <a:gd name="connsiteY1445" fmla="*/ 2383223 h 6897066"/>
              <a:gd name="connsiteX1446" fmla="*/ 201705 w 8188788"/>
              <a:gd name="connsiteY1446" fmla="*/ 2385255 h 6897066"/>
              <a:gd name="connsiteX1447" fmla="*/ 209325 w 8188788"/>
              <a:gd name="connsiteY1447" fmla="*/ 2387289 h 6897066"/>
              <a:gd name="connsiteX1448" fmla="*/ 211866 w 8188788"/>
              <a:gd name="connsiteY1448" fmla="*/ 2380173 h 6897066"/>
              <a:gd name="connsiteX1449" fmla="*/ 212882 w 8188788"/>
              <a:gd name="connsiteY1449" fmla="*/ 2372553 h 6897066"/>
              <a:gd name="connsiteX1450" fmla="*/ 212882 w 8188788"/>
              <a:gd name="connsiteY1450" fmla="*/ 2365948 h 6897066"/>
              <a:gd name="connsiteX1451" fmla="*/ 212882 w 8188788"/>
              <a:gd name="connsiteY1451" fmla="*/ 2360357 h 6897066"/>
              <a:gd name="connsiteX1452" fmla="*/ 211866 w 8188788"/>
              <a:gd name="connsiteY1452" fmla="*/ 2354263 h 6897066"/>
              <a:gd name="connsiteX1453" fmla="*/ 209325 w 8188788"/>
              <a:gd name="connsiteY1453" fmla="*/ 2348674 h 6897066"/>
              <a:gd name="connsiteX1454" fmla="*/ 206786 w 8188788"/>
              <a:gd name="connsiteY1454" fmla="*/ 2343083 h 6897066"/>
              <a:gd name="connsiteX1455" fmla="*/ 203735 w 8188788"/>
              <a:gd name="connsiteY1455" fmla="*/ 2338511 h 6897066"/>
              <a:gd name="connsiteX1456" fmla="*/ 201196 w 8188788"/>
              <a:gd name="connsiteY1456" fmla="*/ 2333432 h 6897066"/>
              <a:gd name="connsiteX1457" fmla="*/ 196624 w 8188788"/>
              <a:gd name="connsiteY1457" fmla="*/ 2329367 h 6897066"/>
              <a:gd name="connsiteX1458" fmla="*/ 188494 w 8188788"/>
              <a:gd name="connsiteY1458" fmla="*/ 2320222 h 6897066"/>
              <a:gd name="connsiteX1459" fmla="*/ 170205 w 8188788"/>
              <a:gd name="connsiteY1459" fmla="*/ 2303455 h 6897066"/>
              <a:gd name="connsiteX1460" fmla="*/ 173760 w 8188788"/>
              <a:gd name="connsiteY1460" fmla="*/ 2301424 h 6897066"/>
              <a:gd name="connsiteX1461" fmla="*/ 177316 w 8188788"/>
              <a:gd name="connsiteY1461" fmla="*/ 2298376 h 6897066"/>
              <a:gd name="connsiteX1462" fmla="*/ 183921 w 8188788"/>
              <a:gd name="connsiteY1462" fmla="*/ 2292277 h 6897066"/>
              <a:gd name="connsiteX1463" fmla="*/ 190019 w 8188788"/>
              <a:gd name="connsiteY1463" fmla="*/ 2284657 h 6897066"/>
              <a:gd name="connsiteX1464" fmla="*/ 195608 w 8188788"/>
              <a:gd name="connsiteY1464" fmla="*/ 2276019 h 6897066"/>
              <a:gd name="connsiteX1465" fmla="*/ 200181 w 8188788"/>
              <a:gd name="connsiteY1465" fmla="*/ 2266366 h 6897066"/>
              <a:gd name="connsiteX1466" fmla="*/ 204752 w 8188788"/>
              <a:gd name="connsiteY1466" fmla="*/ 2256205 h 6897066"/>
              <a:gd name="connsiteX1467" fmla="*/ 208816 w 8188788"/>
              <a:gd name="connsiteY1467" fmla="*/ 2245537 h 6897066"/>
              <a:gd name="connsiteX1468" fmla="*/ 212373 w 8188788"/>
              <a:gd name="connsiteY1468" fmla="*/ 2233850 h 6897066"/>
              <a:gd name="connsiteX1469" fmla="*/ 219486 w 8188788"/>
              <a:gd name="connsiteY1469" fmla="*/ 2210479 h 6897066"/>
              <a:gd name="connsiteX1470" fmla="*/ 226090 w 8188788"/>
              <a:gd name="connsiteY1470" fmla="*/ 2185584 h 6897066"/>
              <a:gd name="connsiteX1471" fmla="*/ 233205 w 8188788"/>
              <a:gd name="connsiteY1471" fmla="*/ 2162211 h 6897066"/>
              <a:gd name="connsiteX1472" fmla="*/ 237268 w 8188788"/>
              <a:gd name="connsiteY1472" fmla="*/ 2150527 h 6897066"/>
              <a:gd name="connsiteX1473" fmla="*/ 241332 w 8188788"/>
              <a:gd name="connsiteY1473" fmla="*/ 2139856 h 6897066"/>
              <a:gd name="connsiteX1474" fmla="*/ 242859 w 8188788"/>
              <a:gd name="connsiteY1474" fmla="*/ 2136809 h 6897066"/>
              <a:gd name="connsiteX1475" fmla="*/ 243874 w 8188788"/>
              <a:gd name="connsiteY1475" fmla="*/ 2133252 h 6897066"/>
              <a:gd name="connsiteX1476" fmla="*/ 244382 w 8188788"/>
              <a:gd name="connsiteY1476" fmla="*/ 2130711 h 6897066"/>
              <a:gd name="connsiteX1477" fmla="*/ 244382 w 8188788"/>
              <a:gd name="connsiteY1477" fmla="*/ 2127664 h 6897066"/>
              <a:gd name="connsiteX1478" fmla="*/ 244382 w 8188788"/>
              <a:gd name="connsiteY1478" fmla="*/ 2125123 h 6897066"/>
              <a:gd name="connsiteX1479" fmla="*/ 243874 w 8188788"/>
              <a:gd name="connsiteY1479" fmla="*/ 2123091 h 6897066"/>
              <a:gd name="connsiteX1480" fmla="*/ 241332 w 8188788"/>
              <a:gd name="connsiteY1480" fmla="*/ 2118010 h 6897066"/>
              <a:gd name="connsiteX1481" fmla="*/ 238286 w 8188788"/>
              <a:gd name="connsiteY1481" fmla="*/ 2113946 h 6897066"/>
              <a:gd name="connsiteX1482" fmla="*/ 234728 w 8188788"/>
              <a:gd name="connsiteY1482" fmla="*/ 2110390 h 6897066"/>
              <a:gd name="connsiteX1483" fmla="*/ 230155 w 8188788"/>
              <a:gd name="connsiteY1483" fmla="*/ 2107341 h 6897066"/>
              <a:gd name="connsiteX1484" fmla="*/ 225074 w 8188788"/>
              <a:gd name="connsiteY1484" fmla="*/ 2103784 h 6897066"/>
              <a:gd name="connsiteX1485" fmla="*/ 214913 w 8188788"/>
              <a:gd name="connsiteY1485" fmla="*/ 2097687 h 6897066"/>
              <a:gd name="connsiteX1486" fmla="*/ 210850 w 8188788"/>
              <a:gd name="connsiteY1486" fmla="*/ 2094131 h 6897066"/>
              <a:gd name="connsiteX1487" fmla="*/ 206276 w 8188788"/>
              <a:gd name="connsiteY1487" fmla="*/ 2090067 h 6897066"/>
              <a:gd name="connsiteX1488" fmla="*/ 203228 w 8188788"/>
              <a:gd name="connsiteY1488" fmla="*/ 2086001 h 6897066"/>
              <a:gd name="connsiteX1489" fmla="*/ 201196 w 8188788"/>
              <a:gd name="connsiteY1489" fmla="*/ 2081936 h 6897066"/>
              <a:gd name="connsiteX1490" fmla="*/ 201196 w 8188788"/>
              <a:gd name="connsiteY1490" fmla="*/ 2078889 h 6897066"/>
              <a:gd name="connsiteX1491" fmla="*/ 200181 w 8188788"/>
              <a:gd name="connsiteY1491" fmla="*/ 2076348 h 6897066"/>
              <a:gd name="connsiteX1492" fmla="*/ 200181 w 8188788"/>
              <a:gd name="connsiteY1492" fmla="*/ 2073300 h 6897066"/>
              <a:gd name="connsiteX1493" fmla="*/ 201196 w 8188788"/>
              <a:gd name="connsiteY1493" fmla="*/ 2070251 h 6897066"/>
              <a:gd name="connsiteX1494" fmla="*/ 205260 w 8188788"/>
              <a:gd name="connsiteY1494" fmla="*/ 2053993 h 6897066"/>
              <a:gd name="connsiteX1495" fmla="*/ 209325 w 8188788"/>
              <a:gd name="connsiteY1495" fmla="*/ 2037735 h 6897066"/>
              <a:gd name="connsiteX1496" fmla="*/ 218978 w 8188788"/>
              <a:gd name="connsiteY1496" fmla="*/ 2005218 h 6897066"/>
              <a:gd name="connsiteX1497" fmla="*/ 230155 w 8188788"/>
              <a:gd name="connsiteY1497" fmla="*/ 1973718 h 6897066"/>
              <a:gd name="connsiteX1498" fmla="*/ 241332 w 8188788"/>
              <a:gd name="connsiteY1498" fmla="*/ 1943742 h 6897066"/>
              <a:gd name="connsiteX1499" fmla="*/ 254035 w 8188788"/>
              <a:gd name="connsiteY1499" fmla="*/ 1913258 h 6897066"/>
              <a:gd name="connsiteX1500" fmla="*/ 266736 w 8188788"/>
              <a:gd name="connsiteY1500" fmla="*/ 1883789 h 6897066"/>
              <a:gd name="connsiteX1501" fmla="*/ 279946 w 8188788"/>
              <a:gd name="connsiteY1501" fmla="*/ 1854829 h 6897066"/>
              <a:gd name="connsiteX1502" fmla="*/ 293156 w 8188788"/>
              <a:gd name="connsiteY1502" fmla="*/ 1825870 h 6897066"/>
              <a:gd name="connsiteX1503" fmla="*/ 320085 w 8188788"/>
              <a:gd name="connsiteY1503" fmla="*/ 1769982 h 6897066"/>
              <a:gd name="connsiteX1504" fmla="*/ 332786 w 8188788"/>
              <a:gd name="connsiteY1504" fmla="*/ 1742038 h 6897066"/>
              <a:gd name="connsiteX1505" fmla="*/ 344472 w 8188788"/>
              <a:gd name="connsiteY1505" fmla="*/ 1714095 h 6897066"/>
              <a:gd name="connsiteX1506" fmla="*/ 356665 w 8188788"/>
              <a:gd name="connsiteY1506" fmla="*/ 1686659 h 6897066"/>
              <a:gd name="connsiteX1507" fmla="*/ 367336 w 8188788"/>
              <a:gd name="connsiteY1507" fmla="*/ 1658714 h 6897066"/>
              <a:gd name="connsiteX1508" fmla="*/ 376988 w 8188788"/>
              <a:gd name="connsiteY1508" fmla="*/ 1630262 h 6897066"/>
              <a:gd name="connsiteX1509" fmla="*/ 385624 w 8188788"/>
              <a:gd name="connsiteY1509" fmla="*/ 1602827 h 6897066"/>
              <a:gd name="connsiteX1510" fmla="*/ 387658 w 8188788"/>
              <a:gd name="connsiteY1510" fmla="*/ 1594697 h 6897066"/>
              <a:gd name="connsiteX1511" fmla="*/ 388674 w 8188788"/>
              <a:gd name="connsiteY1511" fmla="*/ 1587584 h 6897066"/>
              <a:gd name="connsiteX1512" fmla="*/ 389689 w 8188788"/>
              <a:gd name="connsiteY1512" fmla="*/ 1580471 h 6897066"/>
              <a:gd name="connsiteX1513" fmla="*/ 389689 w 8188788"/>
              <a:gd name="connsiteY1513" fmla="*/ 1572342 h 6897066"/>
              <a:gd name="connsiteX1514" fmla="*/ 389689 w 8188788"/>
              <a:gd name="connsiteY1514" fmla="*/ 1558116 h 6897066"/>
              <a:gd name="connsiteX1515" fmla="*/ 389182 w 8188788"/>
              <a:gd name="connsiteY1515" fmla="*/ 1543383 h 6897066"/>
              <a:gd name="connsiteX1516" fmla="*/ 389182 w 8188788"/>
              <a:gd name="connsiteY1516" fmla="*/ 1529156 h 6897066"/>
              <a:gd name="connsiteX1517" fmla="*/ 389182 w 8188788"/>
              <a:gd name="connsiteY1517" fmla="*/ 1514930 h 6897066"/>
              <a:gd name="connsiteX1518" fmla="*/ 389689 w 8188788"/>
              <a:gd name="connsiteY1518" fmla="*/ 1507816 h 6897066"/>
              <a:gd name="connsiteX1519" fmla="*/ 391214 w 8188788"/>
              <a:gd name="connsiteY1519" fmla="*/ 1501212 h 6897066"/>
              <a:gd name="connsiteX1520" fmla="*/ 392739 w 8188788"/>
              <a:gd name="connsiteY1520" fmla="*/ 1494099 h 6897066"/>
              <a:gd name="connsiteX1521" fmla="*/ 394770 w 8188788"/>
              <a:gd name="connsiteY1521" fmla="*/ 1487495 h 6897066"/>
              <a:gd name="connsiteX1522" fmla="*/ 402900 w 8188788"/>
              <a:gd name="connsiteY1522" fmla="*/ 1467171 h 6897066"/>
              <a:gd name="connsiteX1523" fmla="*/ 412045 w 8188788"/>
              <a:gd name="connsiteY1523" fmla="*/ 1447357 h 6897066"/>
              <a:gd name="connsiteX1524" fmla="*/ 421698 w 8188788"/>
              <a:gd name="connsiteY1524" fmla="*/ 1428050 h 6897066"/>
              <a:gd name="connsiteX1525" fmla="*/ 431860 w 8188788"/>
              <a:gd name="connsiteY1525" fmla="*/ 1409251 h 6897066"/>
              <a:gd name="connsiteX1526" fmla="*/ 443038 w 8188788"/>
              <a:gd name="connsiteY1526" fmla="*/ 1390962 h 6897066"/>
              <a:gd name="connsiteX1527" fmla="*/ 454215 w 8188788"/>
              <a:gd name="connsiteY1527" fmla="*/ 1372162 h 6897066"/>
              <a:gd name="connsiteX1528" fmla="*/ 478095 w 8188788"/>
              <a:gd name="connsiteY1528" fmla="*/ 1335072 h 6897066"/>
              <a:gd name="connsiteX1529" fmla="*/ 501973 w 8188788"/>
              <a:gd name="connsiteY1529" fmla="*/ 1299507 h 6897066"/>
              <a:gd name="connsiteX1530" fmla="*/ 526361 w 8188788"/>
              <a:gd name="connsiteY1530" fmla="*/ 1263435 h 6897066"/>
              <a:gd name="connsiteX1531" fmla="*/ 550239 w 8188788"/>
              <a:gd name="connsiteY1531" fmla="*/ 1227361 h 6897066"/>
              <a:gd name="connsiteX1532" fmla="*/ 574119 w 8188788"/>
              <a:gd name="connsiteY1532" fmla="*/ 1190780 h 6897066"/>
              <a:gd name="connsiteX1533" fmla="*/ 577168 w 8188788"/>
              <a:gd name="connsiteY1533" fmla="*/ 1185700 h 6897066"/>
              <a:gd name="connsiteX1534" fmla="*/ 579200 w 8188788"/>
              <a:gd name="connsiteY1534" fmla="*/ 1179096 h 6897066"/>
              <a:gd name="connsiteX1535" fmla="*/ 584281 w 8188788"/>
              <a:gd name="connsiteY1535" fmla="*/ 1166393 h 6897066"/>
              <a:gd name="connsiteX1536" fmla="*/ 588345 w 8188788"/>
              <a:gd name="connsiteY1536" fmla="*/ 1152167 h 6897066"/>
              <a:gd name="connsiteX1537" fmla="*/ 591901 w 8188788"/>
              <a:gd name="connsiteY1537" fmla="*/ 1137941 h 6897066"/>
              <a:gd name="connsiteX1538" fmla="*/ 595458 w 8188788"/>
              <a:gd name="connsiteY1538" fmla="*/ 1124224 h 6897066"/>
              <a:gd name="connsiteX1539" fmla="*/ 600032 w 8188788"/>
              <a:gd name="connsiteY1539" fmla="*/ 1110505 h 6897066"/>
              <a:gd name="connsiteX1540" fmla="*/ 602063 w 8188788"/>
              <a:gd name="connsiteY1540" fmla="*/ 1103901 h 6897066"/>
              <a:gd name="connsiteX1541" fmla="*/ 605113 w 8188788"/>
              <a:gd name="connsiteY1541" fmla="*/ 1097804 h 6897066"/>
              <a:gd name="connsiteX1542" fmla="*/ 608159 w 8188788"/>
              <a:gd name="connsiteY1542" fmla="*/ 1092215 h 6897066"/>
              <a:gd name="connsiteX1543" fmla="*/ 611717 w 8188788"/>
              <a:gd name="connsiteY1543" fmla="*/ 1086627 h 6897066"/>
              <a:gd name="connsiteX1544" fmla="*/ 615783 w 8188788"/>
              <a:gd name="connsiteY1544" fmla="*/ 1081546 h 6897066"/>
              <a:gd name="connsiteX1545" fmla="*/ 619846 w 8188788"/>
              <a:gd name="connsiteY1545" fmla="*/ 1077481 h 6897066"/>
              <a:gd name="connsiteX1546" fmla="*/ 624418 w 8188788"/>
              <a:gd name="connsiteY1546" fmla="*/ 1073924 h 6897066"/>
              <a:gd name="connsiteX1547" fmla="*/ 628991 w 8188788"/>
              <a:gd name="connsiteY1547" fmla="*/ 1070368 h 6897066"/>
              <a:gd name="connsiteX1548" fmla="*/ 639152 w 8188788"/>
              <a:gd name="connsiteY1548" fmla="*/ 1063763 h 6897066"/>
              <a:gd name="connsiteX1549" fmla="*/ 649823 w 8188788"/>
              <a:gd name="connsiteY1549" fmla="*/ 1058175 h 6897066"/>
              <a:gd name="connsiteX1550" fmla="*/ 660999 w 8188788"/>
              <a:gd name="connsiteY1550" fmla="*/ 1052585 h 6897066"/>
              <a:gd name="connsiteX1551" fmla="*/ 671669 w 8188788"/>
              <a:gd name="connsiteY1551" fmla="*/ 1045981 h 6897066"/>
              <a:gd name="connsiteX1552" fmla="*/ 677257 w 8188788"/>
              <a:gd name="connsiteY1552" fmla="*/ 1042424 h 6897066"/>
              <a:gd name="connsiteX1553" fmla="*/ 682338 w 8188788"/>
              <a:gd name="connsiteY1553" fmla="*/ 1038868 h 6897066"/>
              <a:gd name="connsiteX1554" fmla="*/ 687418 w 8188788"/>
              <a:gd name="connsiteY1554" fmla="*/ 1034803 h 6897066"/>
              <a:gd name="connsiteX1555" fmla="*/ 693008 w 8188788"/>
              <a:gd name="connsiteY1555" fmla="*/ 1029723 h 6897066"/>
              <a:gd name="connsiteX1556" fmla="*/ 696565 w 8188788"/>
              <a:gd name="connsiteY1556" fmla="*/ 1025149 h 6897066"/>
              <a:gd name="connsiteX1557" fmla="*/ 700121 w 8188788"/>
              <a:gd name="connsiteY1557" fmla="*/ 1020070 h 6897066"/>
              <a:gd name="connsiteX1558" fmla="*/ 702663 w 8188788"/>
              <a:gd name="connsiteY1558" fmla="*/ 1015497 h 6897066"/>
              <a:gd name="connsiteX1559" fmla="*/ 704693 w 8188788"/>
              <a:gd name="connsiteY1559" fmla="*/ 1009907 h 6897066"/>
              <a:gd name="connsiteX1560" fmla="*/ 706727 w 8188788"/>
              <a:gd name="connsiteY1560" fmla="*/ 1004827 h 6897066"/>
              <a:gd name="connsiteX1561" fmla="*/ 707743 w 8188788"/>
              <a:gd name="connsiteY1561" fmla="*/ 999746 h 6897066"/>
              <a:gd name="connsiteX1562" fmla="*/ 710282 w 8188788"/>
              <a:gd name="connsiteY1562" fmla="*/ 988061 h 6897066"/>
              <a:gd name="connsiteX1563" fmla="*/ 712823 w 8188788"/>
              <a:gd name="connsiteY1563" fmla="*/ 976883 h 6897066"/>
              <a:gd name="connsiteX1564" fmla="*/ 715363 w 8188788"/>
              <a:gd name="connsiteY1564" fmla="*/ 965706 h 6897066"/>
              <a:gd name="connsiteX1565" fmla="*/ 716886 w 8188788"/>
              <a:gd name="connsiteY1565" fmla="*/ 959609 h 6897066"/>
              <a:gd name="connsiteX1566" fmla="*/ 719428 w 8188788"/>
              <a:gd name="connsiteY1566" fmla="*/ 954529 h 6897066"/>
              <a:gd name="connsiteX1567" fmla="*/ 722478 w 8188788"/>
              <a:gd name="connsiteY1567" fmla="*/ 948939 h 6897066"/>
              <a:gd name="connsiteX1568" fmla="*/ 725524 w 8188788"/>
              <a:gd name="connsiteY1568" fmla="*/ 943351 h 6897066"/>
              <a:gd name="connsiteX1569" fmla="*/ 739750 w 8188788"/>
              <a:gd name="connsiteY1569" fmla="*/ 922521 h 6897066"/>
              <a:gd name="connsiteX1570" fmla="*/ 754993 w 8188788"/>
              <a:gd name="connsiteY1570" fmla="*/ 901180 h 6897066"/>
              <a:gd name="connsiteX1571" fmla="*/ 770744 w 8188788"/>
              <a:gd name="connsiteY1571" fmla="*/ 880350 h 6897066"/>
              <a:gd name="connsiteX1572" fmla="*/ 787002 w 8188788"/>
              <a:gd name="connsiteY1572" fmla="*/ 859011 h 6897066"/>
              <a:gd name="connsiteX1573" fmla="*/ 803768 w 8188788"/>
              <a:gd name="connsiteY1573" fmla="*/ 837672 h 6897066"/>
              <a:gd name="connsiteX1574" fmla="*/ 822058 w 8188788"/>
              <a:gd name="connsiteY1574" fmla="*/ 816840 h 6897066"/>
              <a:gd name="connsiteX1575" fmla="*/ 839332 w 8188788"/>
              <a:gd name="connsiteY1575" fmla="*/ 795502 h 6897066"/>
              <a:gd name="connsiteX1576" fmla="*/ 858130 w 8188788"/>
              <a:gd name="connsiteY1576" fmla="*/ 775179 h 6897066"/>
              <a:gd name="connsiteX1577" fmla="*/ 895728 w 8188788"/>
              <a:gd name="connsiteY1577" fmla="*/ 733517 h 6897066"/>
              <a:gd name="connsiteX1578" fmla="*/ 934341 w 8188788"/>
              <a:gd name="connsiteY1578" fmla="*/ 692871 h 6897066"/>
              <a:gd name="connsiteX1579" fmla="*/ 972956 w 8188788"/>
              <a:gd name="connsiteY1579" fmla="*/ 653242 h 6897066"/>
              <a:gd name="connsiteX1580" fmla="*/ 1011061 w 8188788"/>
              <a:gd name="connsiteY1580" fmla="*/ 614121 h 6897066"/>
              <a:gd name="connsiteX1581" fmla="*/ 1015125 w 8188788"/>
              <a:gd name="connsiteY1581" fmla="*/ 616153 h 6897066"/>
              <a:gd name="connsiteX1582" fmla="*/ 1019189 w 8188788"/>
              <a:gd name="connsiteY1582" fmla="*/ 619200 h 6897066"/>
              <a:gd name="connsiteX1583" fmla="*/ 1022238 w 8188788"/>
              <a:gd name="connsiteY1583" fmla="*/ 621742 h 6897066"/>
              <a:gd name="connsiteX1584" fmla="*/ 1024777 w 8188788"/>
              <a:gd name="connsiteY1584" fmla="*/ 624790 h 6897066"/>
              <a:gd name="connsiteX1585" fmla="*/ 1025794 w 8188788"/>
              <a:gd name="connsiteY1585" fmla="*/ 627331 h 6897066"/>
              <a:gd name="connsiteX1586" fmla="*/ 1027319 w 8188788"/>
              <a:gd name="connsiteY1586" fmla="*/ 630379 h 6897066"/>
              <a:gd name="connsiteX1587" fmla="*/ 1027319 w 8188788"/>
              <a:gd name="connsiteY1587" fmla="*/ 633426 h 6897066"/>
              <a:gd name="connsiteX1588" fmla="*/ 1027319 w 8188788"/>
              <a:gd name="connsiteY1588" fmla="*/ 635460 h 6897066"/>
              <a:gd name="connsiteX1589" fmla="*/ 1026811 w 8188788"/>
              <a:gd name="connsiteY1589" fmla="*/ 638508 h 6897066"/>
              <a:gd name="connsiteX1590" fmla="*/ 1025286 w 8188788"/>
              <a:gd name="connsiteY1590" fmla="*/ 641557 h 6897066"/>
              <a:gd name="connsiteX1591" fmla="*/ 1021730 w 8188788"/>
              <a:gd name="connsiteY1591" fmla="*/ 647654 h 6897066"/>
              <a:gd name="connsiteX1592" fmla="*/ 1016141 w 8188788"/>
              <a:gd name="connsiteY1592" fmla="*/ 654258 h 6897066"/>
              <a:gd name="connsiteX1593" fmla="*/ 1009535 w 8188788"/>
              <a:gd name="connsiteY1593" fmla="*/ 660864 h 6897066"/>
              <a:gd name="connsiteX1594" fmla="*/ 993786 w 8188788"/>
              <a:gd name="connsiteY1594" fmla="*/ 675090 h 6897066"/>
              <a:gd name="connsiteX1595" fmla="*/ 977527 w 8188788"/>
              <a:gd name="connsiteY1595" fmla="*/ 690839 h 6897066"/>
              <a:gd name="connsiteX1596" fmla="*/ 969906 w 8188788"/>
              <a:gd name="connsiteY1596" fmla="*/ 698461 h 6897066"/>
              <a:gd name="connsiteX1597" fmla="*/ 961776 w 8188788"/>
              <a:gd name="connsiteY1597" fmla="*/ 707606 h 6897066"/>
              <a:gd name="connsiteX1598" fmla="*/ 956188 w 8188788"/>
              <a:gd name="connsiteY1598" fmla="*/ 716751 h 6897066"/>
              <a:gd name="connsiteX1599" fmla="*/ 953140 w 8188788"/>
              <a:gd name="connsiteY1599" fmla="*/ 721323 h 6897066"/>
              <a:gd name="connsiteX1600" fmla="*/ 950599 w 8188788"/>
              <a:gd name="connsiteY1600" fmla="*/ 726404 h 6897066"/>
              <a:gd name="connsiteX1601" fmla="*/ 948060 w 8188788"/>
              <a:gd name="connsiteY1601" fmla="*/ 733010 h 6897066"/>
              <a:gd name="connsiteX1602" fmla="*/ 946536 w 8188788"/>
              <a:gd name="connsiteY1602" fmla="*/ 741139 h 6897066"/>
              <a:gd name="connsiteX1603" fmla="*/ 945011 w 8188788"/>
              <a:gd name="connsiteY1603" fmla="*/ 750791 h 6897066"/>
              <a:gd name="connsiteX1604" fmla="*/ 943995 w 8188788"/>
              <a:gd name="connsiteY1604" fmla="*/ 761969 h 6897066"/>
              <a:gd name="connsiteX1605" fmla="*/ 941962 w 8188788"/>
              <a:gd name="connsiteY1605" fmla="*/ 784324 h 6897066"/>
              <a:gd name="connsiteX1606" fmla="*/ 940437 w 8188788"/>
              <a:gd name="connsiteY1606" fmla="*/ 794994 h 6897066"/>
              <a:gd name="connsiteX1607" fmla="*/ 938405 w 8188788"/>
              <a:gd name="connsiteY1607" fmla="*/ 805663 h 6897066"/>
              <a:gd name="connsiteX1608" fmla="*/ 935357 w 8188788"/>
              <a:gd name="connsiteY1608" fmla="*/ 815317 h 6897066"/>
              <a:gd name="connsiteX1609" fmla="*/ 933834 w 8188788"/>
              <a:gd name="connsiteY1609" fmla="*/ 819889 h 6897066"/>
              <a:gd name="connsiteX1610" fmla="*/ 931801 w 8188788"/>
              <a:gd name="connsiteY1610" fmla="*/ 823953 h 6897066"/>
              <a:gd name="connsiteX1611" fmla="*/ 929260 w 8188788"/>
              <a:gd name="connsiteY1611" fmla="*/ 827511 h 6897066"/>
              <a:gd name="connsiteX1612" fmla="*/ 926214 w 8188788"/>
              <a:gd name="connsiteY1612" fmla="*/ 830559 h 6897066"/>
              <a:gd name="connsiteX1613" fmla="*/ 923163 w 8188788"/>
              <a:gd name="connsiteY1613" fmla="*/ 833098 h 6897066"/>
              <a:gd name="connsiteX1614" fmla="*/ 920116 w 8188788"/>
              <a:gd name="connsiteY1614" fmla="*/ 835640 h 6897066"/>
              <a:gd name="connsiteX1615" fmla="*/ 916052 w 8188788"/>
              <a:gd name="connsiteY1615" fmla="*/ 836656 h 6897066"/>
              <a:gd name="connsiteX1616" fmla="*/ 911986 w 8188788"/>
              <a:gd name="connsiteY1616" fmla="*/ 837672 h 6897066"/>
              <a:gd name="connsiteX1617" fmla="*/ 906905 w 8188788"/>
              <a:gd name="connsiteY1617" fmla="*/ 837672 h 6897066"/>
              <a:gd name="connsiteX1618" fmla="*/ 902333 w 8188788"/>
              <a:gd name="connsiteY1618" fmla="*/ 837163 h 6897066"/>
              <a:gd name="connsiteX1619" fmla="*/ 896236 w 8188788"/>
              <a:gd name="connsiteY1619" fmla="*/ 836147 h 6897066"/>
              <a:gd name="connsiteX1620" fmla="*/ 890140 w 8188788"/>
              <a:gd name="connsiteY1620" fmla="*/ 834115 h 6897066"/>
              <a:gd name="connsiteX1621" fmla="*/ 883535 w 8188788"/>
              <a:gd name="connsiteY1621" fmla="*/ 831067 h 6897066"/>
              <a:gd name="connsiteX1622" fmla="*/ 875914 w 8188788"/>
              <a:gd name="connsiteY1622" fmla="*/ 827002 h 6897066"/>
              <a:gd name="connsiteX1623" fmla="*/ 871849 w 8188788"/>
              <a:gd name="connsiteY1623" fmla="*/ 831067 h 6897066"/>
              <a:gd name="connsiteX1624" fmla="*/ 868294 w 8188788"/>
              <a:gd name="connsiteY1624" fmla="*/ 835640 h 6897066"/>
              <a:gd name="connsiteX1625" fmla="*/ 866261 w 8188788"/>
              <a:gd name="connsiteY1625" fmla="*/ 839704 h 6897066"/>
              <a:gd name="connsiteX1626" fmla="*/ 864227 w 8188788"/>
              <a:gd name="connsiteY1626" fmla="*/ 843260 h 6897066"/>
              <a:gd name="connsiteX1627" fmla="*/ 862196 w 8188788"/>
              <a:gd name="connsiteY1627" fmla="*/ 847325 h 6897066"/>
              <a:gd name="connsiteX1628" fmla="*/ 861688 w 8188788"/>
              <a:gd name="connsiteY1628" fmla="*/ 851389 h 6897066"/>
              <a:gd name="connsiteX1629" fmla="*/ 861181 w 8188788"/>
              <a:gd name="connsiteY1629" fmla="*/ 855454 h 6897066"/>
              <a:gd name="connsiteX1630" fmla="*/ 860671 w 8188788"/>
              <a:gd name="connsiteY1630" fmla="*/ 859011 h 6897066"/>
              <a:gd name="connsiteX1631" fmla="*/ 861688 w 8188788"/>
              <a:gd name="connsiteY1631" fmla="*/ 866124 h 6897066"/>
              <a:gd name="connsiteX1632" fmla="*/ 863720 w 8188788"/>
              <a:gd name="connsiteY1632" fmla="*/ 873744 h 6897066"/>
              <a:gd name="connsiteX1633" fmla="*/ 866768 w 8188788"/>
              <a:gd name="connsiteY1633" fmla="*/ 880858 h 6897066"/>
              <a:gd name="connsiteX1634" fmla="*/ 869816 w 8188788"/>
              <a:gd name="connsiteY1634" fmla="*/ 887970 h 6897066"/>
              <a:gd name="connsiteX1635" fmla="*/ 872865 w 8188788"/>
              <a:gd name="connsiteY1635" fmla="*/ 895084 h 6897066"/>
              <a:gd name="connsiteX1636" fmla="*/ 875914 w 8188788"/>
              <a:gd name="connsiteY1636" fmla="*/ 902705 h 6897066"/>
              <a:gd name="connsiteX1637" fmla="*/ 877439 w 8188788"/>
              <a:gd name="connsiteY1637" fmla="*/ 909818 h 6897066"/>
              <a:gd name="connsiteX1638" fmla="*/ 878454 w 8188788"/>
              <a:gd name="connsiteY1638" fmla="*/ 916931 h 6897066"/>
              <a:gd name="connsiteX1639" fmla="*/ 878454 w 8188788"/>
              <a:gd name="connsiteY1639" fmla="*/ 920996 h 6897066"/>
              <a:gd name="connsiteX1640" fmla="*/ 877946 w 8188788"/>
              <a:gd name="connsiteY1640" fmla="*/ 924553 h 6897066"/>
              <a:gd name="connsiteX1641" fmla="*/ 877439 w 8188788"/>
              <a:gd name="connsiteY1641" fmla="*/ 928616 h 6897066"/>
              <a:gd name="connsiteX1642" fmla="*/ 876421 w 8188788"/>
              <a:gd name="connsiteY1642" fmla="*/ 932681 h 6897066"/>
              <a:gd name="connsiteX1643" fmla="*/ 873881 w 8188788"/>
              <a:gd name="connsiteY1643" fmla="*/ 936745 h 6897066"/>
              <a:gd name="connsiteX1644" fmla="*/ 871340 w 8188788"/>
              <a:gd name="connsiteY1644" fmla="*/ 940302 h 6897066"/>
              <a:gd name="connsiteX1645" fmla="*/ 868294 w 8188788"/>
              <a:gd name="connsiteY1645" fmla="*/ 944874 h 6897066"/>
              <a:gd name="connsiteX1646" fmla="*/ 864736 w 8188788"/>
              <a:gd name="connsiteY1646" fmla="*/ 948939 h 6897066"/>
              <a:gd name="connsiteX1647" fmla="*/ 854574 w 8188788"/>
              <a:gd name="connsiteY1647" fmla="*/ 942842 h 6897066"/>
              <a:gd name="connsiteX1648" fmla="*/ 849494 w 8188788"/>
              <a:gd name="connsiteY1648" fmla="*/ 940302 h 6897066"/>
              <a:gd name="connsiteX1649" fmla="*/ 844922 w 8188788"/>
              <a:gd name="connsiteY1649" fmla="*/ 938270 h 6897066"/>
              <a:gd name="connsiteX1650" fmla="*/ 839841 w 8188788"/>
              <a:gd name="connsiteY1650" fmla="*/ 936745 h 6897066"/>
              <a:gd name="connsiteX1651" fmla="*/ 835777 w 8188788"/>
              <a:gd name="connsiteY1651" fmla="*/ 935729 h 6897066"/>
              <a:gd name="connsiteX1652" fmla="*/ 831203 w 8188788"/>
              <a:gd name="connsiteY1652" fmla="*/ 935222 h 6897066"/>
              <a:gd name="connsiteX1653" fmla="*/ 826630 w 8188788"/>
              <a:gd name="connsiteY1653" fmla="*/ 935222 h 6897066"/>
              <a:gd name="connsiteX1654" fmla="*/ 822565 w 8188788"/>
              <a:gd name="connsiteY1654" fmla="*/ 935222 h 6897066"/>
              <a:gd name="connsiteX1655" fmla="*/ 818502 w 8188788"/>
              <a:gd name="connsiteY1655" fmla="*/ 935729 h 6897066"/>
              <a:gd name="connsiteX1656" fmla="*/ 813929 w 8188788"/>
              <a:gd name="connsiteY1656" fmla="*/ 936238 h 6897066"/>
              <a:gd name="connsiteX1657" fmla="*/ 810371 w 8188788"/>
              <a:gd name="connsiteY1657" fmla="*/ 937254 h 6897066"/>
              <a:gd name="connsiteX1658" fmla="*/ 802751 w 8188788"/>
              <a:gd name="connsiteY1658" fmla="*/ 941319 h 6897066"/>
              <a:gd name="connsiteX1659" fmla="*/ 795638 w 8188788"/>
              <a:gd name="connsiteY1659" fmla="*/ 945891 h 6897066"/>
              <a:gd name="connsiteX1660" fmla="*/ 799194 w 8188788"/>
              <a:gd name="connsiteY1660" fmla="*/ 947923 h 6897066"/>
              <a:gd name="connsiteX1661" fmla="*/ 802751 w 8188788"/>
              <a:gd name="connsiteY1661" fmla="*/ 949448 h 6897066"/>
              <a:gd name="connsiteX1662" fmla="*/ 805800 w 8188788"/>
              <a:gd name="connsiteY1662" fmla="*/ 951987 h 6897066"/>
              <a:gd name="connsiteX1663" fmla="*/ 808848 w 8188788"/>
              <a:gd name="connsiteY1663" fmla="*/ 955036 h 6897066"/>
              <a:gd name="connsiteX1664" fmla="*/ 811896 w 8188788"/>
              <a:gd name="connsiteY1664" fmla="*/ 958084 h 6897066"/>
              <a:gd name="connsiteX1665" fmla="*/ 813929 w 8188788"/>
              <a:gd name="connsiteY1665" fmla="*/ 961641 h 6897066"/>
              <a:gd name="connsiteX1666" fmla="*/ 817994 w 8188788"/>
              <a:gd name="connsiteY1666" fmla="*/ 968247 h 6897066"/>
              <a:gd name="connsiteX1667" fmla="*/ 820533 w 8188788"/>
              <a:gd name="connsiteY1667" fmla="*/ 975867 h 6897066"/>
              <a:gd name="connsiteX1668" fmla="*/ 822058 w 8188788"/>
              <a:gd name="connsiteY1668" fmla="*/ 984504 h 6897066"/>
              <a:gd name="connsiteX1669" fmla="*/ 822058 w 8188788"/>
              <a:gd name="connsiteY1669" fmla="*/ 993142 h 6897066"/>
              <a:gd name="connsiteX1670" fmla="*/ 820533 w 8188788"/>
              <a:gd name="connsiteY1670" fmla="*/ 1001271 h 6897066"/>
              <a:gd name="connsiteX1671" fmla="*/ 819518 w 8188788"/>
              <a:gd name="connsiteY1671" fmla="*/ 1005843 h 6897066"/>
              <a:gd name="connsiteX1672" fmla="*/ 817994 w 8188788"/>
              <a:gd name="connsiteY1672" fmla="*/ 1009907 h 6897066"/>
              <a:gd name="connsiteX1673" fmla="*/ 815961 w 8188788"/>
              <a:gd name="connsiteY1673" fmla="*/ 1013972 h 6897066"/>
              <a:gd name="connsiteX1674" fmla="*/ 813421 w 8188788"/>
              <a:gd name="connsiteY1674" fmla="*/ 1018545 h 6897066"/>
              <a:gd name="connsiteX1675" fmla="*/ 810881 w 8188788"/>
              <a:gd name="connsiteY1675" fmla="*/ 1022103 h 6897066"/>
              <a:gd name="connsiteX1676" fmla="*/ 807323 w 8188788"/>
              <a:gd name="connsiteY1676" fmla="*/ 1025658 h 6897066"/>
              <a:gd name="connsiteX1677" fmla="*/ 804276 w 8188788"/>
              <a:gd name="connsiteY1677" fmla="*/ 1029214 h 6897066"/>
              <a:gd name="connsiteX1678" fmla="*/ 800210 w 8188788"/>
              <a:gd name="connsiteY1678" fmla="*/ 1032263 h 6897066"/>
              <a:gd name="connsiteX1679" fmla="*/ 796145 w 8188788"/>
              <a:gd name="connsiteY1679" fmla="*/ 1035311 h 6897066"/>
              <a:gd name="connsiteX1680" fmla="*/ 791065 w 8188788"/>
              <a:gd name="connsiteY1680" fmla="*/ 1037852 h 6897066"/>
              <a:gd name="connsiteX1681" fmla="*/ 785984 w 8188788"/>
              <a:gd name="connsiteY1681" fmla="*/ 1039884 h 6897066"/>
              <a:gd name="connsiteX1682" fmla="*/ 780396 w 8188788"/>
              <a:gd name="connsiteY1682" fmla="*/ 1041917 h 6897066"/>
              <a:gd name="connsiteX1683" fmla="*/ 774299 w 8188788"/>
              <a:gd name="connsiteY1683" fmla="*/ 1043949 h 6897066"/>
              <a:gd name="connsiteX1684" fmla="*/ 767694 w 8188788"/>
              <a:gd name="connsiteY1684" fmla="*/ 1044965 h 6897066"/>
              <a:gd name="connsiteX1685" fmla="*/ 760582 w 8188788"/>
              <a:gd name="connsiteY1685" fmla="*/ 1045981 h 6897066"/>
              <a:gd name="connsiteX1686" fmla="*/ 752961 w 8188788"/>
              <a:gd name="connsiteY1686" fmla="*/ 1045981 h 6897066"/>
              <a:gd name="connsiteX1687" fmla="*/ 758041 w 8188788"/>
              <a:gd name="connsiteY1687" fmla="*/ 1051062 h 6897066"/>
              <a:gd name="connsiteX1688" fmla="*/ 762106 w 8188788"/>
              <a:gd name="connsiteY1688" fmla="*/ 1055127 h 6897066"/>
              <a:gd name="connsiteX1689" fmla="*/ 767186 w 8188788"/>
              <a:gd name="connsiteY1689" fmla="*/ 1058175 h 6897066"/>
              <a:gd name="connsiteX1690" fmla="*/ 771251 w 8188788"/>
              <a:gd name="connsiteY1690" fmla="*/ 1060714 h 6897066"/>
              <a:gd name="connsiteX1691" fmla="*/ 774807 w 8188788"/>
              <a:gd name="connsiteY1691" fmla="*/ 1062239 h 6897066"/>
              <a:gd name="connsiteX1692" fmla="*/ 778364 w 8188788"/>
              <a:gd name="connsiteY1692" fmla="*/ 1063763 h 6897066"/>
              <a:gd name="connsiteX1693" fmla="*/ 781922 w 8188788"/>
              <a:gd name="connsiteY1693" fmla="*/ 1064272 h 6897066"/>
              <a:gd name="connsiteX1694" fmla="*/ 785984 w 8188788"/>
              <a:gd name="connsiteY1694" fmla="*/ 1064272 h 6897066"/>
              <a:gd name="connsiteX1695" fmla="*/ 789541 w 8188788"/>
              <a:gd name="connsiteY1695" fmla="*/ 1064272 h 6897066"/>
              <a:gd name="connsiteX1696" fmla="*/ 792590 w 8188788"/>
              <a:gd name="connsiteY1696" fmla="*/ 1063255 h 6897066"/>
              <a:gd name="connsiteX1697" fmla="*/ 799194 w 8188788"/>
              <a:gd name="connsiteY1697" fmla="*/ 1060714 h 6897066"/>
              <a:gd name="connsiteX1698" fmla="*/ 805291 w 8188788"/>
              <a:gd name="connsiteY1698" fmla="*/ 1057666 h 6897066"/>
              <a:gd name="connsiteX1699" fmla="*/ 810371 w 8188788"/>
              <a:gd name="connsiteY1699" fmla="*/ 1053601 h 6897066"/>
              <a:gd name="connsiteX1700" fmla="*/ 816469 w 8188788"/>
              <a:gd name="connsiteY1700" fmla="*/ 1049537 h 6897066"/>
              <a:gd name="connsiteX1701" fmla="*/ 822565 w 8188788"/>
              <a:gd name="connsiteY1701" fmla="*/ 1045981 h 6897066"/>
              <a:gd name="connsiteX1702" fmla="*/ 828662 w 8188788"/>
              <a:gd name="connsiteY1702" fmla="*/ 1042933 h 6897066"/>
              <a:gd name="connsiteX1703" fmla="*/ 831710 w 8188788"/>
              <a:gd name="connsiteY1703" fmla="*/ 1041917 h 6897066"/>
              <a:gd name="connsiteX1704" fmla="*/ 834760 w 8188788"/>
              <a:gd name="connsiteY1704" fmla="*/ 1041408 h 6897066"/>
              <a:gd name="connsiteX1705" fmla="*/ 838316 w 8188788"/>
              <a:gd name="connsiteY1705" fmla="*/ 1041408 h 6897066"/>
              <a:gd name="connsiteX1706" fmla="*/ 841872 w 8188788"/>
              <a:gd name="connsiteY1706" fmla="*/ 1041408 h 6897066"/>
              <a:gd name="connsiteX1707" fmla="*/ 845429 w 8188788"/>
              <a:gd name="connsiteY1707" fmla="*/ 1042424 h 6897066"/>
              <a:gd name="connsiteX1708" fmla="*/ 848985 w 8188788"/>
              <a:gd name="connsiteY1708" fmla="*/ 1043949 h 6897066"/>
              <a:gd name="connsiteX1709" fmla="*/ 853558 w 8188788"/>
              <a:gd name="connsiteY1709" fmla="*/ 1045472 h 6897066"/>
              <a:gd name="connsiteX1710" fmla="*/ 857116 w 8188788"/>
              <a:gd name="connsiteY1710" fmla="*/ 1048013 h 6897066"/>
              <a:gd name="connsiteX1711" fmla="*/ 861688 w 8188788"/>
              <a:gd name="connsiteY1711" fmla="*/ 1051569 h 6897066"/>
              <a:gd name="connsiteX1712" fmla="*/ 866261 w 8188788"/>
              <a:gd name="connsiteY1712" fmla="*/ 1055127 h 6897066"/>
              <a:gd name="connsiteX1713" fmla="*/ 829680 w 8188788"/>
              <a:gd name="connsiteY1713" fmla="*/ 1124224 h 6897066"/>
              <a:gd name="connsiteX1714" fmla="*/ 800210 w 8188788"/>
              <a:gd name="connsiteY1714" fmla="*/ 1179096 h 6897066"/>
              <a:gd name="connsiteX1715" fmla="*/ 786495 w 8188788"/>
              <a:gd name="connsiteY1715" fmla="*/ 1204499 h 6897066"/>
              <a:gd name="connsiteX1716" fmla="*/ 773790 w 8188788"/>
              <a:gd name="connsiteY1716" fmla="*/ 1230410 h 6897066"/>
              <a:gd name="connsiteX1717" fmla="*/ 760582 w 8188788"/>
              <a:gd name="connsiteY1717" fmla="*/ 1257846 h 6897066"/>
              <a:gd name="connsiteX1718" fmla="*/ 747371 w 8188788"/>
              <a:gd name="connsiteY1718" fmla="*/ 1289346 h 6897066"/>
              <a:gd name="connsiteX1719" fmla="*/ 752451 w 8188788"/>
              <a:gd name="connsiteY1719" fmla="*/ 1293411 h 6897066"/>
              <a:gd name="connsiteX1720" fmla="*/ 757532 w 8188788"/>
              <a:gd name="connsiteY1720" fmla="*/ 1296968 h 6897066"/>
              <a:gd name="connsiteX1721" fmla="*/ 762106 w 8188788"/>
              <a:gd name="connsiteY1721" fmla="*/ 1299507 h 6897066"/>
              <a:gd name="connsiteX1722" fmla="*/ 767186 w 8188788"/>
              <a:gd name="connsiteY1722" fmla="*/ 1301540 h 6897066"/>
              <a:gd name="connsiteX1723" fmla="*/ 771251 w 8188788"/>
              <a:gd name="connsiteY1723" fmla="*/ 1303065 h 6897066"/>
              <a:gd name="connsiteX1724" fmla="*/ 775315 w 8188788"/>
              <a:gd name="connsiteY1724" fmla="*/ 1304081 h 6897066"/>
              <a:gd name="connsiteX1725" fmla="*/ 779888 w 8188788"/>
              <a:gd name="connsiteY1725" fmla="*/ 1304081 h 6897066"/>
              <a:gd name="connsiteX1726" fmla="*/ 783444 w 8188788"/>
              <a:gd name="connsiteY1726" fmla="*/ 1304081 h 6897066"/>
              <a:gd name="connsiteX1727" fmla="*/ 787002 w 8188788"/>
              <a:gd name="connsiteY1727" fmla="*/ 1303065 h 6897066"/>
              <a:gd name="connsiteX1728" fmla="*/ 790557 w 8188788"/>
              <a:gd name="connsiteY1728" fmla="*/ 1302049 h 6897066"/>
              <a:gd name="connsiteX1729" fmla="*/ 797163 w 8188788"/>
              <a:gd name="connsiteY1729" fmla="*/ 1299000 h 6897066"/>
              <a:gd name="connsiteX1730" fmla="*/ 803768 w 8188788"/>
              <a:gd name="connsiteY1730" fmla="*/ 1295443 h 6897066"/>
              <a:gd name="connsiteX1731" fmla="*/ 810371 w 8188788"/>
              <a:gd name="connsiteY1731" fmla="*/ 1291887 h 6897066"/>
              <a:gd name="connsiteX1732" fmla="*/ 816977 w 8188788"/>
              <a:gd name="connsiteY1732" fmla="*/ 1287314 h 6897066"/>
              <a:gd name="connsiteX1733" fmla="*/ 823583 w 8188788"/>
              <a:gd name="connsiteY1733" fmla="*/ 1284774 h 6897066"/>
              <a:gd name="connsiteX1734" fmla="*/ 826630 w 8188788"/>
              <a:gd name="connsiteY1734" fmla="*/ 1283249 h 6897066"/>
              <a:gd name="connsiteX1735" fmla="*/ 830187 w 8188788"/>
              <a:gd name="connsiteY1735" fmla="*/ 1282233 h 6897066"/>
              <a:gd name="connsiteX1736" fmla="*/ 834254 w 8188788"/>
              <a:gd name="connsiteY1736" fmla="*/ 1282233 h 6897066"/>
              <a:gd name="connsiteX1737" fmla="*/ 838316 w 8188788"/>
              <a:gd name="connsiteY1737" fmla="*/ 1281726 h 6897066"/>
              <a:gd name="connsiteX1738" fmla="*/ 841872 w 8188788"/>
              <a:gd name="connsiteY1738" fmla="*/ 1282233 h 6897066"/>
              <a:gd name="connsiteX1739" fmla="*/ 845938 w 8188788"/>
              <a:gd name="connsiteY1739" fmla="*/ 1283249 h 6897066"/>
              <a:gd name="connsiteX1740" fmla="*/ 851019 w 8188788"/>
              <a:gd name="connsiteY1740" fmla="*/ 1284774 h 6897066"/>
              <a:gd name="connsiteX1741" fmla="*/ 855082 w 8188788"/>
              <a:gd name="connsiteY1741" fmla="*/ 1286806 h 6897066"/>
              <a:gd name="connsiteX1742" fmla="*/ 860162 w 8188788"/>
              <a:gd name="connsiteY1742" fmla="*/ 1289855 h 6897066"/>
              <a:gd name="connsiteX1743" fmla="*/ 865243 w 8188788"/>
              <a:gd name="connsiteY1743" fmla="*/ 1293411 h 6897066"/>
              <a:gd name="connsiteX1744" fmla="*/ 870833 w 8188788"/>
              <a:gd name="connsiteY1744" fmla="*/ 1298491 h 6897066"/>
              <a:gd name="connsiteX1745" fmla="*/ 876931 w 8188788"/>
              <a:gd name="connsiteY1745" fmla="*/ 1304081 h 6897066"/>
              <a:gd name="connsiteX1746" fmla="*/ 867784 w 8188788"/>
              <a:gd name="connsiteY1746" fmla="*/ 1311701 h 6897066"/>
              <a:gd name="connsiteX1747" fmla="*/ 860162 w 8188788"/>
              <a:gd name="connsiteY1747" fmla="*/ 1319323 h 6897066"/>
              <a:gd name="connsiteX1748" fmla="*/ 852542 w 8188788"/>
              <a:gd name="connsiteY1748" fmla="*/ 1327960 h 6897066"/>
              <a:gd name="connsiteX1749" fmla="*/ 845938 w 8188788"/>
              <a:gd name="connsiteY1749" fmla="*/ 1336597 h 6897066"/>
              <a:gd name="connsiteX1750" fmla="*/ 840857 w 8188788"/>
              <a:gd name="connsiteY1750" fmla="*/ 1344727 h 6897066"/>
              <a:gd name="connsiteX1751" fmla="*/ 835777 w 8188788"/>
              <a:gd name="connsiteY1751" fmla="*/ 1353363 h 6897066"/>
              <a:gd name="connsiteX1752" fmla="*/ 831710 w 8188788"/>
              <a:gd name="connsiteY1752" fmla="*/ 1362510 h 6897066"/>
              <a:gd name="connsiteX1753" fmla="*/ 828155 w 8188788"/>
              <a:gd name="connsiteY1753" fmla="*/ 1371653 h 6897066"/>
              <a:gd name="connsiteX1754" fmla="*/ 824599 w 8188788"/>
              <a:gd name="connsiteY1754" fmla="*/ 1379783 h 6897066"/>
              <a:gd name="connsiteX1755" fmla="*/ 821549 w 8188788"/>
              <a:gd name="connsiteY1755" fmla="*/ 1388928 h 6897066"/>
              <a:gd name="connsiteX1756" fmla="*/ 816469 w 8188788"/>
              <a:gd name="connsiteY1756" fmla="*/ 1407220 h 6897066"/>
              <a:gd name="connsiteX1757" fmla="*/ 808341 w 8188788"/>
              <a:gd name="connsiteY1757" fmla="*/ 1442785 h 6897066"/>
              <a:gd name="connsiteX1758" fmla="*/ 803768 w 8188788"/>
              <a:gd name="connsiteY1758" fmla="*/ 1459550 h 6897066"/>
              <a:gd name="connsiteX1759" fmla="*/ 799194 w 8188788"/>
              <a:gd name="connsiteY1759" fmla="*/ 1475809 h 6897066"/>
              <a:gd name="connsiteX1760" fmla="*/ 796145 w 8188788"/>
              <a:gd name="connsiteY1760" fmla="*/ 1483938 h 6897066"/>
              <a:gd name="connsiteX1761" fmla="*/ 792590 w 8188788"/>
              <a:gd name="connsiteY1761" fmla="*/ 1491558 h 6897066"/>
              <a:gd name="connsiteX1762" fmla="*/ 789032 w 8188788"/>
              <a:gd name="connsiteY1762" fmla="*/ 1498673 h 6897066"/>
              <a:gd name="connsiteX1763" fmla="*/ 783952 w 8188788"/>
              <a:gd name="connsiteY1763" fmla="*/ 1506293 h 6897066"/>
              <a:gd name="connsiteX1764" fmla="*/ 779380 w 8188788"/>
              <a:gd name="connsiteY1764" fmla="*/ 1512899 h 6897066"/>
              <a:gd name="connsiteX1765" fmla="*/ 773283 w 8188788"/>
              <a:gd name="connsiteY1765" fmla="*/ 1518487 h 6897066"/>
              <a:gd name="connsiteX1766" fmla="*/ 767186 w 8188788"/>
              <a:gd name="connsiteY1766" fmla="*/ 1524583 h 6897066"/>
              <a:gd name="connsiteX1767" fmla="*/ 759057 w 8188788"/>
              <a:gd name="connsiteY1767" fmla="*/ 1530172 h 6897066"/>
              <a:gd name="connsiteX1768" fmla="*/ 751436 w 8188788"/>
              <a:gd name="connsiteY1768" fmla="*/ 1535761 h 6897066"/>
              <a:gd name="connsiteX1769" fmla="*/ 742290 w 8188788"/>
              <a:gd name="connsiteY1769" fmla="*/ 1539826 h 6897066"/>
              <a:gd name="connsiteX1770" fmla="*/ 732129 w 8188788"/>
              <a:gd name="connsiteY1770" fmla="*/ 1543890 h 6897066"/>
              <a:gd name="connsiteX1771" fmla="*/ 720951 w 8188788"/>
              <a:gd name="connsiteY1771" fmla="*/ 1547446 h 6897066"/>
              <a:gd name="connsiteX1772" fmla="*/ 719935 w 8188788"/>
              <a:gd name="connsiteY1772" fmla="*/ 1554559 h 6897066"/>
              <a:gd name="connsiteX1773" fmla="*/ 719935 w 8188788"/>
              <a:gd name="connsiteY1773" fmla="*/ 1560148 h 6897066"/>
              <a:gd name="connsiteX1774" fmla="*/ 719935 w 8188788"/>
              <a:gd name="connsiteY1774" fmla="*/ 1565737 h 6897066"/>
              <a:gd name="connsiteX1775" fmla="*/ 720444 w 8188788"/>
              <a:gd name="connsiteY1775" fmla="*/ 1570817 h 6897066"/>
              <a:gd name="connsiteX1776" fmla="*/ 721967 w 8188788"/>
              <a:gd name="connsiteY1776" fmla="*/ 1574883 h 6897066"/>
              <a:gd name="connsiteX1777" fmla="*/ 723492 w 8188788"/>
              <a:gd name="connsiteY1777" fmla="*/ 1578439 h 6897066"/>
              <a:gd name="connsiteX1778" fmla="*/ 726032 w 8188788"/>
              <a:gd name="connsiteY1778" fmla="*/ 1581487 h 6897066"/>
              <a:gd name="connsiteX1779" fmla="*/ 728573 w 8188788"/>
              <a:gd name="connsiteY1779" fmla="*/ 1584029 h 6897066"/>
              <a:gd name="connsiteX1780" fmla="*/ 732129 w 8188788"/>
              <a:gd name="connsiteY1780" fmla="*/ 1586568 h 6897066"/>
              <a:gd name="connsiteX1781" fmla="*/ 735686 w 8188788"/>
              <a:gd name="connsiteY1781" fmla="*/ 1587584 h 6897066"/>
              <a:gd name="connsiteX1782" fmla="*/ 739750 w 8188788"/>
              <a:gd name="connsiteY1782" fmla="*/ 1588601 h 6897066"/>
              <a:gd name="connsiteX1783" fmla="*/ 744324 w 8188788"/>
              <a:gd name="connsiteY1783" fmla="*/ 1590124 h 6897066"/>
              <a:gd name="connsiteX1784" fmla="*/ 748896 w 8188788"/>
              <a:gd name="connsiteY1784" fmla="*/ 1590633 h 6897066"/>
              <a:gd name="connsiteX1785" fmla="*/ 754485 w 8188788"/>
              <a:gd name="connsiteY1785" fmla="*/ 1590633 h 6897066"/>
              <a:gd name="connsiteX1786" fmla="*/ 766679 w 8188788"/>
              <a:gd name="connsiteY1786" fmla="*/ 1589109 h 6897066"/>
              <a:gd name="connsiteX1787" fmla="*/ 767186 w 8188788"/>
              <a:gd name="connsiteY1787" fmla="*/ 1593681 h 6897066"/>
              <a:gd name="connsiteX1788" fmla="*/ 767186 w 8188788"/>
              <a:gd name="connsiteY1788" fmla="*/ 1597237 h 6897066"/>
              <a:gd name="connsiteX1789" fmla="*/ 766679 w 8188788"/>
              <a:gd name="connsiteY1789" fmla="*/ 1600794 h 6897066"/>
              <a:gd name="connsiteX1790" fmla="*/ 765663 w 8188788"/>
              <a:gd name="connsiteY1790" fmla="*/ 1604350 h 6897066"/>
              <a:gd name="connsiteX1791" fmla="*/ 764645 w 8188788"/>
              <a:gd name="connsiteY1791" fmla="*/ 1606891 h 6897066"/>
              <a:gd name="connsiteX1792" fmla="*/ 762613 w 8188788"/>
              <a:gd name="connsiteY1792" fmla="*/ 1609939 h 6897066"/>
              <a:gd name="connsiteX1793" fmla="*/ 758549 w 8188788"/>
              <a:gd name="connsiteY1793" fmla="*/ 1614513 h 6897066"/>
              <a:gd name="connsiteX1794" fmla="*/ 753976 w 8188788"/>
              <a:gd name="connsiteY1794" fmla="*/ 1618068 h 6897066"/>
              <a:gd name="connsiteX1795" fmla="*/ 748387 w 8188788"/>
              <a:gd name="connsiteY1795" fmla="*/ 1622133 h 6897066"/>
              <a:gd name="connsiteX1796" fmla="*/ 742799 w 8188788"/>
              <a:gd name="connsiteY1796" fmla="*/ 1624165 h 6897066"/>
              <a:gd name="connsiteX1797" fmla="*/ 737718 w 8188788"/>
              <a:gd name="connsiteY1797" fmla="*/ 1626707 h 6897066"/>
              <a:gd name="connsiteX1798" fmla="*/ 728573 w 8188788"/>
              <a:gd name="connsiteY1798" fmla="*/ 1630771 h 6897066"/>
              <a:gd name="connsiteX1799" fmla="*/ 725016 w 8188788"/>
              <a:gd name="connsiteY1799" fmla="*/ 1633311 h 6897066"/>
              <a:gd name="connsiteX1800" fmla="*/ 722985 w 8188788"/>
              <a:gd name="connsiteY1800" fmla="*/ 1635852 h 6897066"/>
              <a:gd name="connsiteX1801" fmla="*/ 722985 w 8188788"/>
              <a:gd name="connsiteY1801" fmla="*/ 1636866 h 6897066"/>
              <a:gd name="connsiteX1802" fmla="*/ 722985 w 8188788"/>
              <a:gd name="connsiteY1802" fmla="*/ 1638392 h 6897066"/>
              <a:gd name="connsiteX1803" fmla="*/ 723492 w 8188788"/>
              <a:gd name="connsiteY1803" fmla="*/ 1639917 h 6897066"/>
              <a:gd name="connsiteX1804" fmla="*/ 725016 w 8188788"/>
              <a:gd name="connsiteY1804" fmla="*/ 1641440 h 6897066"/>
              <a:gd name="connsiteX1805" fmla="*/ 729082 w 8188788"/>
              <a:gd name="connsiteY1805" fmla="*/ 1644997 h 6897066"/>
              <a:gd name="connsiteX1806" fmla="*/ 736193 w 8188788"/>
              <a:gd name="connsiteY1806" fmla="*/ 1649062 h 6897066"/>
              <a:gd name="connsiteX1807" fmla="*/ 732129 w 8188788"/>
              <a:gd name="connsiteY1807" fmla="*/ 1654650 h 6897066"/>
              <a:gd name="connsiteX1808" fmla="*/ 730096 w 8188788"/>
              <a:gd name="connsiteY1808" fmla="*/ 1656175 h 6897066"/>
              <a:gd name="connsiteX1809" fmla="*/ 728066 w 8188788"/>
              <a:gd name="connsiteY1809" fmla="*/ 1657698 h 6897066"/>
              <a:gd name="connsiteX1810" fmla="*/ 726032 w 8188788"/>
              <a:gd name="connsiteY1810" fmla="*/ 1658205 h 6897066"/>
              <a:gd name="connsiteX1811" fmla="*/ 724001 w 8188788"/>
              <a:gd name="connsiteY1811" fmla="*/ 1658205 h 6897066"/>
              <a:gd name="connsiteX1812" fmla="*/ 722478 w 8188788"/>
              <a:gd name="connsiteY1812" fmla="*/ 1657698 h 6897066"/>
              <a:gd name="connsiteX1813" fmla="*/ 719935 w 8188788"/>
              <a:gd name="connsiteY1813" fmla="*/ 1657191 h 6897066"/>
              <a:gd name="connsiteX1814" fmla="*/ 716379 w 8188788"/>
              <a:gd name="connsiteY1814" fmla="*/ 1654650 h 6897066"/>
              <a:gd name="connsiteX1815" fmla="*/ 712823 w 8188788"/>
              <a:gd name="connsiteY1815" fmla="*/ 1651092 h 6897066"/>
              <a:gd name="connsiteX1816" fmla="*/ 708757 w 8188788"/>
              <a:gd name="connsiteY1816" fmla="*/ 1646012 h 6897066"/>
              <a:gd name="connsiteX1817" fmla="*/ 704693 w 8188788"/>
              <a:gd name="connsiteY1817" fmla="*/ 1640424 h 6897066"/>
              <a:gd name="connsiteX1818" fmla="*/ 697073 w 8188788"/>
              <a:gd name="connsiteY1818" fmla="*/ 1628739 h 6897066"/>
              <a:gd name="connsiteX1819" fmla="*/ 689451 w 8188788"/>
              <a:gd name="connsiteY1819" fmla="*/ 1616545 h 6897066"/>
              <a:gd name="connsiteX1820" fmla="*/ 684879 w 8188788"/>
              <a:gd name="connsiteY1820" fmla="*/ 1610955 h 6897066"/>
              <a:gd name="connsiteX1821" fmla="*/ 680815 w 8188788"/>
              <a:gd name="connsiteY1821" fmla="*/ 1606382 h 6897066"/>
              <a:gd name="connsiteX1822" fmla="*/ 676750 w 8188788"/>
              <a:gd name="connsiteY1822" fmla="*/ 1602827 h 6897066"/>
              <a:gd name="connsiteX1823" fmla="*/ 671669 w 8188788"/>
              <a:gd name="connsiteY1823" fmla="*/ 1600287 h 6897066"/>
              <a:gd name="connsiteX1824" fmla="*/ 668621 w 8188788"/>
              <a:gd name="connsiteY1824" fmla="*/ 1646012 h 6897066"/>
              <a:gd name="connsiteX1825" fmla="*/ 667096 w 8188788"/>
              <a:gd name="connsiteY1825" fmla="*/ 1667351 h 6897066"/>
              <a:gd name="connsiteX1826" fmla="*/ 664556 w 8188788"/>
              <a:gd name="connsiteY1826" fmla="*/ 1687675 h 6897066"/>
              <a:gd name="connsiteX1827" fmla="*/ 662015 w 8188788"/>
              <a:gd name="connsiteY1827" fmla="*/ 1707489 h 6897066"/>
              <a:gd name="connsiteX1828" fmla="*/ 658968 w 8188788"/>
              <a:gd name="connsiteY1828" fmla="*/ 1726796 h 6897066"/>
              <a:gd name="connsiteX1829" fmla="*/ 654903 w 8188788"/>
              <a:gd name="connsiteY1829" fmla="*/ 1745595 h 6897066"/>
              <a:gd name="connsiteX1830" fmla="*/ 650330 w 8188788"/>
              <a:gd name="connsiteY1830" fmla="*/ 1763884 h 6897066"/>
              <a:gd name="connsiteX1831" fmla="*/ 645757 w 8188788"/>
              <a:gd name="connsiteY1831" fmla="*/ 1781667 h 6897066"/>
              <a:gd name="connsiteX1832" fmla="*/ 639152 w 8188788"/>
              <a:gd name="connsiteY1832" fmla="*/ 1799958 h 6897066"/>
              <a:gd name="connsiteX1833" fmla="*/ 632549 w 8188788"/>
              <a:gd name="connsiteY1833" fmla="*/ 1817739 h 6897066"/>
              <a:gd name="connsiteX1834" fmla="*/ 623910 w 8188788"/>
              <a:gd name="connsiteY1834" fmla="*/ 1835523 h 6897066"/>
              <a:gd name="connsiteX1835" fmla="*/ 614257 w 8188788"/>
              <a:gd name="connsiteY1835" fmla="*/ 1853813 h 6897066"/>
              <a:gd name="connsiteX1836" fmla="*/ 604095 w 8188788"/>
              <a:gd name="connsiteY1836" fmla="*/ 1872611 h 6897066"/>
              <a:gd name="connsiteX1837" fmla="*/ 591394 w 8188788"/>
              <a:gd name="connsiteY1837" fmla="*/ 1891919 h 6897066"/>
              <a:gd name="connsiteX1838" fmla="*/ 578184 w 8188788"/>
              <a:gd name="connsiteY1838" fmla="*/ 1911226 h 6897066"/>
              <a:gd name="connsiteX1839" fmla="*/ 581232 w 8188788"/>
              <a:gd name="connsiteY1839" fmla="*/ 1912241 h 6897066"/>
              <a:gd name="connsiteX1840" fmla="*/ 584281 w 8188788"/>
              <a:gd name="connsiteY1840" fmla="*/ 1912750 h 6897066"/>
              <a:gd name="connsiteX1841" fmla="*/ 586820 w 8188788"/>
              <a:gd name="connsiteY1841" fmla="*/ 1912241 h 6897066"/>
              <a:gd name="connsiteX1842" fmla="*/ 588853 w 8188788"/>
              <a:gd name="connsiteY1842" fmla="*/ 1911733 h 6897066"/>
              <a:gd name="connsiteX1843" fmla="*/ 591394 w 8188788"/>
              <a:gd name="connsiteY1843" fmla="*/ 1911226 h 6897066"/>
              <a:gd name="connsiteX1844" fmla="*/ 593426 w 8188788"/>
              <a:gd name="connsiteY1844" fmla="*/ 1909194 h 6897066"/>
              <a:gd name="connsiteX1845" fmla="*/ 596982 w 8188788"/>
              <a:gd name="connsiteY1845" fmla="*/ 1905636 h 6897066"/>
              <a:gd name="connsiteX1846" fmla="*/ 600032 w 8188788"/>
              <a:gd name="connsiteY1846" fmla="*/ 1901572 h 6897066"/>
              <a:gd name="connsiteX1847" fmla="*/ 603079 w 8188788"/>
              <a:gd name="connsiteY1847" fmla="*/ 1896491 h 6897066"/>
              <a:gd name="connsiteX1848" fmla="*/ 605113 w 8188788"/>
              <a:gd name="connsiteY1848" fmla="*/ 1891919 h 6897066"/>
              <a:gd name="connsiteX1849" fmla="*/ 608159 w 8188788"/>
              <a:gd name="connsiteY1849" fmla="*/ 1887346 h 6897066"/>
              <a:gd name="connsiteX1850" fmla="*/ 604604 w 8188788"/>
              <a:gd name="connsiteY1850" fmla="*/ 1899032 h 6897066"/>
              <a:gd name="connsiteX1851" fmla="*/ 601048 w 8188788"/>
              <a:gd name="connsiteY1851" fmla="*/ 1912750 h 6897066"/>
              <a:gd name="connsiteX1852" fmla="*/ 593426 w 8188788"/>
              <a:gd name="connsiteY1852" fmla="*/ 1946282 h 6897066"/>
              <a:gd name="connsiteX1853" fmla="*/ 584281 w 8188788"/>
              <a:gd name="connsiteY1853" fmla="*/ 1983879 h 6897066"/>
              <a:gd name="connsiteX1854" fmla="*/ 579200 w 8188788"/>
              <a:gd name="connsiteY1854" fmla="*/ 2004202 h 6897066"/>
              <a:gd name="connsiteX1855" fmla="*/ 574119 w 8188788"/>
              <a:gd name="connsiteY1855" fmla="*/ 2024525 h 6897066"/>
              <a:gd name="connsiteX1856" fmla="*/ 568024 w 8188788"/>
              <a:gd name="connsiteY1856" fmla="*/ 2045864 h 6897066"/>
              <a:gd name="connsiteX1857" fmla="*/ 561926 w 8188788"/>
              <a:gd name="connsiteY1857" fmla="*/ 2066187 h 6897066"/>
              <a:gd name="connsiteX1858" fmla="*/ 553797 w 8188788"/>
              <a:gd name="connsiteY1858" fmla="*/ 2086001 h 6897066"/>
              <a:gd name="connsiteX1859" fmla="*/ 546175 w 8188788"/>
              <a:gd name="connsiteY1859" fmla="*/ 2105307 h 6897066"/>
              <a:gd name="connsiteX1860" fmla="*/ 537031 w 8188788"/>
              <a:gd name="connsiteY1860" fmla="*/ 2124107 h 6897066"/>
              <a:gd name="connsiteX1861" fmla="*/ 532458 w 8188788"/>
              <a:gd name="connsiteY1861" fmla="*/ 2133252 h 6897066"/>
              <a:gd name="connsiteX1862" fmla="*/ 526870 w 8188788"/>
              <a:gd name="connsiteY1862" fmla="*/ 2141380 h 6897066"/>
              <a:gd name="connsiteX1863" fmla="*/ 521280 w 8188788"/>
              <a:gd name="connsiteY1863" fmla="*/ 2149510 h 6897066"/>
              <a:gd name="connsiteX1864" fmla="*/ 516199 w 8188788"/>
              <a:gd name="connsiteY1864" fmla="*/ 2156622 h 6897066"/>
              <a:gd name="connsiteX1865" fmla="*/ 510103 w 8188788"/>
              <a:gd name="connsiteY1865" fmla="*/ 2163736 h 6897066"/>
              <a:gd name="connsiteX1866" fmla="*/ 503497 w 8188788"/>
              <a:gd name="connsiteY1866" fmla="*/ 2170340 h 6897066"/>
              <a:gd name="connsiteX1867" fmla="*/ 500957 w 8188788"/>
              <a:gd name="connsiteY1867" fmla="*/ 2175421 h 6897066"/>
              <a:gd name="connsiteX1868" fmla="*/ 498925 w 8188788"/>
              <a:gd name="connsiteY1868" fmla="*/ 2180503 h 6897066"/>
              <a:gd name="connsiteX1869" fmla="*/ 497909 w 8188788"/>
              <a:gd name="connsiteY1869" fmla="*/ 2184568 h 6897066"/>
              <a:gd name="connsiteX1870" fmla="*/ 497400 w 8188788"/>
              <a:gd name="connsiteY1870" fmla="*/ 2188633 h 6897066"/>
              <a:gd name="connsiteX1871" fmla="*/ 497400 w 8188788"/>
              <a:gd name="connsiteY1871" fmla="*/ 2192695 h 6897066"/>
              <a:gd name="connsiteX1872" fmla="*/ 497909 w 8188788"/>
              <a:gd name="connsiteY1872" fmla="*/ 2196760 h 6897066"/>
              <a:gd name="connsiteX1873" fmla="*/ 498417 w 8188788"/>
              <a:gd name="connsiteY1873" fmla="*/ 2200318 h 6897066"/>
              <a:gd name="connsiteX1874" fmla="*/ 498925 w 8188788"/>
              <a:gd name="connsiteY1874" fmla="*/ 2203875 h 6897066"/>
              <a:gd name="connsiteX1875" fmla="*/ 502481 w 8188788"/>
              <a:gd name="connsiteY1875" fmla="*/ 2209970 h 6897066"/>
              <a:gd name="connsiteX1876" fmla="*/ 506545 w 8188788"/>
              <a:gd name="connsiteY1876" fmla="*/ 2216576 h 6897066"/>
              <a:gd name="connsiteX1877" fmla="*/ 511119 w 8188788"/>
              <a:gd name="connsiteY1877" fmla="*/ 2221656 h 6897066"/>
              <a:gd name="connsiteX1878" fmla="*/ 516707 w 8188788"/>
              <a:gd name="connsiteY1878" fmla="*/ 2227753 h 6897066"/>
              <a:gd name="connsiteX1879" fmla="*/ 521280 w 8188788"/>
              <a:gd name="connsiteY1879" fmla="*/ 2233341 h 6897066"/>
              <a:gd name="connsiteX1880" fmla="*/ 526361 w 8188788"/>
              <a:gd name="connsiteY1880" fmla="*/ 2239438 h 6897066"/>
              <a:gd name="connsiteX1881" fmla="*/ 530425 w 8188788"/>
              <a:gd name="connsiteY1881" fmla="*/ 2245537 h 6897066"/>
              <a:gd name="connsiteX1882" fmla="*/ 533474 w 8188788"/>
              <a:gd name="connsiteY1882" fmla="*/ 2251632 h 6897066"/>
              <a:gd name="connsiteX1883" fmla="*/ 533981 w 8188788"/>
              <a:gd name="connsiteY1883" fmla="*/ 2255189 h 6897066"/>
              <a:gd name="connsiteX1884" fmla="*/ 535506 w 8188788"/>
              <a:gd name="connsiteY1884" fmla="*/ 2258745 h 6897066"/>
              <a:gd name="connsiteX1885" fmla="*/ 535506 w 8188788"/>
              <a:gd name="connsiteY1885" fmla="*/ 2262302 h 6897066"/>
              <a:gd name="connsiteX1886" fmla="*/ 535506 w 8188788"/>
              <a:gd name="connsiteY1886" fmla="*/ 2266366 h 6897066"/>
              <a:gd name="connsiteX1887" fmla="*/ 534490 w 8188788"/>
              <a:gd name="connsiteY1887" fmla="*/ 2270431 h 6897066"/>
              <a:gd name="connsiteX1888" fmla="*/ 533474 w 8188788"/>
              <a:gd name="connsiteY1888" fmla="*/ 2275003 h 6897066"/>
              <a:gd name="connsiteX1889" fmla="*/ 531442 w 8188788"/>
              <a:gd name="connsiteY1889" fmla="*/ 2279069 h 6897066"/>
              <a:gd name="connsiteX1890" fmla="*/ 529410 w 8188788"/>
              <a:gd name="connsiteY1890" fmla="*/ 2284150 h 6897066"/>
              <a:gd name="connsiteX1891" fmla="*/ 523312 w 8188788"/>
              <a:gd name="connsiteY1891" fmla="*/ 2286688 h 6897066"/>
              <a:gd name="connsiteX1892" fmla="*/ 517723 w 8188788"/>
              <a:gd name="connsiteY1892" fmla="*/ 2289736 h 6897066"/>
              <a:gd name="connsiteX1893" fmla="*/ 511626 w 8188788"/>
              <a:gd name="connsiteY1893" fmla="*/ 2292277 h 6897066"/>
              <a:gd name="connsiteX1894" fmla="*/ 507054 w 8188788"/>
              <a:gd name="connsiteY1894" fmla="*/ 2296344 h 6897066"/>
              <a:gd name="connsiteX1895" fmla="*/ 501465 w 8188788"/>
              <a:gd name="connsiteY1895" fmla="*/ 2300408 h 6897066"/>
              <a:gd name="connsiteX1896" fmla="*/ 496893 w 8188788"/>
              <a:gd name="connsiteY1896" fmla="*/ 2304471 h 6897066"/>
              <a:gd name="connsiteX1897" fmla="*/ 492319 w 8188788"/>
              <a:gd name="connsiteY1897" fmla="*/ 2310059 h 6897066"/>
              <a:gd name="connsiteX1898" fmla="*/ 488257 w 8188788"/>
              <a:gd name="connsiteY1898" fmla="*/ 2314634 h 6897066"/>
              <a:gd name="connsiteX1899" fmla="*/ 484192 w 8188788"/>
              <a:gd name="connsiteY1899" fmla="*/ 2320729 h 6897066"/>
              <a:gd name="connsiteX1900" fmla="*/ 480634 w 8188788"/>
              <a:gd name="connsiteY1900" fmla="*/ 2326826 h 6897066"/>
              <a:gd name="connsiteX1901" fmla="*/ 473014 w 8188788"/>
              <a:gd name="connsiteY1901" fmla="*/ 2339527 h 6897066"/>
              <a:gd name="connsiteX1902" fmla="*/ 466917 w 8188788"/>
              <a:gd name="connsiteY1902" fmla="*/ 2353247 h 6897066"/>
              <a:gd name="connsiteX1903" fmla="*/ 462344 w 8188788"/>
              <a:gd name="connsiteY1903" fmla="*/ 2367981 h 6897066"/>
              <a:gd name="connsiteX1904" fmla="*/ 459803 w 8188788"/>
              <a:gd name="connsiteY1904" fmla="*/ 2372553 h 6897066"/>
              <a:gd name="connsiteX1905" fmla="*/ 458279 w 8188788"/>
              <a:gd name="connsiteY1905" fmla="*/ 2377124 h 6897066"/>
              <a:gd name="connsiteX1906" fmla="*/ 457264 w 8188788"/>
              <a:gd name="connsiteY1906" fmla="*/ 2380680 h 6897066"/>
              <a:gd name="connsiteX1907" fmla="*/ 457264 w 8188788"/>
              <a:gd name="connsiteY1907" fmla="*/ 2384239 h 6897066"/>
              <a:gd name="connsiteX1908" fmla="*/ 458279 w 8188788"/>
              <a:gd name="connsiteY1908" fmla="*/ 2387796 h 6897066"/>
              <a:gd name="connsiteX1909" fmla="*/ 458787 w 8188788"/>
              <a:gd name="connsiteY1909" fmla="*/ 2390843 h 6897066"/>
              <a:gd name="connsiteX1910" fmla="*/ 460312 w 8188788"/>
              <a:gd name="connsiteY1910" fmla="*/ 2393382 h 6897066"/>
              <a:gd name="connsiteX1911" fmla="*/ 462853 w 8188788"/>
              <a:gd name="connsiteY1911" fmla="*/ 2395924 h 6897066"/>
              <a:gd name="connsiteX1912" fmla="*/ 465392 w 8188788"/>
              <a:gd name="connsiteY1912" fmla="*/ 2397955 h 6897066"/>
              <a:gd name="connsiteX1913" fmla="*/ 468441 w 8188788"/>
              <a:gd name="connsiteY1913" fmla="*/ 2400497 h 6897066"/>
              <a:gd name="connsiteX1914" fmla="*/ 475045 w 8188788"/>
              <a:gd name="connsiteY1914" fmla="*/ 2404054 h 6897066"/>
              <a:gd name="connsiteX1915" fmla="*/ 483176 w 8188788"/>
              <a:gd name="connsiteY1915" fmla="*/ 2407608 h 6897066"/>
              <a:gd name="connsiteX1916" fmla="*/ 491304 w 8188788"/>
              <a:gd name="connsiteY1916" fmla="*/ 2410657 h 6897066"/>
              <a:gd name="connsiteX1917" fmla="*/ 487747 w 8188788"/>
              <a:gd name="connsiteY1917" fmla="*/ 2417263 h 6897066"/>
              <a:gd name="connsiteX1918" fmla="*/ 483176 w 8188788"/>
              <a:gd name="connsiteY1918" fmla="*/ 2423361 h 6897066"/>
              <a:gd name="connsiteX1919" fmla="*/ 474538 w 8188788"/>
              <a:gd name="connsiteY1919" fmla="*/ 2436571 h 6897066"/>
              <a:gd name="connsiteX1920" fmla="*/ 465392 w 8188788"/>
              <a:gd name="connsiteY1920" fmla="*/ 2450795 h 6897066"/>
              <a:gd name="connsiteX1921" fmla="*/ 461837 w 8188788"/>
              <a:gd name="connsiteY1921" fmla="*/ 2457399 h 6897066"/>
              <a:gd name="connsiteX1922" fmla="*/ 458787 w 8188788"/>
              <a:gd name="connsiteY1922" fmla="*/ 2464005 h 6897066"/>
              <a:gd name="connsiteX1923" fmla="*/ 456247 w 8188788"/>
              <a:gd name="connsiteY1923" fmla="*/ 2470611 h 6897066"/>
              <a:gd name="connsiteX1924" fmla="*/ 455738 w 8188788"/>
              <a:gd name="connsiteY1924" fmla="*/ 2477215 h 6897066"/>
              <a:gd name="connsiteX1925" fmla="*/ 455738 w 8188788"/>
              <a:gd name="connsiteY1925" fmla="*/ 2480263 h 6897066"/>
              <a:gd name="connsiteX1926" fmla="*/ 455738 w 8188788"/>
              <a:gd name="connsiteY1926" fmla="*/ 2483819 h 6897066"/>
              <a:gd name="connsiteX1927" fmla="*/ 456247 w 8188788"/>
              <a:gd name="connsiteY1927" fmla="*/ 2486869 h 6897066"/>
              <a:gd name="connsiteX1928" fmla="*/ 457264 w 8188788"/>
              <a:gd name="connsiteY1928" fmla="*/ 2489917 h 6897066"/>
              <a:gd name="connsiteX1929" fmla="*/ 459296 w 8188788"/>
              <a:gd name="connsiteY1929" fmla="*/ 2492966 h 6897066"/>
              <a:gd name="connsiteX1930" fmla="*/ 461329 w 8188788"/>
              <a:gd name="connsiteY1930" fmla="*/ 2496015 h 6897066"/>
              <a:gd name="connsiteX1931" fmla="*/ 463867 w 8188788"/>
              <a:gd name="connsiteY1931" fmla="*/ 2498554 h 6897066"/>
              <a:gd name="connsiteX1932" fmla="*/ 466917 w 8188788"/>
              <a:gd name="connsiteY1932" fmla="*/ 2501603 h 6897066"/>
              <a:gd name="connsiteX1933" fmla="*/ 470980 w 8188788"/>
              <a:gd name="connsiteY1933" fmla="*/ 2503635 h 6897066"/>
              <a:gd name="connsiteX1934" fmla="*/ 475045 w 8188788"/>
              <a:gd name="connsiteY1934" fmla="*/ 2506683 h 6897066"/>
              <a:gd name="connsiteX1935" fmla="*/ 479618 w 8188788"/>
              <a:gd name="connsiteY1935" fmla="*/ 2509223 h 6897066"/>
              <a:gd name="connsiteX1936" fmla="*/ 485206 w 8188788"/>
              <a:gd name="connsiteY1936" fmla="*/ 2511764 h 6897066"/>
              <a:gd name="connsiteX1937" fmla="*/ 489272 w 8188788"/>
              <a:gd name="connsiteY1937" fmla="*/ 2511257 h 6897066"/>
              <a:gd name="connsiteX1938" fmla="*/ 492828 w 8188788"/>
              <a:gd name="connsiteY1938" fmla="*/ 2510241 h 6897066"/>
              <a:gd name="connsiteX1939" fmla="*/ 496893 w 8188788"/>
              <a:gd name="connsiteY1939" fmla="*/ 2509223 h 6897066"/>
              <a:gd name="connsiteX1940" fmla="*/ 499941 w 8188788"/>
              <a:gd name="connsiteY1940" fmla="*/ 2507192 h 6897066"/>
              <a:gd name="connsiteX1941" fmla="*/ 502481 w 8188788"/>
              <a:gd name="connsiteY1941" fmla="*/ 2505667 h 6897066"/>
              <a:gd name="connsiteX1942" fmla="*/ 505022 w 8188788"/>
              <a:gd name="connsiteY1942" fmla="*/ 2503127 h 6897066"/>
              <a:gd name="connsiteX1943" fmla="*/ 507561 w 8188788"/>
              <a:gd name="connsiteY1943" fmla="*/ 2500079 h 6897066"/>
              <a:gd name="connsiteX1944" fmla="*/ 510103 w 8188788"/>
              <a:gd name="connsiteY1944" fmla="*/ 2497031 h 6897066"/>
              <a:gd name="connsiteX1945" fmla="*/ 513658 w 8188788"/>
              <a:gd name="connsiteY1945" fmla="*/ 2489917 h 6897066"/>
              <a:gd name="connsiteX1946" fmla="*/ 516707 w 8188788"/>
              <a:gd name="connsiteY1946" fmla="*/ 2481788 h 6897066"/>
              <a:gd name="connsiteX1947" fmla="*/ 519248 w 8188788"/>
              <a:gd name="connsiteY1947" fmla="*/ 2473151 h 6897066"/>
              <a:gd name="connsiteX1948" fmla="*/ 520773 w 8188788"/>
              <a:gd name="connsiteY1948" fmla="*/ 2463496 h 6897066"/>
              <a:gd name="connsiteX1949" fmla="*/ 524329 w 8188788"/>
              <a:gd name="connsiteY1949" fmla="*/ 2443173 h 6897066"/>
              <a:gd name="connsiteX1950" fmla="*/ 527377 w 8188788"/>
              <a:gd name="connsiteY1950" fmla="*/ 2423361 h 6897066"/>
              <a:gd name="connsiteX1951" fmla="*/ 529410 w 8188788"/>
              <a:gd name="connsiteY1951" fmla="*/ 2413706 h 6897066"/>
              <a:gd name="connsiteX1952" fmla="*/ 531442 w 8188788"/>
              <a:gd name="connsiteY1952" fmla="*/ 2404562 h 6897066"/>
              <a:gd name="connsiteX1953" fmla="*/ 534490 w 8188788"/>
              <a:gd name="connsiteY1953" fmla="*/ 2396938 h 6897066"/>
              <a:gd name="connsiteX1954" fmla="*/ 539062 w 8188788"/>
              <a:gd name="connsiteY1954" fmla="*/ 2389827 h 6897066"/>
              <a:gd name="connsiteX1955" fmla="*/ 556337 w 8188788"/>
              <a:gd name="connsiteY1955" fmla="*/ 2395924 h 6897066"/>
              <a:gd name="connsiteX1956" fmla="*/ 564974 w 8188788"/>
              <a:gd name="connsiteY1956" fmla="*/ 2397955 h 6897066"/>
              <a:gd name="connsiteX1957" fmla="*/ 572594 w 8188788"/>
              <a:gd name="connsiteY1957" fmla="*/ 2399988 h 6897066"/>
              <a:gd name="connsiteX1958" fmla="*/ 580217 w 8188788"/>
              <a:gd name="connsiteY1958" fmla="*/ 2401005 h 6897066"/>
              <a:gd name="connsiteX1959" fmla="*/ 587330 w 8188788"/>
              <a:gd name="connsiteY1959" fmla="*/ 2401005 h 6897066"/>
              <a:gd name="connsiteX1960" fmla="*/ 593426 w 8188788"/>
              <a:gd name="connsiteY1960" fmla="*/ 2401005 h 6897066"/>
              <a:gd name="connsiteX1961" fmla="*/ 599523 w 8188788"/>
              <a:gd name="connsiteY1961" fmla="*/ 2400497 h 6897066"/>
              <a:gd name="connsiteX1962" fmla="*/ 605113 w 8188788"/>
              <a:gd name="connsiteY1962" fmla="*/ 2398972 h 6897066"/>
              <a:gd name="connsiteX1963" fmla="*/ 610192 w 8188788"/>
              <a:gd name="connsiteY1963" fmla="*/ 2396431 h 6897066"/>
              <a:gd name="connsiteX1964" fmla="*/ 614765 w 8188788"/>
              <a:gd name="connsiteY1964" fmla="*/ 2393382 h 6897066"/>
              <a:gd name="connsiteX1965" fmla="*/ 618830 w 8188788"/>
              <a:gd name="connsiteY1965" fmla="*/ 2389827 h 6897066"/>
              <a:gd name="connsiteX1966" fmla="*/ 622387 w 8188788"/>
              <a:gd name="connsiteY1966" fmla="*/ 2384748 h 6897066"/>
              <a:gd name="connsiteX1967" fmla="*/ 624418 w 8188788"/>
              <a:gd name="connsiteY1967" fmla="*/ 2378649 h 6897066"/>
              <a:gd name="connsiteX1968" fmla="*/ 626959 w 8188788"/>
              <a:gd name="connsiteY1968" fmla="*/ 2372553 h 6897066"/>
              <a:gd name="connsiteX1969" fmla="*/ 628991 w 8188788"/>
              <a:gd name="connsiteY1969" fmla="*/ 2364931 h 6897066"/>
              <a:gd name="connsiteX1970" fmla="*/ 628484 w 8188788"/>
              <a:gd name="connsiteY1970" fmla="*/ 2360357 h 6897066"/>
              <a:gd name="connsiteX1971" fmla="*/ 626452 w 8188788"/>
              <a:gd name="connsiteY1971" fmla="*/ 2355785 h 6897066"/>
              <a:gd name="connsiteX1972" fmla="*/ 622387 w 8188788"/>
              <a:gd name="connsiteY1972" fmla="*/ 2347658 h 6897066"/>
              <a:gd name="connsiteX1973" fmla="*/ 620353 w 8188788"/>
              <a:gd name="connsiteY1973" fmla="*/ 2343083 h 6897066"/>
              <a:gd name="connsiteX1974" fmla="*/ 618830 w 8188788"/>
              <a:gd name="connsiteY1974" fmla="*/ 2339020 h 6897066"/>
              <a:gd name="connsiteX1975" fmla="*/ 618830 w 8188788"/>
              <a:gd name="connsiteY1975" fmla="*/ 2333941 h 6897066"/>
              <a:gd name="connsiteX1976" fmla="*/ 618830 w 8188788"/>
              <a:gd name="connsiteY1976" fmla="*/ 2331399 h 6897066"/>
              <a:gd name="connsiteX1977" fmla="*/ 619846 w 8188788"/>
              <a:gd name="connsiteY1977" fmla="*/ 2328858 h 6897066"/>
              <a:gd name="connsiteX1978" fmla="*/ 615783 w 8188788"/>
              <a:gd name="connsiteY1978" fmla="*/ 2329367 h 6897066"/>
              <a:gd name="connsiteX1979" fmla="*/ 611209 w 8188788"/>
              <a:gd name="connsiteY1979" fmla="*/ 2331399 h 6897066"/>
              <a:gd name="connsiteX1980" fmla="*/ 604604 w 8188788"/>
              <a:gd name="connsiteY1980" fmla="*/ 2334957 h 6897066"/>
              <a:gd name="connsiteX1981" fmla="*/ 597998 w 8188788"/>
              <a:gd name="connsiteY1981" fmla="*/ 2339020 h 6897066"/>
              <a:gd name="connsiteX1982" fmla="*/ 590887 w 8188788"/>
              <a:gd name="connsiteY1982" fmla="*/ 2343083 h 6897066"/>
              <a:gd name="connsiteX1983" fmla="*/ 587330 w 8188788"/>
              <a:gd name="connsiteY1983" fmla="*/ 2345115 h 6897066"/>
              <a:gd name="connsiteX1984" fmla="*/ 583774 w 8188788"/>
              <a:gd name="connsiteY1984" fmla="*/ 2346131 h 6897066"/>
              <a:gd name="connsiteX1985" fmla="*/ 579200 w 8188788"/>
              <a:gd name="connsiteY1985" fmla="*/ 2347658 h 6897066"/>
              <a:gd name="connsiteX1986" fmla="*/ 574629 w 8188788"/>
              <a:gd name="connsiteY1986" fmla="*/ 2347658 h 6897066"/>
              <a:gd name="connsiteX1987" fmla="*/ 569548 w 8188788"/>
              <a:gd name="connsiteY1987" fmla="*/ 2347658 h 6897066"/>
              <a:gd name="connsiteX1988" fmla="*/ 564974 w 8188788"/>
              <a:gd name="connsiteY1988" fmla="*/ 2346640 h 6897066"/>
              <a:gd name="connsiteX1989" fmla="*/ 558877 w 8188788"/>
              <a:gd name="connsiteY1989" fmla="*/ 2345115 h 6897066"/>
              <a:gd name="connsiteX1990" fmla="*/ 552273 w 8188788"/>
              <a:gd name="connsiteY1990" fmla="*/ 2342575 h 6897066"/>
              <a:gd name="connsiteX1991" fmla="*/ 581232 w 8188788"/>
              <a:gd name="connsiteY1991" fmla="*/ 2274496 h 6897066"/>
              <a:gd name="connsiteX1992" fmla="*/ 607652 w 8188788"/>
              <a:gd name="connsiteY1992" fmla="*/ 2210479 h 6897066"/>
              <a:gd name="connsiteX1993" fmla="*/ 632039 w 8188788"/>
              <a:gd name="connsiteY1993" fmla="*/ 2150018 h 6897066"/>
              <a:gd name="connsiteX1994" fmla="*/ 653378 w 8188788"/>
              <a:gd name="connsiteY1994" fmla="*/ 2093114 h 6897066"/>
              <a:gd name="connsiteX1995" fmla="*/ 674209 w 8188788"/>
              <a:gd name="connsiteY1995" fmla="*/ 2038244 h 6897066"/>
              <a:gd name="connsiteX1996" fmla="*/ 694024 w 8188788"/>
              <a:gd name="connsiteY1996" fmla="*/ 1985403 h 6897066"/>
              <a:gd name="connsiteX1997" fmla="*/ 731622 w 8188788"/>
              <a:gd name="connsiteY1997" fmla="*/ 1883281 h 6897066"/>
              <a:gd name="connsiteX1998" fmla="*/ 751436 w 8188788"/>
              <a:gd name="connsiteY1998" fmla="*/ 1833999 h 6897066"/>
              <a:gd name="connsiteX1999" fmla="*/ 771760 w 8188788"/>
              <a:gd name="connsiteY1999" fmla="*/ 1783192 h 6897066"/>
              <a:gd name="connsiteX2000" fmla="*/ 793606 w 8188788"/>
              <a:gd name="connsiteY2000" fmla="*/ 1732385 h 6897066"/>
              <a:gd name="connsiteX2001" fmla="*/ 805291 w 8188788"/>
              <a:gd name="connsiteY2001" fmla="*/ 1706982 h 6897066"/>
              <a:gd name="connsiteX2002" fmla="*/ 816977 w 8188788"/>
              <a:gd name="connsiteY2002" fmla="*/ 1681069 h 6897066"/>
              <a:gd name="connsiteX2003" fmla="*/ 844922 w 8188788"/>
              <a:gd name="connsiteY2003" fmla="*/ 1628739 h 6897066"/>
              <a:gd name="connsiteX2004" fmla="*/ 859146 w 8188788"/>
              <a:gd name="connsiteY2004" fmla="*/ 1601302 h 6897066"/>
              <a:gd name="connsiteX2005" fmla="*/ 874897 w 8188788"/>
              <a:gd name="connsiteY2005" fmla="*/ 1573867 h 6897066"/>
              <a:gd name="connsiteX2006" fmla="*/ 891155 w 8188788"/>
              <a:gd name="connsiteY2006" fmla="*/ 1545922 h 6897066"/>
              <a:gd name="connsiteX2007" fmla="*/ 908939 w 8188788"/>
              <a:gd name="connsiteY2007" fmla="*/ 1517471 h 6897066"/>
              <a:gd name="connsiteX2008" fmla="*/ 927737 w 8188788"/>
              <a:gd name="connsiteY2008" fmla="*/ 1488510 h 6897066"/>
              <a:gd name="connsiteX2009" fmla="*/ 947552 w 8188788"/>
              <a:gd name="connsiteY2009" fmla="*/ 1459043 h 6897066"/>
              <a:gd name="connsiteX2010" fmla="*/ 958221 w 8188788"/>
              <a:gd name="connsiteY2010" fmla="*/ 1457518 h 6897066"/>
              <a:gd name="connsiteX2011" fmla="*/ 962794 w 8188788"/>
              <a:gd name="connsiteY2011" fmla="*/ 1458534 h 6897066"/>
              <a:gd name="connsiteX2012" fmla="*/ 966350 w 8188788"/>
              <a:gd name="connsiteY2012" fmla="*/ 1459043 h 6897066"/>
              <a:gd name="connsiteX2013" fmla="*/ 969906 w 8188788"/>
              <a:gd name="connsiteY2013" fmla="*/ 1459550 h 6897066"/>
              <a:gd name="connsiteX2014" fmla="*/ 972956 w 8188788"/>
              <a:gd name="connsiteY2014" fmla="*/ 1460567 h 6897066"/>
              <a:gd name="connsiteX2015" fmla="*/ 975495 w 8188788"/>
              <a:gd name="connsiteY2015" fmla="*/ 1462599 h 6897066"/>
              <a:gd name="connsiteX2016" fmla="*/ 977527 w 8188788"/>
              <a:gd name="connsiteY2016" fmla="*/ 1464631 h 6897066"/>
              <a:gd name="connsiteX2017" fmla="*/ 982608 w 8188788"/>
              <a:gd name="connsiteY2017" fmla="*/ 1468696 h 6897066"/>
              <a:gd name="connsiteX2018" fmla="*/ 987180 w 8188788"/>
              <a:gd name="connsiteY2018" fmla="*/ 1474284 h 6897066"/>
              <a:gd name="connsiteX2019" fmla="*/ 992770 w 8188788"/>
              <a:gd name="connsiteY2019" fmla="*/ 1480890 h 6897066"/>
              <a:gd name="connsiteX2020" fmla="*/ 999883 w 8188788"/>
              <a:gd name="connsiteY2020" fmla="*/ 1487495 h 6897066"/>
              <a:gd name="connsiteX2021" fmla="*/ 1009028 w 8188788"/>
              <a:gd name="connsiteY2021" fmla="*/ 1470219 h 6897066"/>
              <a:gd name="connsiteX2022" fmla="*/ 1017664 w 8188788"/>
              <a:gd name="connsiteY2022" fmla="*/ 1453961 h 6897066"/>
              <a:gd name="connsiteX2023" fmla="*/ 1034432 w 8188788"/>
              <a:gd name="connsiteY2023" fmla="*/ 1420937 h 6897066"/>
              <a:gd name="connsiteX2024" fmla="*/ 1050181 w 8188788"/>
              <a:gd name="connsiteY2024" fmla="*/ 1388928 h 6897066"/>
              <a:gd name="connsiteX2025" fmla="*/ 1065425 w 8188788"/>
              <a:gd name="connsiteY2025" fmla="*/ 1357936 h 6897066"/>
              <a:gd name="connsiteX2026" fmla="*/ 1073552 w 8188788"/>
              <a:gd name="connsiteY2026" fmla="*/ 1343202 h 6897066"/>
              <a:gd name="connsiteX2027" fmla="*/ 1081681 w 8188788"/>
              <a:gd name="connsiteY2027" fmla="*/ 1328468 h 6897066"/>
              <a:gd name="connsiteX2028" fmla="*/ 1090319 w 8188788"/>
              <a:gd name="connsiteY2028" fmla="*/ 1314242 h 6897066"/>
              <a:gd name="connsiteX2029" fmla="*/ 1099465 w 8188788"/>
              <a:gd name="connsiteY2029" fmla="*/ 1301032 h 6897066"/>
              <a:gd name="connsiteX2030" fmla="*/ 1109117 w 8188788"/>
              <a:gd name="connsiteY2030" fmla="*/ 1287314 h 6897066"/>
              <a:gd name="connsiteX2031" fmla="*/ 1119279 w 8188788"/>
              <a:gd name="connsiteY2031" fmla="*/ 1275120 h 6897066"/>
              <a:gd name="connsiteX2032" fmla="*/ 1130456 w 8188788"/>
              <a:gd name="connsiteY2032" fmla="*/ 1262926 h 6897066"/>
              <a:gd name="connsiteX2033" fmla="*/ 1141633 w 8188788"/>
              <a:gd name="connsiteY2033" fmla="*/ 1251242 h 6897066"/>
              <a:gd name="connsiteX2034" fmla="*/ 1142650 w 8188788"/>
              <a:gd name="connsiteY2034" fmla="*/ 1248193 h 6897066"/>
              <a:gd name="connsiteX2035" fmla="*/ 1142650 w 8188788"/>
              <a:gd name="connsiteY2035" fmla="*/ 1245145 h 6897066"/>
              <a:gd name="connsiteX2036" fmla="*/ 1141633 w 8188788"/>
              <a:gd name="connsiteY2036" fmla="*/ 1242097 h 6897066"/>
              <a:gd name="connsiteX2037" fmla="*/ 1140617 w 8188788"/>
              <a:gd name="connsiteY2037" fmla="*/ 1239048 h 6897066"/>
              <a:gd name="connsiteX2038" fmla="*/ 1136553 w 8188788"/>
              <a:gd name="connsiteY2038" fmla="*/ 1233459 h 6897066"/>
              <a:gd name="connsiteX2039" fmla="*/ 1131981 w 8188788"/>
              <a:gd name="connsiteY2039" fmla="*/ 1227361 h 6897066"/>
              <a:gd name="connsiteX2040" fmla="*/ 1127916 w 8188788"/>
              <a:gd name="connsiteY2040" fmla="*/ 1221773 h 6897066"/>
              <a:gd name="connsiteX2041" fmla="*/ 1126392 w 8188788"/>
              <a:gd name="connsiteY2041" fmla="*/ 1218725 h 6897066"/>
              <a:gd name="connsiteX2042" fmla="*/ 1124868 w 8188788"/>
              <a:gd name="connsiteY2042" fmla="*/ 1215677 h 6897066"/>
              <a:gd name="connsiteX2043" fmla="*/ 1124359 w 8188788"/>
              <a:gd name="connsiteY2043" fmla="*/ 1212628 h 6897066"/>
              <a:gd name="connsiteX2044" fmla="*/ 1124359 w 8188788"/>
              <a:gd name="connsiteY2044" fmla="*/ 1209071 h 6897066"/>
              <a:gd name="connsiteX2045" fmla="*/ 1124868 w 8188788"/>
              <a:gd name="connsiteY2045" fmla="*/ 1206023 h 6897066"/>
              <a:gd name="connsiteX2046" fmla="*/ 1126900 w 8188788"/>
              <a:gd name="connsiteY2046" fmla="*/ 1202467 h 6897066"/>
              <a:gd name="connsiteX2047" fmla="*/ 1139603 w 8188788"/>
              <a:gd name="connsiteY2047" fmla="*/ 1190780 h 6897066"/>
              <a:gd name="connsiteX2048" fmla="*/ 1146207 w 8188788"/>
              <a:gd name="connsiteY2048" fmla="*/ 1185700 h 6897066"/>
              <a:gd name="connsiteX2049" fmla="*/ 1152811 w 8188788"/>
              <a:gd name="connsiteY2049" fmla="*/ 1180112 h 6897066"/>
              <a:gd name="connsiteX2050" fmla="*/ 1159418 w 8188788"/>
              <a:gd name="connsiteY2050" fmla="*/ 1175538 h 6897066"/>
              <a:gd name="connsiteX2051" fmla="*/ 1166530 w 8188788"/>
              <a:gd name="connsiteY2051" fmla="*/ 1170966 h 6897066"/>
              <a:gd name="connsiteX2052" fmla="*/ 1173643 w 8188788"/>
              <a:gd name="connsiteY2052" fmla="*/ 1167409 h 6897066"/>
              <a:gd name="connsiteX2053" fmla="*/ 1181265 w 8188788"/>
              <a:gd name="connsiteY2053" fmla="*/ 1164870 h 6897066"/>
              <a:gd name="connsiteX2054" fmla="*/ 1188885 w 8188788"/>
              <a:gd name="connsiteY2054" fmla="*/ 1163345 h 6897066"/>
              <a:gd name="connsiteX2055" fmla="*/ 1196507 w 8188788"/>
              <a:gd name="connsiteY2055" fmla="*/ 1162837 h 6897066"/>
              <a:gd name="connsiteX2056" fmla="*/ 1205143 w 8188788"/>
              <a:gd name="connsiteY2056" fmla="*/ 1163853 h 6897066"/>
              <a:gd name="connsiteX2057" fmla="*/ 1214288 w 8188788"/>
              <a:gd name="connsiteY2057" fmla="*/ 1165377 h 6897066"/>
              <a:gd name="connsiteX2058" fmla="*/ 1223435 w 8188788"/>
              <a:gd name="connsiteY2058" fmla="*/ 1169442 h 6897066"/>
              <a:gd name="connsiteX2059" fmla="*/ 1233088 w 8188788"/>
              <a:gd name="connsiteY2059" fmla="*/ 1174015 h 6897066"/>
              <a:gd name="connsiteX2060" fmla="*/ 1243249 w 8188788"/>
              <a:gd name="connsiteY2060" fmla="*/ 1181128 h 6897066"/>
              <a:gd name="connsiteX2061" fmla="*/ 1253918 w 8188788"/>
              <a:gd name="connsiteY2061" fmla="*/ 1189764 h 6897066"/>
              <a:gd name="connsiteX2062" fmla="*/ 1256966 w 8188788"/>
              <a:gd name="connsiteY2062" fmla="*/ 1161312 h 6897066"/>
              <a:gd name="connsiteX2063" fmla="*/ 1256966 w 8188788"/>
              <a:gd name="connsiteY2063" fmla="*/ 1155725 h 6897066"/>
              <a:gd name="connsiteX2064" fmla="*/ 1256966 w 8188788"/>
              <a:gd name="connsiteY2064" fmla="*/ 1151660 h 6897066"/>
              <a:gd name="connsiteX2065" fmla="*/ 1256459 w 8188788"/>
              <a:gd name="connsiteY2065" fmla="*/ 1147595 h 6897066"/>
              <a:gd name="connsiteX2066" fmla="*/ 1254934 w 8188788"/>
              <a:gd name="connsiteY2066" fmla="*/ 1144038 h 6897066"/>
              <a:gd name="connsiteX2067" fmla="*/ 1252902 w 8188788"/>
              <a:gd name="connsiteY2067" fmla="*/ 1140482 h 6897066"/>
              <a:gd name="connsiteX2068" fmla="*/ 1249855 w 8188788"/>
              <a:gd name="connsiteY2068" fmla="*/ 1137434 h 6897066"/>
              <a:gd name="connsiteX2069" fmla="*/ 1245789 w 8188788"/>
              <a:gd name="connsiteY2069" fmla="*/ 1134385 h 6897066"/>
              <a:gd name="connsiteX2070" fmla="*/ 1240201 w 8188788"/>
              <a:gd name="connsiteY2070" fmla="*/ 1131337 h 6897066"/>
              <a:gd name="connsiteX2071" fmla="*/ 1234104 w 8188788"/>
              <a:gd name="connsiteY2071" fmla="*/ 1128796 h 6897066"/>
              <a:gd name="connsiteX2072" fmla="*/ 1226482 w 8188788"/>
              <a:gd name="connsiteY2072" fmla="*/ 1125240 h 6897066"/>
              <a:gd name="connsiteX2073" fmla="*/ 1206159 w 8188788"/>
              <a:gd name="connsiteY2073" fmla="*/ 1118635 h 6897066"/>
              <a:gd name="connsiteX2074" fmla="*/ 1210224 w 8188788"/>
              <a:gd name="connsiteY2074" fmla="*/ 1118127 h 6897066"/>
              <a:gd name="connsiteX2075" fmla="*/ 1214288 w 8188788"/>
              <a:gd name="connsiteY2075" fmla="*/ 1117111 h 6897066"/>
              <a:gd name="connsiteX2076" fmla="*/ 1221911 w 8188788"/>
              <a:gd name="connsiteY2076" fmla="*/ 1117111 h 6897066"/>
              <a:gd name="connsiteX2077" fmla="*/ 1230547 w 8188788"/>
              <a:gd name="connsiteY2077" fmla="*/ 1118127 h 6897066"/>
              <a:gd name="connsiteX2078" fmla="*/ 1239185 w 8188788"/>
              <a:gd name="connsiteY2078" fmla="*/ 1118635 h 6897066"/>
              <a:gd name="connsiteX2079" fmla="*/ 1242740 w 8188788"/>
              <a:gd name="connsiteY2079" fmla="*/ 1118635 h 6897066"/>
              <a:gd name="connsiteX2080" fmla="*/ 1246805 w 8188788"/>
              <a:gd name="connsiteY2080" fmla="*/ 1118127 h 6897066"/>
              <a:gd name="connsiteX2081" fmla="*/ 1250362 w 8188788"/>
              <a:gd name="connsiteY2081" fmla="*/ 1116602 h 6897066"/>
              <a:gd name="connsiteX2082" fmla="*/ 1253918 w 8188788"/>
              <a:gd name="connsiteY2082" fmla="*/ 1115586 h 6897066"/>
              <a:gd name="connsiteX2083" fmla="*/ 1257475 w 8188788"/>
              <a:gd name="connsiteY2083" fmla="*/ 1113046 h 6897066"/>
              <a:gd name="connsiteX2084" fmla="*/ 1261540 w 8188788"/>
              <a:gd name="connsiteY2084" fmla="*/ 1109998 h 6897066"/>
              <a:gd name="connsiteX2085" fmla="*/ 1264588 w 8188788"/>
              <a:gd name="connsiteY2085" fmla="*/ 1106441 h 6897066"/>
              <a:gd name="connsiteX2086" fmla="*/ 1266620 w 8188788"/>
              <a:gd name="connsiteY2086" fmla="*/ 1100853 h 6897066"/>
              <a:gd name="connsiteX2087" fmla="*/ 1275766 w 8188788"/>
              <a:gd name="connsiteY2087" fmla="*/ 1109998 h 6897066"/>
              <a:gd name="connsiteX2088" fmla="*/ 1283895 w 8188788"/>
              <a:gd name="connsiteY2088" fmla="*/ 1118635 h 6897066"/>
              <a:gd name="connsiteX2089" fmla="*/ 1288976 w 8188788"/>
              <a:gd name="connsiteY2089" fmla="*/ 1127780 h 6897066"/>
              <a:gd name="connsiteX2090" fmla="*/ 1294057 w 8188788"/>
              <a:gd name="connsiteY2090" fmla="*/ 1136418 h 6897066"/>
              <a:gd name="connsiteX2091" fmla="*/ 1297105 w 8188788"/>
              <a:gd name="connsiteY2091" fmla="*/ 1145563 h 6897066"/>
              <a:gd name="connsiteX2092" fmla="*/ 1299137 w 8188788"/>
              <a:gd name="connsiteY2092" fmla="*/ 1155216 h 6897066"/>
              <a:gd name="connsiteX2093" fmla="*/ 1300660 w 8188788"/>
              <a:gd name="connsiteY2093" fmla="*/ 1164361 h 6897066"/>
              <a:gd name="connsiteX2094" fmla="*/ 1301677 w 8188788"/>
              <a:gd name="connsiteY2094" fmla="*/ 1173506 h 6897066"/>
              <a:gd name="connsiteX2095" fmla="*/ 1302185 w 8188788"/>
              <a:gd name="connsiteY2095" fmla="*/ 1192306 h 6897066"/>
              <a:gd name="connsiteX2096" fmla="*/ 1303710 w 8188788"/>
              <a:gd name="connsiteY2096" fmla="*/ 1211103 h 6897066"/>
              <a:gd name="connsiteX2097" fmla="*/ 1304218 w 8188788"/>
              <a:gd name="connsiteY2097" fmla="*/ 1219741 h 6897066"/>
              <a:gd name="connsiteX2098" fmla="*/ 1305741 w 8188788"/>
              <a:gd name="connsiteY2098" fmla="*/ 1229394 h 6897066"/>
              <a:gd name="connsiteX2099" fmla="*/ 1308282 w 8188788"/>
              <a:gd name="connsiteY2099" fmla="*/ 1238539 h 6897066"/>
              <a:gd name="connsiteX2100" fmla="*/ 1311838 w 8188788"/>
              <a:gd name="connsiteY2100" fmla="*/ 1247177 h 6897066"/>
              <a:gd name="connsiteX2101" fmla="*/ 1291515 w 8188788"/>
              <a:gd name="connsiteY2101" fmla="*/ 1257339 h 6897066"/>
              <a:gd name="connsiteX2102" fmla="*/ 1282879 w 8188788"/>
              <a:gd name="connsiteY2102" fmla="*/ 1261403 h 6897066"/>
              <a:gd name="connsiteX2103" fmla="*/ 1276273 w 8188788"/>
              <a:gd name="connsiteY2103" fmla="*/ 1265975 h 6897066"/>
              <a:gd name="connsiteX2104" fmla="*/ 1270176 w 8188788"/>
              <a:gd name="connsiteY2104" fmla="*/ 1270040 h 6897066"/>
              <a:gd name="connsiteX2105" fmla="*/ 1265605 w 8188788"/>
              <a:gd name="connsiteY2105" fmla="*/ 1274104 h 6897066"/>
              <a:gd name="connsiteX2106" fmla="*/ 1260524 w 8188788"/>
              <a:gd name="connsiteY2106" fmla="*/ 1279185 h 6897066"/>
              <a:gd name="connsiteX2107" fmla="*/ 1256459 w 8188788"/>
              <a:gd name="connsiteY2107" fmla="*/ 1283758 h 6897066"/>
              <a:gd name="connsiteX2108" fmla="*/ 1252902 w 8188788"/>
              <a:gd name="connsiteY2108" fmla="*/ 1289346 h 6897066"/>
              <a:gd name="connsiteX2109" fmla="*/ 1248837 w 8188788"/>
              <a:gd name="connsiteY2109" fmla="*/ 1295952 h 6897066"/>
              <a:gd name="connsiteX2110" fmla="*/ 1240708 w 8188788"/>
              <a:gd name="connsiteY2110" fmla="*/ 1310687 h 6897066"/>
              <a:gd name="connsiteX2111" fmla="*/ 1230547 w 8188788"/>
              <a:gd name="connsiteY2111" fmla="*/ 1330501 h 6897066"/>
              <a:gd name="connsiteX2112" fmla="*/ 1216830 w 8188788"/>
              <a:gd name="connsiteY2112" fmla="*/ 1354379 h 6897066"/>
              <a:gd name="connsiteX2113" fmla="*/ 1205143 w 8188788"/>
              <a:gd name="connsiteY2113" fmla="*/ 1351331 h 6897066"/>
              <a:gd name="connsiteX2114" fmla="*/ 1200572 w 8188788"/>
              <a:gd name="connsiteY2114" fmla="*/ 1349807 h 6897066"/>
              <a:gd name="connsiteX2115" fmla="*/ 1196507 w 8188788"/>
              <a:gd name="connsiteY2115" fmla="*/ 1347775 h 6897066"/>
              <a:gd name="connsiteX2116" fmla="*/ 1193965 w 8188788"/>
              <a:gd name="connsiteY2116" fmla="*/ 1346250 h 6897066"/>
              <a:gd name="connsiteX2117" fmla="*/ 1191426 w 8188788"/>
              <a:gd name="connsiteY2117" fmla="*/ 1343711 h 6897066"/>
              <a:gd name="connsiteX2118" fmla="*/ 1189394 w 8188788"/>
              <a:gd name="connsiteY2118" fmla="*/ 1341678 h 6897066"/>
              <a:gd name="connsiteX2119" fmla="*/ 1188378 w 8188788"/>
              <a:gd name="connsiteY2119" fmla="*/ 1339646 h 6897066"/>
              <a:gd name="connsiteX2120" fmla="*/ 1187869 w 8188788"/>
              <a:gd name="connsiteY2120" fmla="*/ 1337105 h 6897066"/>
              <a:gd name="connsiteX2121" fmla="*/ 1187869 w 8188788"/>
              <a:gd name="connsiteY2121" fmla="*/ 1335072 h 6897066"/>
              <a:gd name="connsiteX2122" fmla="*/ 1187869 w 8188788"/>
              <a:gd name="connsiteY2122" fmla="*/ 1333040 h 6897066"/>
              <a:gd name="connsiteX2123" fmla="*/ 1188378 w 8188788"/>
              <a:gd name="connsiteY2123" fmla="*/ 1330501 h 6897066"/>
              <a:gd name="connsiteX2124" fmla="*/ 1190917 w 8188788"/>
              <a:gd name="connsiteY2124" fmla="*/ 1325420 h 6897066"/>
              <a:gd name="connsiteX2125" fmla="*/ 1193965 w 8188788"/>
              <a:gd name="connsiteY2125" fmla="*/ 1320339 h 6897066"/>
              <a:gd name="connsiteX2126" fmla="*/ 1199555 w 8188788"/>
              <a:gd name="connsiteY2126" fmla="*/ 1310687 h 6897066"/>
              <a:gd name="connsiteX2127" fmla="*/ 1202604 w 8188788"/>
              <a:gd name="connsiteY2127" fmla="*/ 1305605 h 6897066"/>
              <a:gd name="connsiteX2128" fmla="*/ 1204636 w 8188788"/>
              <a:gd name="connsiteY2128" fmla="*/ 1301032 h 6897066"/>
              <a:gd name="connsiteX2129" fmla="*/ 1204636 w 8188788"/>
              <a:gd name="connsiteY2129" fmla="*/ 1298491 h 6897066"/>
              <a:gd name="connsiteX2130" fmla="*/ 1204636 w 8188788"/>
              <a:gd name="connsiteY2130" fmla="*/ 1295952 h 6897066"/>
              <a:gd name="connsiteX2131" fmla="*/ 1204127 w 8188788"/>
              <a:gd name="connsiteY2131" fmla="*/ 1293411 h 6897066"/>
              <a:gd name="connsiteX2132" fmla="*/ 1203620 w 8188788"/>
              <a:gd name="connsiteY2132" fmla="*/ 1291887 h 6897066"/>
              <a:gd name="connsiteX2133" fmla="*/ 1201587 w 8188788"/>
              <a:gd name="connsiteY2133" fmla="*/ 1289346 h 6897066"/>
              <a:gd name="connsiteX2134" fmla="*/ 1199046 w 8188788"/>
              <a:gd name="connsiteY2134" fmla="*/ 1287314 h 6897066"/>
              <a:gd name="connsiteX2135" fmla="*/ 1195998 w 8188788"/>
              <a:gd name="connsiteY2135" fmla="*/ 1285281 h 6897066"/>
              <a:gd name="connsiteX2136" fmla="*/ 1192442 w 8188788"/>
              <a:gd name="connsiteY2136" fmla="*/ 1283249 h 6897066"/>
              <a:gd name="connsiteX2137" fmla="*/ 1186854 w 8188788"/>
              <a:gd name="connsiteY2137" fmla="*/ 1283758 h 6897066"/>
              <a:gd name="connsiteX2138" fmla="*/ 1182281 w 8188788"/>
              <a:gd name="connsiteY2138" fmla="*/ 1284774 h 6897066"/>
              <a:gd name="connsiteX2139" fmla="*/ 1177200 w 8188788"/>
              <a:gd name="connsiteY2139" fmla="*/ 1286298 h 6897066"/>
              <a:gd name="connsiteX2140" fmla="*/ 1172627 w 8188788"/>
              <a:gd name="connsiteY2140" fmla="*/ 1288330 h 6897066"/>
              <a:gd name="connsiteX2141" fmla="*/ 1168562 w 8188788"/>
              <a:gd name="connsiteY2141" fmla="*/ 1290362 h 6897066"/>
              <a:gd name="connsiteX2142" fmla="*/ 1165006 w 8188788"/>
              <a:gd name="connsiteY2142" fmla="*/ 1293411 h 6897066"/>
              <a:gd name="connsiteX2143" fmla="*/ 1160942 w 8188788"/>
              <a:gd name="connsiteY2143" fmla="*/ 1296459 h 6897066"/>
              <a:gd name="connsiteX2144" fmla="*/ 1157385 w 8188788"/>
              <a:gd name="connsiteY2144" fmla="*/ 1300016 h 6897066"/>
              <a:gd name="connsiteX2145" fmla="*/ 1155353 w 8188788"/>
              <a:gd name="connsiteY2145" fmla="*/ 1304081 h 6897066"/>
              <a:gd name="connsiteX2146" fmla="*/ 1152304 w 8188788"/>
              <a:gd name="connsiteY2146" fmla="*/ 1308145 h 6897066"/>
              <a:gd name="connsiteX2147" fmla="*/ 1150272 w 8188788"/>
              <a:gd name="connsiteY2147" fmla="*/ 1312210 h 6897066"/>
              <a:gd name="connsiteX2148" fmla="*/ 1148240 w 8188788"/>
              <a:gd name="connsiteY2148" fmla="*/ 1316275 h 6897066"/>
              <a:gd name="connsiteX2149" fmla="*/ 1146714 w 8188788"/>
              <a:gd name="connsiteY2149" fmla="*/ 1321355 h 6897066"/>
              <a:gd name="connsiteX2150" fmla="*/ 1145698 w 8188788"/>
              <a:gd name="connsiteY2150" fmla="*/ 1325420 h 6897066"/>
              <a:gd name="connsiteX2151" fmla="*/ 1144684 w 8188788"/>
              <a:gd name="connsiteY2151" fmla="*/ 1330501 h 6897066"/>
              <a:gd name="connsiteX2152" fmla="*/ 1144684 w 8188788"/>
              <a:gd name="connsiteY2152" fmla="*/ 1335072 h 6897066"/>
              <a:gd name="connsiteX2153" fmla="*/ 1144684 w 8188788"/>
              <a:gd name="connsiteY2153" fmla="*/ 1340153 h 6897066"/>
              <a:gd name="connsiteX2154" fmla="*/ 1145698 w 8188788"/>
              <a:gd name="connsiteY2154" fmla="*/ 1344727 h 6897066"/>
              <a:gd name="connsiteX2155" fmla="*/ 1146207 w 8188788"/>
              <a:gd name="connsiteY2155" fmla="*/ 1349298 h 6897066"/>
              <a:gd name="connsiteX2156" fmla="*/ 1147223 w 8188788"/>
              <a:gd name="connsiteY2156" fmla="*/ 1353363 h 6897066"/>
              <a:gd name="connsiteX2157" fmla="*/ 1149255 w 8188788"/>
              <a:gd name="connsiteY2157" fmla="*/ 1357427 h 6897066"/>
              <a:gd name="connsiteX2158" fmla="*/ 1151288 w 8188788"/>
              <a:gd name="connsiteY2158" fmla="*/ 1362001 h 6897066"/>
              <a:gd name="connsiteX2159" fmla="*/ 1154338 w 8188788"/>
              <a:gd name="connsiteY2159" fmla="*/ 1365557 h 6897066"/>
              <a:gd name="connsiteX2160" fmla="*/ 1157385 w 8188788"/>
              <a:gd name="connsiteY2160" fmla="*/ 1369114 h 6897066"/>
              <a:gd name="connsiteX2161" fmla="*/ 1160942 w 8188788"/>
              <a:gd name="connsiteY2161" fmla="*/ 1372162 h 6897066"/>
              <a:gd name="connsiteX2162" fmla="*/ 1165515 w 8188788"/>
              <a:gd name="connsiteY2162" fmla="*/ 1375211 h 6897066"/>
              <a:gd name="connsiteX2163" fmla="*/ 1169578 w 8188788"/>
              <a:gd name="connsiteY2163" fmla="*/ 1377243 h 6897066"/>
              <a:gd name="connsiteX2164" fmla="*/ 1175168 w 8188788"/>
              <a:gd name="connsiteY2164" fmla="*/ 1379276 h 6897066"/>
              <a:gd name="connsiteX2165" fmla="*/ 1180248 w 8188788"/>
              <a:gd name="connsiteY2165" fmla="*/ 1380292 h 6897066"/>
              <a:gd name="connsiteX2166" fmla="*/ 1186345 w 8188788"/>
              <a:gd name="connsiteY2166" fmla="*/ 1381815 h 6897066"/>
              <a:gd name="connsiteX2167" fmla="*/ 1192949 w 8188788"/>
              <a:gd name="connsiteY2167" fmla="*/ 1381815 h 6897066"/>
              <a:gd name="connsiteX2168" fmla="*/ 1200572 w 8188788"/>
              <a:gd name="connsiteY2168" fmla="*/ 1381815 h 6897066"/>
              <a:gd name="connsiteX2169" fmla="*/ 1195998 w 8188788"/>
              <a:gd name="connsiteY2169" fmla="*/ 1385881 h 6897066"/>
              <a:gd name="connsiteX2170" fmla="*/ 1192442 w 8188788"/>
              <a:gd name="connsiteY2170" fmla="*/ 1389437 h 6897066"/>
              <a:gd name="connsiteX2171" fmla="*/ 1188885 w 8188788"/>
              <a:gd name="connsiteY2171" fmla="*/ 1394009 h 6897066"/>
              <a:gd name="connsiteX2172" fmla="*/ 1185836 w 8188788"/>
              <a:gd name="connsiteY2172" fmla="*/ 1398582 h 6897066"/>
              <a:gd name="connsiteX2173" fmla="*/ 1181265 w 8188788"/>
              <a:gd name="connsiteY2173" fmla="*/ 1407220 h 6897066"/>
              <a:gd name="connsiteX2174" fmla="*/ 1177200 w 8188788"/>
              <a:gd name="connsiteY2174" fmla="*/ 1415348 h 6897066"/>
              <a:gd name="connsiteX2175" fmla="*/ 1175168 w 8188788"/>
              <a:gd name="connsiteY2175" fmla="*/ 1424493 h 6897066"/>
              <a:gd name="connsiteX2176" fmla="*/ 1173135 w 8188788"/>
              <a:gd name="connsiteY2176" fmla="*/ 1433131 h 6897066"/>
              <a:gd name="connsiteX2177" fmla="*/ 1170596 w 8188788"/>
              <a:gd name="connsiteY2177" fmla="*/ 1449389 h 6897066"/>
              <a:gd name="connsiteX2178" fmla="*/ 1169578 w 8188788"/>
              <a:gd name="connsiteY2178" fmla="*/ 1456502 h 6897066"/>
              <a:gd name="connsiteX2179" fmla="*/ 1168562 w 8188788"/>
              <a:gd name="connsiteY2179" fmla="*/ 1463615 h 6897066"/>
              <a:gd name="connsiteX2180" fmla="*/ 1166022 w 8188788"/>
              <a:gd name="connsiteY2180" fmla="*/ 1470219 h 6897066"/>
              <a:gd name="connsiteX2181" fmla="*/ 1162974 w 8188788"/>
              <a:gd name="connsiteY2181" fmla="*/ 1475809 h 6897066"/>
              <a:gd name="connsiteX2182" fmla="*/ 1160942 w 8188788"/>
              <a:gd name="connsiteY2182" fmla="*/ 1478857 h 6897066"/>
              <a:gd name="connsiteX2183" fmla="*/ 1158910 w 8188788"/>
              <a:gd name="connsiteY2183" fmla="*/ 1481397 h 6897066"/>
              <a:gd name="connsiteX2184" fmla="*/ 1156368 w 8188788"/>
              <a:gd name="connsiteY2184" fmla="*/ 1482922 h 6897066"/>
              <a:gd name="connsiteX2185" fmla="*/ 1153320 w 8188788"/>
              <a:gd name="connsiteY2185" fmla="*/ 1484954 h 6897066"/>
              <a:gd name="connsiteX2186" fmla="*/ 1149765 w 8188788"/>
              <a:gd name="connsiteY2186" fmla="*/ 1486986 h 6897066"/>
              <a:gd name="connsiteX2187" fmla="*/ 1145698 w 8188788"/>
              <a:gd name="connsiteY2187" fmla="*/ 1488002 h 6897066"/>
              <a:gd name="connsiteX2188" fmla="*/ 1141126 w 8188788"/>
              <a:gd name="connsiteY2188" fmla="*/ 1489019 h 6897066"/>
              <a:gd name="connsiteX2189" fmla="*/ 1136553 w 8188788"/>
              <a:gd name="connsiteY2189" fmla="*/ 1490542 h 6897066"/>
              <a:gd name="connsiteX2190" fmla="*/ 1128932 w 8188788"/>
              <a:gd name="connsiteY2190" fmla="*/ 1487495 h 6897066"/>
              <a:gd name="connsiteX2191" fmla="*/ 1123852 w 8188788"/>
              <a:gd name="connsiteY2191" fmla="*/ 1484445 h 6897066"/>
              <a:gd name="connsiteX2192" fmla="*/ 1119279 w 8188788"/>
              <a:gd name="connsiteY2192" fmla="*/ 1481397 h 6897066"/>
              <a:gd name="connsiteX2193" fmla="*/ 1115723 w 8188788"/>
              <a:gd name="connsiteY2193" fmla="*/ 1477841 h 6897066"/>
              <a:gd name="connsiteX2194" fmla="*/ 1113690 w 8188788"/>
              <a:gd name="connsiteY2194" fmla="*/ 1474284 h 6897066"/>
              <a:gd name="connsiteX2195" fmla="*/ 1112167 w 8188788"/>
              <a:gd name="connsiteY2195" fmla="*/ 1470219 h 6897066"/>
              <a:gd name="connsiteX2196" fmla="*/ 1111658 w 8188788"/>
              <a:gd name="connsiteY2196" fmla="*/ 1466664 h 6897066"/>
              <a:gd name="connsiteX2197" fmla="*/ 1111658 w 8188788"/>
              <a:gd name="connsiteY2197" fmla="*/ 1463106 h 6897066"/>
              <a:gd name="connsiteX2198" fmla="*/ 1112167 w 8188788"/>
              <a:gd name="connsiteY2198" fmla="*/ 1459043 h 6897066"/>
              <a:gd name="connsiteX2199" fmla="*/ 1113690 w 8188788"/>
              <a:gd name="connsiteY2199" fmla="*/ 1454977 h 6897066"/>
              <a:gd name="connsiteX2200" fmla="*/ 1117248 w 8188788"/>
              <a:gd name="connsiteY2200" fmla="*/ 1446341 h 6897066"/>
              <a:gd name="connsiteX2201" fmla="*/ 1126392 w 8188788"/>
              <a:gd name="connsiteY2201" fmla="*/ 1429574 h 6897066"/>
              <a:gd name="connsiteX2202" fmla="*/ 1120803 w 8188788"/>
              <a:gd name="connsiteY2202" fmla="*/ 1429574 h 6897066"/>
              <a:gd name="connsiteX2203" fmla="*/ 1115723 w 8188788"/>
              <a:gd name="connsiteY2203" fmla="*/ 1429574 h 6897066"/>
              <a:gd name="connsiteX2204" fmla="*/ 1111149 w 8188788"/>
              <a:gd name="connsiteY2204" fmla="*/ 1430083 h 6897066"/>
              <a:gd name="connsiteX2205" fmla="*/ 1107086 w 8188788"/>
              <a:gd name="connsiteY2205" fmla="*/ 1431098 h 6897066"/>
              <a:gd name="connsiteX2206" fmla="*/ 1103020 w 8188788"/>
              <a:gd name="connsiteY2206" fmla="*/ 1433131 h 6897066"/>
              <a:gd name="connsiteX2207" fmla="*/ 1098956 w 8188788"/>
              <a:gd name="connsiteY2207" fmla="*/ 1434654 h 6897066"/>
              <a:gd name="connsiteX2208" fmla="*/ 1095909 w 8188788"/>
              <a:gd name="connsiteY2208" fmla="*/ 1437195 h 6897066"/>
              <a:gd name="connsiteX2209" fmla="*/ 1092859 w 8188788"/>
              <a:gd name="connsiteY2209" fmla="*/ 1440244 h 6897066"/>
              <a:gd name="connsiteX2210" fmla="*/ 1089810 w 8188788"/>
              <a:gd name="connsiteY2210" fmla="*/ 1443292 h 6897066"/>
              <a:gd name="connsiteX2211" fmla="*/ 1087271 w 8188788"/>
              <a:gd name="connsiteY2211" fmla="*/ 1446341 h 6897066"/>
              <a:gd name="connsiteX2212" fmla="*/ 1085747 w 8188788"/>
              <a:gd name="connsiteY2212" fmla="*/ 1449896 h 6897066"/>
              <a:gd name="connsiteX2213" fmla="*/ 1083713 w 8188788"/>
              <a:gd name="connsiteY2213" fmla="*/ 1453961 h 6897066"/>
              <a:gd name="connsiteX2214" fmla="*/ 1081681 w 8188788"/>
              <a:gd name="connsiteY2214" fmla="*/ 1462599 h 6897066"/>
              <a:gd name="connsiteX2215" fmla="*/ 1079651 w 8188788"/>
              <a:gd name="connsiteY2215" fmla="*/ 1471235 h 6897066"/>
              <a:gd name="connsiteX2216" fmla="*/ 1079651 w 8188788"/>
              <a:gd name="connsiteY2216" fmla="*/ 1479874 h 6897066"/>
              <a:gd name="connsiteX2217" fmla="*/ 1080667 w 8188788"/>
              <a:gd name="connsiteY2217" fmla="*/ 1489019 h 6897066"/>
              <a:gd name="connsiteX2218" fmla="*/ 1082697 w 8188788"/>
              <a:gd name="connsiteY2218" fmla="*/ 1498164 h 6897066"/>
              <a:gd name="connsiteX2219" fmla="*/ 1086255 w 8188788"/>
              <a:gd name="connsiteY2219" fmla="*/ 1506800 h 6897066"/>
              <a:gd name="connsiteX2220" fmla="*/ 1088794 w 8188788"/>
              <a:gd name="connsiteY2220" fmla="*/ 1510866 h 6897066"/>
              <a:gd name="connsiteX2221" fmla="*/ 1091335 w 8188788"/>
              <a:gd name="connsiteY2221" fmla="*/ 1514422 h 6897066"/>
              <a:gd name="connsiteX2222" fmla="*/ 1094384 w 8188788"/>
              <a:gd name="connsiteY2222" fmla="*/ 1517979 h 6897066"/>
              <a:gd name="connsiteX2223" fmla="*/ 1096925 w 8188788"/>
              <a:gd name="connsiteY2223" fmla="*/ 1521026 h 6897066"/>
              <a:gd name="connsiteX2224" fmla="*/ 1099972 w 8188788"/>
              <a:gd name="connsiteY2224" fmla="*/ 1524075 h 6897066"/>
              <a:gd name="connsiteX2225" fmla="*/ 1104545 w 8188788"/>
              <a:gd name="connsiteY2225" fmla="*/ 1527125 h 6897066"/>
              <a:gd name="connsiteX2226" fmla="*/ 1108102 w 8188788"/>
              <a:gd name="connsiteY2226" fmla="*/ 1529156 h 6897066"/>
              <a:gd name="connsiteX2227" fmla="*/ 1112167 w 8188788"/>
              <a:gd name="connsiteY2227" fmla="*/ 1531188 h 6897066"/>
              <a:gd name="connsiteX2228" fmla="*/ 1104545 w 8188788"/>
              <a:gd name="connsiteY2228" fmla="*/ 1539826 h 6897066"/>
              <a:gd name="connsiteX2229" fmla="*/ 1095909 w 8188788"/>
              <a:gd name="connsiteY2229" fmla="*/ 1549478 h 6897066"/>
              <a:gd name="connsiteX2230" fmla="*/ 1088287 w 8188788"/>
              <a:gd name="connsiteY2230" fmla="*/ 1558623 h 6897066"/>
              <a:gd name="connsiteX2231" fmla="*/ 1080158 w 8188788"/>
              <a:gd name="connsiteY2231" fmla="*/ 1568785 h 6897066"/>
              <a:gd name="connsiteX2232" fmla="*/ 1073045 w 8188788"/>
              <a:gd name="connsiteY2232" fmla="*/ 1578948 h 6897066"/>
              <a:gd name="connsiteX2233" fmla="*/ 1065932 w 8188788"/>
              <a:gd name="connsiteY2233" fmla="*/ 1589109 h 6897066"/>
              <a:gd name="connsiteX2234" fmla="*/ 1051706 w 8188788"/>
              <a:gd name="connsiteY2234" fmla="*/ 1610955 h 6897066"/>
              <a:gd name="connsiteX2235" fmla="*/ 1039003 w 8188788"/>
              <a:gd name="connsiteY2235" fmla="*/ 1633819 h 6897066"/>
              <a:gd name="connsiteX2236" fmla="*/ 1027827 w 8188788"/>
              <a:gd name="connsiteY2236" fmla="*/ 1658205 h 6897066"/>
              <a:gd name="connsiteX2237" fmla="*/ 1017157 w 8188788"/>
              <a:gd name="connsiteY2237" fmla="*/ 1683101 h 6897066"/>
              <a:gd name="connsiteX2238" fmla="*/ 1006488 w 8188788"/>
              <a:gd name="connsiteY2238" fmla="*/ 1709014 h 6897066"/>
              <a:gd name="connsiteX2239" fmla="*/ 1014616 w 8188788"/>
              <a:gd name="connsiteY2239" fmla="*/ 1694788 h 6897066"/>
              <a:gd name="connsiteX2240" fmla="*/ 1018680 w 8188788"/>
              <a:gd name="connsiteY2240" fmla="*/ 1688690 h 6897066"/>
              <a:gd name="connsiteX2241" fmla="*/ 1023761 w 8188788"/>
              <a:gd name="connsiteY2241" fmla="*/ 1682085 h 6897066"/>
              <a:gd name="connsiteX2242" fmla="*/ 1040528 w 8188788"/>
              <a:gd name="connsiteY2242" fmla="*/ 1662779 h 6897066"/>
              <a:gd name="connsiteX2243" fmla="*/ 1058312 w 8188788"/>
              <a:gd name="connsiteY2243" fmla="*/ 1643472 h 6897066"/>
              <a:gd name="connsiteX2244" fmla="*/ 1094891 w 8188788"/>
              <a:gd name="connsiteY2244" fmla="*/ 1606382 h 6897066"/>
              <a:gd name="connsiteX2245" fmla="*/ 1112674 w 8188788"/>
              <a:gd name="connsiteY2245" fmla="*/ 1588093 h 6897066"/>
              <a:gd name="connsiteX2246" fmla="*/ 1130456 w 8188788"/>
              <a:gd name="connsiteY2246" fmla="*/ 1569294 h 6897066"/>
              <a:gd name="connsiteX2247" fmla="*/ 1147223 w 8188788"/>
              <a:gd name="connsiteY2247" fmla="*/ 1550496 h 6897066"/>
              <a:gd name="connsiteX2248" fmla="*/ 1162974 w 8188788"/>
              <a:gd name="connsiteY2248" fmla="*/ 1531188 h 6897066"/>
              <a:gd name="connsiteX2249" fmla="*/ 1169071 w 8188788"/>
              <a:gd name="connsiteY2249" fmla="*/ 1524075 h 6897066"/>
              <a:gd name="connsiteX2250" fmla="*/ 1176184 w 8188788"/>
              <a:gd name="connsiteY2250" fmla="*/ 1516962 h 6897066"/>
              <a:gd name="connsiteX2251" fmla="*/ 1190917 w 8188788"/>
              <a:gd name="connsiteY2251" fmla="*/ 1503245 h 6897066"/>
              <a:gd name="connsiteX2252" fmla="*/ 1205652 w 8188788"/>
              <a:gd name="connsiteY2252" fmla="*/ 1488510 h 6897066"/>
              <a:gd name="connsiteX2253" fmla="*/ 1220386 w 8188788"/>
              <a:gd name="connsiteY2253" fmla="*/ 1474284 h 6897066"/>
              <a:gd name="connsiteX2254" fmla="*/ 1221401 w 8188788"/>
              <a:gd name="connsiteY2254" fmla="*/ 1467171 h 6897066"/>
              <a:gd name="connsiteX2255" fmla="*/ 1223435 w 8188788"/>
              <a:gd name="connsiteY2255" fmla="*/ 1460058 h 6897066"/>
              <a:gd name="connsiteX2256" fmla="*/ 1225975 w 8188788"/>
              <a:gd name="connsiteY2256" fmla="*/ 1453454 h 6897066"/>
              <a:gd name="connsiteX2257" fmla="*/ 1229532 w 8188788"/>
              <a:gd name="connsiteY2257" fmla="*/ 1446341 h 6897066"/>
              <a:gd name="connsiteX2258" fmla="*/ 1233088 w 8188788"/>
              <a:gd name="connsiteY2258" fmla="*/ 1439228 h 6897066"/>
              <a:gd name="connsiteX2259" fmla="*/ 1237152 w 8188788"/>
              <a:gd name="connsiteY2259" fmla="*/ 1431606 h 6897066"/>
              <a:gd name="connsiteX2260" fmla="*/ 1247314 w 8188788"/>
              <a:gd name="connsiteY2260" fmla="*/ 1416873 h 6897066"/>
              <a:gd name="connsiteX2261" fmla="*/ 1247314 w 8188788"/>
              <a:gd name="connsiteY2261" fmla="*/ 1400614 h 6897066"/>
              <a:gd name="connsiteX2262" fmla="*/ 1247314 w 8188788"/>
              <a:gd name="connsiteY2262" fmla="*/ 1391977 h 6897066"/>
              <a:gd name="connsiteX2263" fmla="*/ 1247821 w 8188788"/>
              <a:gd name="connsiteY2263" fmla="*/ 1383340 h 6897066"/>
              <a:gd name="connsiteX2264" fmla="*/ 1249346 w 8188788"/>
              <a:gd name="connsiteY2264" fmla="*/ 1375211 h 6897066"/>
              <a:gd name="connsiteX2265" fmla="*/ 1250871 w 8188788"/>
              <a:gd name="connsiteY2265" fmla="*/ 1367082 h 6897066"/>
              <a:gd name="connsiteX2266" fmla="*/ 1253918 w 8188788"/>
              <a:gd name="connsiteY2266" fmla="*/ 1359460 h 6897066"/>
              <a:gd name="connsiteX2267" fmla="*/ 1257475 w 8188788"/>
              <a:gd name="connsiteY2267" fmla="*/ 1351331 h 6897066"/>
              <a:gd name="connsiteX2268" fmla="*/ 1265095 w 8188788"/>
              <a:gd name="connsiteY2268" fmla="*/ 1340662 h 6897066"/>
              <a:gd name="connsiteX2269" fmla="*/ 1272210 w 8188788"/>
              <a:gd name="connsiteY2269" fmla="*/ 1330501 h 6897066"/>
              <a:gd name="connsiteX2270" fmla="*/ 1279831 w 8188788"/>
              <a:gd name="connsiteY2270" fmla="*/ 1320339 h 6897066"/>
              <a:gd name="connsiteX2271" fmla="*/ 1288467 w 8188788"/>
              <a:gd name="connsiteY2271" fmla="*/ 1310687 h 6897066"/>
              <a:gd name="connsiteX2272" fmla="*/ 1305234 w 8188788"/>
              <a:gd name="connsiteY2272" fmla="*/ 1291379 h 6897066"/>
              <a:gd name="connsiteX2273" fmla="*/ 1323524 w 8188788"/>
              <a:gd name="connsiteY2273" fmla="*/ 1272580 h 6897066"/>
              <a:gd name="connsiteX2274" fmla="*/ 1341815 w 8188788"/>
              <a:gd name="connsiteY2274" fmla="*/ 1253781 h 6897066"/>
              <a:gd name="connsiteX2275" fmla="*/ 1359090 w 8188788"/>
              <a:gd name="connsiteY2275" fmla="*/ 1234983 h 6897066"/>
              <a:gd name="connsiteX2276" fmla="*/ 1375347 w 8188788"/>
              <a:gd name="connsiteY2276" fmla="*/ 1215677 h 6897066"/>
              <a:gd name="connsiteX2277" fmla="*/ 1383477 w 8188788"/>
              <a:gd name="connsiteY2277" fmla="*/ 1206023 h 6897066"/>
              <a:gd name="connsiteX2278" fmla="*/ 1391097 w 8188788"/>
              <a:gd name="connsiteY2278" fmla="*/ 1196370 h 6897066"/>
              <a:gd name="connsiteX2279" fmla="*/ 1398719 w 8188788"/>
              <a:gd name="connsiteY2279" fmla="*/ 1183668 h 6897066"/>
              <a:gd name="connsiteX2280" fmla="*/ 1405324 w 8188788"/>
              <a:gd name="connsiteY2280" fmla="*/ 1170458 h 6897066"/>
              <a:gd name="connsiteX2281" fmla="*/ 1412436 w 8188788"/>
              <a:gd name="connsiteY2281" fmla="*/ 1156741 h 6897066"/>
              <a:gd name="connsiteX2282" fmla="*/ 1418025 w 8188788"/>
              <a:gd name="connsiteY2282" fmla="*/ 1142515 h 6897066"/>
              <a:gd name="connsiteX2283" fmla="*/ 1424123 w 8188788"/>
              <a:gd name="connsiteY2283" fmla="*/ 1129305 h 6897066"/>
              <a:gd name="connsiteX2284" fmla="*/ 1430219 w 8188788"/>
              <a:gd name="connsiteY2284" fmla="*/ 1115586 h 6897066"/>
              <a:gd name="connsiteX2285" fmla="*/ 1436825 w 8188788"/>
              <a:gd name="connsiteY2285" fmla="*/ 1102885 h 6897066"/>
              <a:gd name="connsiteX2286" fmla="*/ 1444445 w 8188788"/>
              <a:gd name="connsiteY2286" fmla="*/ 1090691 h 6897066"/>
              <a:gd name="connsiteX2287" fmla="*/ 1448510 w 8188788"/>
              <a:gd name="connsiteY2287" fmla="*/ 1084594 h 6897066"/>
              <a:gd name="connsiteX2288" fmla="*/ 1453083 w 8188788"/>
              <a:gd name="connsiteY2288" fmla="*/ 1080021 h 6897066"/>
              <a:gd name="connsiteX2289" fmla="*/ 1457655 w 8188788"/>
              <a:gd name="connsiteY2289" fmla="*/ 1074940 h 6897066"/>
              <a:gd name="connsiteX2290" fmla="*/ 1462227 w 8188788"/>
              <a:gd name="connsiteY2290" fmla="*/ 1070876 h 6897066"/>
              <a:gd name="connsiteX2291" fmla="*/ 1472388 w 8188788"/>
              <a:gd name="connsiteY2291" fmla="*/ 1062239 h 6897066"/>
              <a:gd name="connsiteX2292" fmla="*/ 1483058 w 8188788"/>
              <a:gd name="connsiteY2292" fmla="*/ 1055127 h 6897066"/>
              <a:gd name="connsiteX2293" fmla="*/ 1493727 w 8188788"/>
              <a:gd name="connsiteY2293" fmla="*/ 1048013 h 6897066"/>
              <a:gd name="connsiteX2294" fmla="*/ 1503889 w 8188788"/>
              <a:gd name="connsiteY2294" fmla="*/ 1039884 h 6897066"/>
              <a:gd name="connsiteX2295" fmla="*/ 1508970 w 8188788"/>
              <a:gd name="connsiteY2295" fmla="*/ 1035820 h 6897066"/>
              <a:gd name="connsiteX2296" fmla="*/ 1513543 w 8188788"/>
              <a:gd name="connsiteY2296" fmla="*/ 1031755 h 6897066"/>
              <a:gd name="connsiteX2297" fmla="*/ 1518623 w 8188788"/>
              <a:gd name="connsiteY2297" fmla="*/ 1026165 h 6897066"/>
              <a:gd name="connsiteX2298" fmla="*/ 1522688 w 8188788"/>
              <a:gd name="connsiteY2298" fmla="*/ 1021594 h 6897066"/>
              <a:gd name="connsiteX2299" fmla="*/ 1525228 w 8188788"/>
              <a:gd name="connsiteY2299" fmla="*/ 1017529 h 6897066"/>
              <a:gd name="connsiteX2300" fmla="*/ 1526752 w 8188788"/>
              <a:gd name="connsiteY2300" fmla="*/ 1013972 h 6897066"/>
              <a:gd name="connsiteX2301" fmla="*/ 1529801 w 8188788"/>
              <a:gd name="connsiteY2301" fmla="*/ 1005843 h 6897066"/>
              <a:gd name="connsiteX2302" fmla="*/ 1532342 w 8188788"/>
              <a:gd name="connsiteY2302" fmla="*/ 997206 h 6897066"/>
              <a:gd name="connsiteX2303" fmla="*/ 1533865 w 8188788"/>
              <a:gd name="connsiteY2303" fmla="*/ 987552 h 6897066"/>
              <a:gd name="connsiteX2304" fmla="*/ 1536405 w 8188788"/>
              <a:gd name="connsiteY2304" fmla="*/ 968247 h 6897066"/>
              <a:gd name="connsiteX2305" fmla="*/ 1537930 w 8188788"/>
              <a:gd name="connsiteY2305" fmla="*/ 959100 h 6897066"/>
              <a:gd name="connsiteX2306" fmla="*/ 1538946 w 8188788"/>
              <a:gd name="connsiteY2306" fmla="*/ 949955 h 6897066"/>
              <a:gd name="connsiteX2307" fmla="*/ 1529801 w 8188788"/>
              <a:gd name="connsiteY2307" fmla="*/ 956561 h 6897066"/>
              <a:gd name="connsiteX2308" fmla="*/ 1520147 w 8188788"/>
              <a:gd name="connsiteY2308" fmla="*/ 962657 h 6897066"/>
              <a:gd name="connsiteX2309" fmla="*/ 1510495 w 8188788"/>
              <a:gd name="connsiteY2309" fmla="*/ 968247 h 6897066"/>
              <a:gd name="connsiteX2310" fmla="*/ 1500842 w 8188788"/>
              <a:gd name="connsiteY2310" fmla="*/ 971803 h 6897066"/>
              <a:gd name="connsiteX2311" fmla="*/ 1496269 w 8188788"/>
              <a:gd name="connsiteY2311" fmla="*/ 973326 h 6897066"/>
              <a:gd name="connsiteX2312" fmla="*/ 1491188 w 8188788"/>
              <a:gd name="connsiteY2312" fmla="*/ 973835 h 6897066"/>
              <a:gd name="connsiteX2313" fmla="*/ 1486614 w 8188788"/>
              <a:gd name="connsiteY2313" fmla="*/ 974342 h 6897066"/>
              <a:gd name="connsiteX2314" fmla="*/ 1481533 w 8188788"/>
              <a:gd name="connsiteY2314" fmla="*/ 974342 h 6897066"/>
              <a:gd name="connsiteX2315" fmla="*/ 1477469 w 8188788"/>
              <a:gd name="connsiteY2315" fmla="*/ 973835 h 6897066"/>
              <a:gd name="connsiteX2316" fmla="*/ 1473404 w 8188788"/>
              <a:gd name="connsiteY2316" fmla="*/ 972312 h 6897066"/>
              <a:gd name="connsiteX2317" fmla="*/ 1468832 w 8188788"/>
              <a:gd name="connsiteY2317" fmla="*/ 971294 h 6897066"/>
              <a:gd name="connsiteX2318" fmla="*/ 1464768 w 8188788"/>
              <a:gd name="connsiteY2318" fmla="*/ 969262 h 6897066"/>
              <a:gd name="connsiteX2319" fmla="*/ 1462736 w 8188788"/>
              <a:gd name="connsiteY2319" fmla="*/ 978407 h 6897066"/>
              <a:gd name="connsiteX2320" fmla="*/ 1461211 w 8188788"/>
              <a:gd name="connsiteY2320" fmla="*/ 987045 h 6897066"/>
              <a:gd name="connsiteX2321" fmla="*/ 1458671 w 8188788"/>
              <a:gd name="connsiteY2321" fmla="*/ 995174 h 6897066"/>
              <a:gd name="connsiteX2322" fmla="*/ 1455623 w 8188788"/>
              <a:gd name="connsiteY2322" fmla="*/ 1003303 h 6897066"/>
              <a:gd name="connsiteX2323" fmla="*/ 1452574 w 8188788"/>
              <a:gd name="connsiteY2323" fmla="*/ 1010416 h 6897066"/>
              <a:gd name="connsiteX2324" fmla="*/ 1449017 w 8188788"/>
              <a:gd name="connsiteY2324" fmla="*/ 1017020 h 6897066"/>
              <a:gd name="connsiteX2325" fmla="*/ 1444952 w 8188788"/>
              <a:gd name="connsiteY2325" fmla="*/ 1023626 h 6897066"/>
              <a:gd name="connsiteX2326" fmla="*/ 1440381 w 8188788"/>
              <a:gd name="connsiteY2326" fmla="*/ 1030230 h 6897066"/>
              <a:gd name="connsiteX2327" fmla="*/ 1435807 w 8188788"/>
              <a:gd name="connsiteY2327" fmla="*/ 1036327 h 6897066"/>
              <a:gd name="connsiteX2328" fmla="*/ 1430219 w 8188788"/>
              <a:gd name="connsiteY2328" fmla="*/ 1041917 h 6897066"/>
              <a:gd name="connsiteX2329" fmla="*/ 1424630 w 8188788"/>
              <a:gd name="connsiteY2329" fmla="*/ 1047504 h 6897066"/>
              <a:gd name="connsiteX2330" fmla="*/ 1418025 w 8188788"/>
              <a:gd name="connsiteY2330" fmla="*/ 1052585 h 6897066"/>
              <a:gd name="connsiteX2331" fmla="*/ 1411420 w 8188788"/>
              <a:gd name="connsiteY2331" fmla="*/ 1057666 h 6897066"/>
              <a:gd name="connsiteX2332" fmla="*/ 1404307 w 8188788"/>
              <a:gd name="connsiteY2332" fmla="*/ 1061730 h 6897066"/>
              <a:gd name="connsiteX2333" fmla="*/ 1397194 w 8188788"/>
              <a:gd name="connsiteY2333" fmla="*/ 1066811 h 6897066"/>
              <a:gd name="connsiteX2334" fmla="*/ 1388557 w 8188788"/>
              <a:gd name="connsiteY2334" fmla="*/ 1070876 h 6897066"/>
              <a:gd name="connsiteX2335" fmla="*/ 1385509 w 8188788"/>
              <a:gd name="connsiteY2335" fmla="*/ 1064779 h 6897066"/>
              <a:gd name="connsiteX2336" fmla="*/ 1383477 w 8188788"/>
              <a:gd name="connsiteY2336" fmla="*/ 1058175 h 6897066"/>
              <a:gd name="connsiteX2337" fmla="*/ 1381952 w 8188788"/>
              <a:gd name="connsiteY2337" fmla="*/ 1052078 h 6897066"/>
              <a:gd name="connsiteX2338" fmla="*/ 1381444 w 8188788"/>
              <a:gd name="connsiteY2338" fmla="*/ 1045981 h 6897066"/>
              <a:gd name="connsiteX2339" fmla="*/ 1380936 w 8188788"/>
              <a:gd name="connsiteY2339" fmla="*/ 1039884 h 6897066"/>
              <a:gd name="connsiteX2340" fmla="*/ 1380936 w 8188788"/>
              <a:gd name="connsiteY2340" fmla="*/ 1034295 h 6897066"/>
              <a:gd name="connsiteX2341" fmla="*/ 1381444 w 8188788"/>
              <a:gd name="connsiteY2341" fmla="*/ 1021594 h 6897066"/>
              <a:gd name="connsiteX2342" fmla="*/ 1381444 w 8188788"/>
              <a:gd name="connsiteY2342" fmla="*/ 1015497 h 6897066"/>
              <a:gd name="connsiteX2343" fmla="*/ 1381444 w 8188788"/>
              <a:gd name="connsiteY2343" fmla="*/ 1008891 h 6897066"/>
              <a:gd name="connsiteX2344" fmla="*/ 1380428 w 8188788"/>
              <a:gd name="connsiteY2344" fmla="*/ 1002794 h 6897066"/>
              <a:gd name="connsiteX2345" fmla="*/ 1378905 w 8188788"/>
              <a:gd name="connsiteY2345" fmla="*/ 996697 h 6897066"/>
              <a:gd name="connsiteX2346" fmla="*/ 1376364 w 8188788"/>
              <a:gd name="connsiteY2346" fmla="*/ 990093 h 6897066"/>
              <a:gd name="connsiteX2347" fmla="*/ 1373823 w 8188788"/>
              <a:gd name="connsiteY2347" fmla="*/ 983996 h 6897066"/>
              <a:gd name="connsiteX2348" fmla="*/ 1368742 w 8188788"/>
              <a:gd name="connsiteY2348" fmla="*/ 977900 h 6897066"/>
              <a:gd name="connsiteX2349" fmla="*/ 1363154 w 8188788"/>
              <a:gd name="connsiteY2349" fmla="*/ 971803 h 6897066"/>
              <a:gd name="connsiteX2350" fmla="*/ 1365186 w 8188788"/>
              <a:gd name="connsiteY2350" fmla="*/ 970280 h 6897066"/>
              <a:gd name="connsiteX2351" fmla="*/ 1366710 w 8188788"/>
              <a:gd name="connsiteY2351" fmla="*/ 968247 h 6897066"/>
              <a:gd name="connsiteX2352" fmla="*/ 1369251 w 8188788"/>
              <a:gd name="connsiteY2352" fmla="*/ 967229 h 6897066"/>
              <a:gd name="connsiteX2353" fmla="*/ 1371791 w 8188788"/>
              <a:gd name="connsiteY2353" fmla="*/ 966215 h 6897066"/>
              <a:gd name="connsiteX2354" fmla="*/ 1375855 w 8188788"/>
              <a:gd name="connsiteY2354" fmla="*/ 965706 h 6897066"/>
              <a:gd name="connsiteX2355" fmla="*/ 1380936 w 8188788"/>
              <a:gd name="connsiteY2355" fmla="*/ 966215 h 6897066"/>
              <a:gd name="connsiteX2356" fmla="*/ 1386017 w 8188788"/>
              <a:gd name="connsiteY2356" fmla="*/ 967738 h 6897066"/>
              <a:gd name="connsiteX2357" fmla="*/ 1391606 w 8188788"/>
              <a:gd name="connsiteY2357" fmla="*/ 970280 h 6897066"/>
              <a:gd name="connsiteX2358" fmla="*/ 1402784 w 8188788"/>
              <a:gd name="connsiteY2358" fmla="*/ 974851 h 6897066"/>
              <a:gd name="connsiteX2359" fmla="*/ 1407864 w 8188788"/>
              <a:gd name="connsiteY2359" fmla="*/ 976883 h 6897066"/>
              <a:gd name="connsiteX2360" fmla="*/ 1412945 w 8188788"/>
              <a:gd name="connsiteY2360" fmla="*/ 978916 h 6897066"/>
              <a:gd name="connsiteX2361" fmla="*/ 1418025 w 8188788"/>
              <a:gd name="connsiteY2361" fmla="*/ 980439 h 6897066"/>
              <a:gd name="connsiteX2362" fmla="*/ 1423106 w 8188788"/>
              <a:gd name="connsiteY2362" fmla="*/ 980948 h 6897066"/>
              <a:gd name="connsiteX2363" fmla="*/ 1427678 w 8188788"/>
              <a:gd name="connsiteY2363" fmla="*/ 980439 h 6897066"/>
              <a:gd name="connsiteX2364" fmla="*/ 1429711 w 8188788"/>
              <a:gd name="connsiteY2364" fmla="*/ 979932 h 6897066"/>
              <a:gd name="connsiteX2365" fmla="*/ 1432251 w 8188788"/>
              <a:gd name="connsiteY2365" fmla="*/ 978407 h 6897066"/>
              <a:gd name="connsiteX2366" fmla="*/ 1433775 w 8188788"/>
              <a:gd name="connsiteY2366" fmla="*/ 976883 h 6897066"/>
              <a:gd name="connsiteX2367" fmla="*/ 1435807 w 8188788"/>
              <a:gd name="connsiteY2367" fmla="*/ 974851 h 6897066"/>
              <a:gd name="connsiteX2368" fmla="*/ 1437332 w 8188788"/>
              <a:gd name="connsiteY2368" fmla="*/ 972312 h 6897066"/>
              <a:gd name="connsiteX2369" fmla="*/ 1439364 w 8188788"/>
              <a:gd name="connsiteY2369" fmla="*/ 970280 h 6897066"/>
              <a:gd name="connsiteX2370" fmla="*/ 1440381 w 8188788"/>
              <a:gd name="connsiteY2370" fmla="*/ 965706 h 6897066"/>
              <a:gd name="connsiteX2371" fmla="*/ 1440381 w 8188788"/>
              <a:gd name="connsiteY2371" fmla="*/ 962150 h 6897066"/>
              <a:gd name="connsiteX2372" fmla="*/ 1439364 w 8188788"/>
              <a:gd name="connsiteY2372" fmla="*/ 958084 h 6897066"/>
              <a:gd name="connsiteX2373" fmla="*/ 1437332 w 8188788"/>
              <a:gd name="connsiteY2373" fmla="*/ 954529 h 6897066"/>
              <a:gd name="connsiteX2374" fmla="*/ 1434791 w 8188788"/>
              <a:gd name="connsiteY2374" fmla="*/ 949955 h 6897066"/>
              <a:gd name="connsiteX2375" fmla="*/ 1430726 w 8188788"/>
              <a:gd name="connsiteY2375" fmla="*/ 946399 h 6897066"/>
              <a:gd name="connsiteX2376" fmla="*/ 1423613 w 8188788"/>
              <a:gd name="connsiteY2376" fmla="*/ 938777 h 6897066"/>
              <a:gd name="connsiteX2377" fmla="*/ 1416500 w 8188788"/>
              <a:gd name="connsiteY2377" fmla="*/ 931665 h 6897066"/>
              <a:gd name="connsiteX2378" fmla="*/ 1413452 w 8188788"/>
              <a:gd name="connsiteY2378" fmla="*/ 927093 h 6897066"/>
              <a:gd name="connsiteX2379" fmla="*/ 1410912 w 8188788"/>
              <a:gd name="connsiteY2379" fmla="*/ 923535 h 6897066"/>
              <a:gd name="connsiteX2380" fmla="*/ 1409897 w 8188788"/>
              <a:gd name="connsiteY2380" fmla="*/ 919980 h 6897066"/>
              <a:gd name="connsiteX2381" fmla="*/ 1409387 w 8188788"/>
              <a:gd name="connsiteY2381" fmla="*/ 915915 h 6897066"/>
              <a:gd name="connsiteX2382" fmla="*/ 1410405 w 8188788"/>
              <a:gd name="connsiteY2382" fmla="*/ 912358 h 6897066"/>
              <a:gd name="connsiteX2383" fmla="*/ 1412945 w 8188788"/>
              <a:gd name="connsiteY2383" fmla="*/ 907786 h 6897066"/>
              <a:gd name="connsiteX2384" fmla="*/ 1407864 w 8188788"/>
              <a:gd name="connsiteY2384" fmla="*/ 906261 h 6897066"/>
              <a:gd name="connsiteX2385" fmla="*/ 1403799 w 8188788"/>
              <a:gd name="connsiteY2385" fmla="*/ 905245 h 6897066"/>
              <a:gd name="connsiteX2386" fmla="*/ 1399735 w 8188788"/>
              <a:gd name="connsiteY2386" fmla="*/ 905245 h 6897066"/>
              <a:gd name="connsiteX2387" fmla="*/ 1395670 w 8188788"/>
              <a:gd name="connsiteY2387" fmla="*/ 906261 h 6897066"/>
              <a:gd name="connsiteX2388" fmla="*/ 1392113 w 8188788"/>
              <a:gd name="connsiteY2388" fmla="*/ 907786 h 6897066"/>
              <a:gd name="connsiteX2389" fmla="*/ 1388557 w 8188788"/>
              <a:gd name="connsiteY2389" fmla="*/ 910325 h 6897066"/>
              <a:gd name="connsiteX2390" fmla="*/ 1385000 w 8188788"/>
              <a:gd name="connsiteY2390" fmla="*/ 912867 h 6897066"/>
              <a:gd name="connsiteX2391" fmla="*/ 1381952 w 8188788"/>
              <a:gd name="connsiteY2391" fmla="*/ 916424 h 6897066"/>
              <a:gd name="connsiteX2392" fmla="*/ 1375347 w 8188788"/>
              <a:gd name="connsiteY2392" fmla="*/ 923535 h 6897066"/>
              <a:gd name="connsiteX2393" fmla="*/ 1369251 w 8188788"/>
              <a:gd name="connsiteY2393" fmla="*/ 931665 h 6897066"/>
              <a:gd name="connsiteX2394" fmla="*/ 1363154 w 8188788"/>
              <a:gd name="connsiteY2394" fmla="*/ 939794 h 6897066"/>
              <a:gd name="connsiteX2395" fmla="*/ 1357057 w 8188788"/>
              <a:gd name="connsiteY2395" fmla="*/ 946906 h 6897066"/>
              <a:gd name="connsiteX2396" fmla="*/ 1351977 w 8188788"/>
              <a:gd name="connsiteY2396" fmla="*/ 940302 h 6897066"/>
              <a:gd name="connsiteX2397" fmla="*/ 1347403 w 8188788"/>
              <a:gd name="connsiteY2397" fmla="*/ 934206 h 6897066"/>
              <a:gd name="connsiteX2398" fmla="*/ 1343338 w 8188788"/>
              <a:gd name="connsiteY2398" fmla="*/ 928616 h 6897066"/>
              <a:gd name="connsiteX2399" fmla="*/ 1339783 w 8188788"/>
              <a:gd name="connsiteY2399" fmla="*/ 922521 h 6897066"/>
              <a:gd name="connsiteX2400" fmla="*/ 1336734 w 8188788"/>
              <a:gd name="connsiteY2400" fmla="*/ 915915 h 6897066"/>
              <a:gd name="connsiteX2401" fmla="*/ 1334193 w 8188788"/>
              <a:gd name="connsiteY2401" fmla="*/ 909818 h 6897066"/>
              <a:gd name="connsiteX2402" fmla="*/ 1332161 w 8188788"/>
              <a:gd name="connsiteY2402" fmla="*/ 903721 h 6897066"/>
              <a:gd name="connsiteX2403" fmla="*/ 1330130 w 8188788"/>
              <a:gd name="connsiteY2403" fmla="*/ 897624 h 6897066"/>
              <a:gd name="connsiteX2404" fmla="*/ 1329112 w 8188788"/>
              <a:gd name="connsiteY2404" fmla="*/ 891528 h 6897066"/>
              <a:gd name="connsiteX2405" fmla="*/ 1328096 w 8188788"/>
              <a:gd name="connsiteY2405" fmla="*/ 885431 h 6897066"/>
              <a:gd name="connsiteX2406" fmla="*/ 1327080 w 8188788"/>
              <a:gd name="connsiteY2406" fmla="*/ 874253 h 6897066"/>
              <a:gd name="connsiteX2407" fmla="*/ 1328096 w 8188788"/>
              <a:gd name="connsiteY2407" fmla="*/ 862567 h 6897066"/>
              <a:gd name="connsiteX2408" fmla="*/ 1330130 w 8188788"/>
              <a:gd name="connsiteY2408" fmla="*/ 851389 h 6897066"/>
              <a:gd name="connsiteX2409" fmla="*/ 1333177 w 8188788"/>
              <a:gd name="connsiteY2409" fmla="*/ 840212 h 6897066"/>
              <a:gd name="connsiteX2410" fmla="*/ 1336734 w 8188788"/>
              <a:gd name="connsiteY2410" fmla="*/ 829543 h 6897066"/>
              <a:gd name="connsiteX2411" fmla="*/ 1341815 w 8188788"/>
              <a:gd name="connsiteY2411" fmla="*/ 818366 h 6897066"/>
              <a:gd name="connsiteX2412" fmla="*/ 1346896 w 8188788"/>
              <a:gd name="connsiteY2412" fmla="*/ 808204 h 6897066"/>
              <a:gd name="connsiteX2413" fmla="*/ 1352484 w 8188788"/>
              <a:gd name="connsiteY2413" fmla="*/ 798550 h 6897066"/>
              <a:gd name="connsiteX2414" fmla="*/ 1358580 w 8188788"/>
              <a:gd name="connsiteY2414" fmla="*/ 788897 h 6897066"/>
              <a:gd name="connsiteX2415" fmla="*/ 1371791 w 8188788"/>
              <a:gd name="connsiteY2415" fmla="*/ 771114 h 6897066"/>
              <a:gd name="connsiteX2416" fmla="*/ 1374839 w 8188788"/>
              <a:gd name="connsiteY2416" fmla="*/ 766542 h 6897066"/>
              <a:gd name="connsiteX2417" fmla="*/ 1378396 w 8188788"/>
              <a:gd name="connsiteY2417" fmla="*/ 762985 h 6897066"/>
              <a:gd name="connsiteX2418" fmla="*/ 1387032 w 8188788"/>
              <a:gd name="connsiteY2418" fmla="*/ 755872 h 6897066"/>
              <a:gd name="connsiteX2419" fmla="*/ 1395670 w 8188788"/>
              <a:gd name="connsiteY2419" fmla="*/ 749267 h 6897066"/>
              <a:gd name="connsiteX2420" fmla="*/ 1405324 w 8188788"/>
              <a:gd name="connsiteY2420" fmla="*/ 743171 h 6897066"/>
              <a:gd name="connsiteX2421" fmla="*/ 1416500 w 8188788"/>
              <a:gd name="connsiteY2421" fmla="*/ 737581 h 6897066"/>
              <a:gd name="connsiteX2422" fmla="*/ 1427171 w 8188788"/>
              <a:gd name="connsiteY2422" fmla="*/ 732501 h 6897066"/>
              <a:gd name="connsiteX2423" fmla="*/ 1451050 w 8188788"/>
              <a:gd name="connsiteY2423" fmla="*/ 721832 h 6897066"/>
              <a:gd name="connsiteX2424" fmla="*/ 1474930 w 8188788"/>
              <a:gd name="connsiteY2424" fmla="*/ 711669 h 6897066"/>
              <a:gd name="connsiteX2425" fmla="*/ 1486614 w 8188788"/>
              <a:gd name="connsiteY2425" fmla="*/ 706081 h 6897066"/>
              <a:gd name="connsiteX2426" fmla="*/ 1497284 w 8188788"/>
              <a:gd name="connsiteY2426" fmla="*/ 701000 h 6897066"/>
              <a:gd name="connsiteX2427" fmla="*/ 1507953 w 8188788"/>
              <a:gd name="connsiteY2427" fmla="*/ 694395 h 6897066"/>
              <a:gd name="connsiteX2428" fmla="*/ 1517607 w 8188788"/>
              <a:gd name="connsiteY2428" fmla="*/ 687790 h 6897066"/>
              <a:gd name="connsiteX2429" fmla="*/ 1526752 w 8188788"/>
              <a:gd name="connsiteY2429" fmla="*/ 680170 h 6897066"/>
              <a:gd name="connsiteX2430" fmla="*/ 1534882 w 8188788"/>
              <a:gd name="connsiteY2430" fmla="*/ 672549 h 6897066"/>
              <a:gd name="connsiteX2431" fmla="*/ 1544027 w 8188788"/>
              <a:gd name="connsiteY2431" fmla="*/ 661880 h 6897066"/>
              <a:gd name="connsiteX2432" fmla="*/ 1551140 w 8188788"/>
              <a:gd name="connsiteY2432" fmla="*/ 650702 h 6897066"/>
              <a:gd name="connsiteX2433" fmla="*/ 1556221 w 8188788"/>
              <a:gd name="connsiteY2433" fmla="*/ 640541 h 6897066"/>
              <a:gd name="connsiteX2434" fmla="*/ 1561302 w 8188788"/>
              <a:gd name="connsiteY2434" fmla="*/ 630887 h 6897066"/>
              <a:gd name="connsiteX2435" fmla="*/ 1564859 w 8188788"/>
              <a:gd name="connsiteY2435" fmla="*/ 621234 h 6897066"/>
              <a:gd name="connsiteX2436" fmla="*/ 1567905 w 8188788"/>
              <a:gd name="connsiteY2436" fmla="*/ 611580 h 6897066"/>
              <a:gd name="connsiteX2437" fmla="*/ 1569939 w 8188788"/>
              <a:gd name="connsiteY2437" fmla="*/ 601927 h 6897066"/>
              <a:gd name="connsiteX2438" fmla="*/ 1571463 w 8188788"/>
              <a:gd name="connsiteY2438" fmla="*/ 591766 h 6897066"/>
              <a:gd name="connsiteX2439" fmla="*/ 1574003 w 8188788"/>
              <a:gd name="connsiteY2439" fmla="*/ 571951 h 6897066"/>
              <a:gd name="connsiteX2440" fmla="*/ 1577051 w 8188788"/>
              <a:gd name="connsiteY2440" fmla="*/ 550104 h 6897066"/>
              <a:gd name="connsiteX2441" fmla="*/ 1578576 w 8188788"/>
              <a:gd name="connsiteY2441" fmla="*/ 537910 h 6897066"/>
              <a:gd name="connsiteX2442" fmla="*/ 1581117 w 8188788"/>
              <a:gd name="connsiteY2442" fmla="*/ 525717 h 6897066"/>
              <a:gd name="connsiteX2443" fmla="*/ 1584672 w 8188788"/>
              <a:gd name="connsiteY2443" fmla="*/ 512507 h 6897066"/>
              <a:gd name="connsiteX2444" fmla="*/ 1589244 w 8188788"/>
              <a:gd name="connsiteY2444" fmla="*/ 498788 h 6897066"/>
              <a:gd name="connsiteX2445" fmla="*/ 1598898 w 8188788"/>
              <a:gd name="connsiteY2445" fmla="*/ 496756 h 6897066"/>
              <a:gd name="connsiteX2446" fmla="*/ 1609060 w 8188788"/>
              <a:gd name="connsiteY2446" fmla="*/ 495233 h 6897066"/>
              <a:gd name="connsiteX2447" fmla="*/ 1619222 w 8188788"/>
              <a:gd name="connsiteY2447" fmla="*/ 493708 h 6897066"/>
              <a:gd name="connsiteX2448" fmla="*/ 1629383 w 8188788"/>
              <a:gd name="connsiteY2448" fmla="*/ 493200 h 6897066"/>
              <a:gd name="connsiteX2449" fmla="*/ 1650722 w 8188788"/>
              <a:gd name="connsiteY2449" fmla="*/ 492692 h 6897066"/>
              <a:gd name="connsiteX2450" fmla="*/ 1671044 w 8188788"/>
              <a:gd name="connsiteY2450" fmla="*/ 492692 h 6897066"/>
              <a:gd name="connsiteX2451" fmla="*/ 1692383 w 8188788"/>
              <a:gd name="connsiteY2451" fmla="*/ 494217 h 6897066"/>
              <a:gd name="connsiteX2452" fmla="*/ 1713214 w 8188788"/>
              <a:gd name="connsiteY2452" fmla="*/ 496249 h 6897066"/>
              <a:gd name="connsiteX2453" fmla="*/ 1754875 w 8188788"/>
              <a:gd name="connsiteY2453" fmla="*/ 501837 h 6897066"/>
              <a:gd name="connsiteX2454" fmla="*/ 1759449 w 8188788"/>
              <a:gd name="connsiteY2454" fmla="*/ 515555 h 6897066"/>
              <a:gd name="connsiteX2455" fmla="*/ 1761481 w 8188788"/>
              <a:gd name="connsiteY2455" fmla="*/ 528765 h 6897066"/>
              <a:gd name="connsiteX2456" fmla="*/ 1763514 w 8188788"/>
              <a:gd name="connsiteY2456" fmla="*/ 541975 h 6897066"/>
              <a:gd name="connsiteX2457" fmla="*/ 1763514 w 8188788"/>
              <a:gd name="connsiteY2457" fmla="*/ 555185 h 6897066"/>
              <a:gd name="connsiteX2458" fmla="*/ 1763004 w 8188788"/>
              <a:gd name="connsiteY2458" fmla="*/ 568902 h 6897066"/>
              <a:gd name="connsiteX2459" fmla="*/ 1760972 w 8188788"/>
              <a:gd name="connsiteY2459" fmla="*/ 581605 h 6897066"/>
              <a:gd name="connsiteX2460" fmla="*/ 1758433 w 8188788"/>
              <a:gd name="connsiteY2460" fmla="*/ 594815 h 6897066"/>
              <a:gd name="connsiteX2461" fmla="*/ 1754875 w 8188788"/>
              <a:gd name="connsiteY2461" fmla="*/ 607516 h 6897066"/>
              <a:gd name="connsiteX2462" fmla="*/ 1751320 w 8188788"/>
              <a:gd name="connsiteY2462" fmla="*/ 620218 h 6897066"/>
              <a:gd name="connsiteX2463" fmla="*/ 1747255 w 8188788"/>
              <a:gd name="connsiteY2463" fmla="*/ 633426 h 6897066"/>
              <a:gd name="connsiteX2464" fmla="*/ 1737601 w 8188788"/>
              <a:gd name="connsiteY2464" fmla="*/ 658830 h 6897066"/>
              <a:gd name="connsiteX2465" fmla="*/ 1727948 w 8188788"/>
              <a:gd name="connsiteY2465" fmla="*/ 683726 h 6897066"/>
              <a:gd name="connsiteX2466" fmla="*/ 1718295 w 8188788"/>
              <a:gd name="connsiteY2466" fmla="*/ 709130 h 6897066"/>
              <a:gd name="connsiteX2467" fmla="*/ 1713722 w 8188788"/>
              <a:gd name="connsiteY2467" fmla="*/ 692364 h 6897066"/>
              <a:gd name="connsiteX2468" fmla="*/ 1710165 w 8188788"/>
              <a:gd name="connsiteY2468" fmla="*/ 675090 h 6897066"/>
              <a:gd name="connsiteX2469" fmla="*/ 1709151 w 8188788"/>
              <a:gd name="connsiteY2469" fmla="*/ 666452 h 6897066"/>
              <a:gd name="connsiteX2470" fmla="*/ 1708642 w 8188788"/>
              <a:gd name="connsiteY2470" fmla="*/ 657306 h 6897066"/>
              <a:gd name="connsiteX2471" fmla="*/ 1708134 w 8188788"/>
              <a:gd name="connsiteY2471" fmla="*/ 649177 h 6897066"/>
              <a:gd name="connsiteX2472" fmla="*/ 1708134 w 8188788"/>
              <a:gd name="connsiteY2472" fmla="*/ 640541 h 6897066"/>
              <a:gd name="connsiteX2473" fmla="*/ 1708642 w 8188788"/>
              <a:gd name="connsiteY2473" fmla="*/ 631903 h 6897066"/>
              <a:gd name="connsiteX2474" fmla="*/ 1710165 w 8188788"/>
              <a:gd name="connsiteY2474" fmla="*/ 623774 h 6897066"/>
              <a:gd name="connsiteX2475" fmla="*/ 1712197 w 8188788"/>
              <a:gd name="connsiteY2475" fmla="*/ 615137 h 6897066"/>
              <a:gd name="connsiteX2476" fmla="*/ 1715246 w 8188788"/>
              <a:gd name="connsiteY2476" fmla="*/ 606499 h 6897066"/>
              <a:gd name="connsiteX2477" fmla="*/ 1719312 w 8188788"/>
              <a:gd name="connsiteY2477" fmla="*/ 598370 h 6897066"/>
              <a:gd name="connsiteX2478" fmla="*/ 1724393 w 8188788"/>
              <a:gd name="connsiteY2478" fmla="*/ 590241 h 6897066"/>
              <a:gd name="connsiteX2479" fmla="*/ 1729473 w 8188788"/>
              <a:gd name="connsiteY2479" fmla="*/ 582112 h 6897066"/>
              <a:gd name="connsiteX2480" fmla="*/ 1737094 w 8188788"/>
              <a:gd name="connsiteY2480" fmla="*/ 573983 h 6897066"/>
              <a:gd name="connsiteX2481" fmla="*/ 1730997 w 8188788"/>
              <a:gd name="connsiteY2481" fmla="*/ 567379 h 6897066"/>
              <a:gd name="connsiteX2482" fmla="*/ 1724393 w 8188788"/>
              <a:gd name="connsiteY2482" fmla="*/ 561282 h 6897066"/>
              <a:gd name="connsiteX2483" fmla="*/ 1718295 w 8188788"/>
              <a:gd name="connsiteY2483" fmla="*/ 556708 h 6897066"/>
              <a:gd name="connsiteX2484" fmla="*/ 1712197 w 8188788"/>
              <a:gd name="connsiteY2484" fmla="*/ 553153 h 6897066"/>
              <a:gd name="connsiteX2485" fmla="*/ 1706609 w 8188788"/>
              <a:gd name="connsiteY2485" fmla="*/ 550611 h 6897066"/>
              <a:gd name="connsiteX2486" fmla="*/ 1700513 w 8188788"/>
              <a:gd name="connsiteY2486" fmla="*/ 548579 h 6897066"/>
              <a:gd name="connsiteX2487" fmla="*/ 1695432 w 8188788"/>
              <a:gd name="connsiteY2487" fmla="*/ 548072 h 6897066"/>
              <a:gd name="connsiteX2488" fmla="*/ 1689842 w 8188788"/>
              <a:gd name="connsiteY2488" fmla="*/ 548579 h 6897066"/>
              <a:gd name="connsiteX2489" fmla="*/ 1684255 w 8188788"/>
              <a:gd name="connsiteY2489" fmla="*/ 549595 h 6897066"/>
              <a:gd name="connsiteX2490" fmla="*/ 1679174 w 8188788"/>
              <a:gd name="connsiteY2490" fmla="*/ 551628 h 6897066"/>
              <a:gd name="connsiteX2491" fmla="*/ 1674093 w 8188788"/>
              <a:gd name="connsiteY2491" fmla="*/ 554169 h 6897066"/>
              <a:gd name="connsiteX2492" fmla="*/ 1668503 w 8188788"/>
              <a:gd name="connsiteY2492" fmla="*/ 557725 h 6897066"/>
              <a:gd name="connsiteX2493" fmla="*/ 1663931 w 8188788"/>
              <a:gd name="connsiteY2493" fmla="*/ 562298 h 6897066"/>
              <a:gd name="connsiteX2494" fmla="*/ 1658851 w 8188788"/>
              <a:gd name="connsiteY2494" fmla="*/ 567379 h 6897066"/>
              <a:gd name="connsiteX2495" fmla="*/ 1654277 w 8188788"/>
              <a:gd name="connsiteY2495" fmla="*/ 572966 h 6897066"/>
              <a:gd name="connsiteX2496" fmla="*/ 1649197 w 8188788"/>
              <a:gd name="connsiteY2496" fmla="*/ 579063 h 6897066"/>
              <a:gd name="connsiteX2497" fmla="*/ 1654787 w 8188788"/>
              <a:gd name="connsiteY2497" fmla="*/ 586685 h 6897066"/>
              <a:gd name="connsiteX2498" fmla="*/ 1660376 w 8188788"/>
              <a:gd name="connsiteY2498" fmla="*/ 595322 h 6897066"/>
              <a:gd name="connsiteX2499" fmla="*/ 1664439 w 8188788"/>
              <a:gd name="connsiteY2499" fmla="*/ 604467 h 6897066"/>
              <a:gd name="connsiteX2500" fmla="*/ 1668503 w 8188788"/>
              <a:gd name="connsiteY2500" fmla="*/ 614121 h 6897066"/>
              <a:gd name="connsiteX2501" fmla="*/ 1671554 w 8188788"/>
              <a:gd name="connsiteY2501" fmla="*/ 624282 h 6897066"/>
              <a:gd name="connsiteX2502" fmla="*/ 1674093 w 8188788"/>
              <a:gd name="connsiteY2502" fmla="*/ 634444 h 6897066"/>
              <a:gd name="connsiteX2503" fmla="*/ 1676634 w 8188788"/>
              <a:gd name="connsiteY2503" fmla="*/ 645113 h 6897066"/>
              <a:gd name="connsiteX2504" fmla="*/ 1677649 w 8188788"/>
              <a:gd name="connsiteY2504" fmla="*/ 656290 h 6897066"/>
              <a:gd name="connsiteX2505" fmla="*/ 1679174 w 8188788"/>
              <a:gd name="connsiteY2505" fmla="*/ 667468 h 6897066"/>
              <a:gd name="connsiteX2506" fmla="*/ 1679681 w 8188788"/>
              <a:gd name="connsiteY2506" fmla="*/ 678645 h 6897066"/>
              <a:gd name="connsiteX2507" fmla="*/ 1679174 w 8188788"/>
              <a:gd name="connsiteY2507" fmla="*/ 689823 h 6897066"/>
              <a:gd name="connsiteX2508" fmla="*/ 1678157 w 8188788"/>
              <a:gd name="connsiteY2508" fmla="*/ 701000 h 6897066"/>
              <a:gd name="connsiteX2509" fmla="*/ 1677141 w 8188788"/>
              <a:gd name="connsiteY2509" fmla="*/ 711669 h 6897066"/>
              <a:gd name="connsiteX2510" fmla="*/ 1674601 w 8188788"/>
              <a:gd name="connsiteY2510" fmla="*/ 722846 h 6897066"/>
              <a:gd name="connsiteX2511" fmla="*/ 1672568 w 8188788"/>
              <a:gd name="connsiteY2511" fmla="*/ 733010 h 6897066"/>
              <a:gd name="connsiteX2512" fmla="*/ 1669520 w 8188788"/>
              <a:gd name="connsiteY2512" fmla="*/ 743171 h 6897066"/>
              <a:gd name="connsiteX2513" fmla="*/ 1665455 w 8188788"/>
              <a:gd name="connsiteY2513" fmla="*/ 752316 h 6897066"/>
              <a:gd name="connsiteX2514" fmla="*/ 1661390 w 8188788"/>
              <a:gd name="connsiteY2514" fmla="*/ 761461 h 6897066"/>
              <a:gd name="connsiteX2515" fmla="*/ 1656819 w 8188788"/>
              <a:gd name="connsiteY2515" fmla="*/ 769591 h 6897066"/>
              <a:gd name="connsiteX2516" fmla="*/ 1651229 w 8188788"/>
              <a:gd name="connsiteY2516" fmla="*/ 776702 h 6897066"/>
              <a:gd name="connsiteX2517" fmla="*/ 1645134 w 8188788"/>
              <a:gd name="connsiteY2517" fmla="*/ 784324 h 6897066"/>
              <a:gd name="connsiteX2518" fmla="*/ 1638528 w 8188788"/>
              <a:gd name="connsiteY2518" fmla="*/ 790421 h 6897066"/>
              <a:gd name="connsiteX2519" fmla="*/ 1631415 w 8188788"/>
              <a:gd name="connsiteY2519" fmla="*/ 794994 h 6897066"/>
              <a:gd name="connsiteX2520" fmla="*/ 1623286 w 8188788"/>
              <a:gd name="connsiteY2520" fmla="*/ 799059 h 6897066"/>
              <a:gd name="connsiteX2521" fmla="*/ 1615157 w 8188788"/>
              <a:gd name="connsiteY2521" fmla="*/ 801598 h 6897066"/>
              <a:gd name="connsiteX2522" fmla="*/ 1606519 w 8188788"/>
              <a:gd name="connsiteY2522" fmla="*/ 803631 h 6897066"/>
              <a:gd name="connsiteX2523" fmla="*/ 1596866 w 8188788"/>
              <a:gd name="connsiteY2523" fmla="*/ 804139 h 6897066"/>
              <a:gd name="connsiteX2524" fmla="*/ 1586705 w 8188788"/>
              <a:gd name="connsiteY2524" fmla="*/ 803631 h 6897066"/>
              <a:gd name="connsiteX2525" fmla="*/ 1576543 w 8188788"/>
              <a:gd name="connsiteY2525" fmla="*/ 801091 h 6897066"/>
              <a:gd name="connsiteX2526" fmla="*/ 1565366 w 8188788"/>
              <a:gd name="connsiteY2526" fmla="*/ 797534 h 6897066"/>
              <a:gd name="connsiteX2527" fmla="*/ 1553681 w 8188788"/>
              <a:gd name="connsiteY2527" fmla="*/ 791946 h 6897066"/>
              <a:gd name="connsiteX2528" fmla="*/ 1541486 w 8188788"/>
              <a:gd name="connsiteY2528" fmla="*/ 785340 h 6897066"/>
              <a:gd name="connsiteX2529" fmla="*/ 1546059 w 8188788"/>
              <a:gd name="connsiteY2529" fmla="*/ 780768 h 6897066"/>
              <a:gd name="connsiteX2530" fmla="*/ 1551647 w 8188788"/>
              <a:gd name="connsiteY2530" fmla="*/ 776195 h 6897066"/>
              <a:gd name="connsiteX2531" fmla="*/ 1557237 w 8188788"/>
              <a:gd name="connsiteY2531" fmla="*/ 772638 h 6897066"/>
              <a:gd name="connsiteX2532" fmla="*/ 1561809 w 8188788"/>
              <a:gd name="connsiteY2532" fmla="*/ 770098 h 6897066"/>
              <a:gd name="connsiteX2533" fmla="*/ 1571970 w 8188788"/>
              <a:gd name="connsiteY2533" fmla="*/ 766033 h 6897066"/>
              <a:gd name="connsiteX2534" fmla="*/ 1580608 w 8188788"/>
              <a:gd name="connsiteY2534" fmla="*/ 761969 h 6897066"/>
              <a:gd name="connsiteX2535" fmla="*/ 1584164 w 8188788"/>
              <a:gd name="connsiteY2535" fmla="*/ 759936 h 6897066"/>
              <a:gd name="connsiteX2536" fmla="*/ 1587721 w 8188788"/>
              <a:gd name="connsiteY2536" fmla="*/ 756888 h 6897066"/>
              <a:gd name="connsiteX2537" fmla="*/ 1590769 w 8188788"/>
              <a:gd name="connsiteY2537" fmla="*/ 753840 h 6897066"/>
              <a:gd name="connsiteX2538" fmla="*/ 1592802 w 8188788"/>
              <a:gd name="connsiteY2538" fmla="*/ 750284 h 6897066"/>
              <a:gd name="connsiteX2539" fmla="*/ 1594325 w 8188788"/>
              <a:gd name="connsiteY2539" fmla="*/ 745711 h 6897066"/>
              <a:gd name="connsiteX2540" fmla="*/ 1594834 w 8188788"/>
              <a:gd name="connsiteY2540" fmla="*/ 740123 h 6897066"/>
              <a:gd name="connsiteX2541" fmla="*/ 1594834 w 8188788"/>
              <a:gd name="connsiteY2541" fmla="*/ 733517 h 6897066"/>
              <a:gd name="connsiteX2542" fmla="*/ 1594325 w 8188788"/>
              <a:gd name="connsiteY2542" fmla="*/ 725388 h 6897066"/>
              <a:gd name="connsiteX2543" fmla="*/ 1583656 w 8188788"/>
              <a:gd name="connsiteY2543" fmla="*/ 724879 h 6897066"/>
              <a:gd name="connsiteX2544" fmla="*/ 1574003 w 8188788"/>
              <a:gd name="connsiteY2544" fmla="*/ 725388 h 6897066"/>
              <a:gd name="connsiteX2545" fmla="*/ 1565366 w 8188788"/>
              <a:gd name="connsiteY2545" fmla="*/ 726913 h 6897066"/>
              <a:gd name="connsiteX2546" fmla="*/ 1557237 w 8188788"/>
              <a:gd name="connsiteY2546" fmla="*/ 729452 h 6897066"/>
              <a:gd name="connsiteX2547" fmla="*/ 1549108 w 8188788"/>
              <a:gd name="connsiteY2547" fmla="*/ 733010 h 6897066"/>
              <a:gd name="connsiteX2548" fmla="*/ 1541995 w 8188788"/>
              <a:gd name="connsiteY2548" fmla="*/ 737073 h 6897066"/>
              <a:gd name="connsiteX2549" fmla="*/ 1535389 w 8188788"/>
              <a:gd name="connsiteY2549" fmla="*/ 742155 h 6897066"/>
              <a:gd name="connsiteX2550" fmla="*/ 1529292 w 8188788"/>
              <a:gd name="connsiteY2550" fmla="*/ 747236 h 6897066"/>
              <a:gd name="connsiteX2551" fmla="*/ 1523704 w 8188788"/>
              <a:gd name="connsiteY2551" fmla="*/ 753332 h 6897066"/>
              <a:gd name="connsiteX2552" fmla="*/ 1518623 w 8188788"/>
              <a:gd name="connsiteY2552" fmla="*/ 759936 h 6897066"/>
              <a:gd name="connsiteX2553" fmla="*/ 1513543 w 8188788"/>
              <a:gd name="connsiteY2553" fmla="*/ 766542 h 6897066"/>
              <a:gd name="connsiteX2554" fmla="*/ 1508970 w 8188788"/>
              <a:gd name="connsiteY2554" fmla="*/ 773655 h 6897066"/>
              <a:gd name="connsiteX2555" fmla="*/ 1500333 w 8188788"/>
              <a:gd name="connsiteY2555" fmla="*/ 789405 h 6897066"/>
              <a:gd name="connsiteX2556" fmla="*/ 1492711 w 8188788"/>
              <a:gd name="connsiteY2556" fmla="*/ 805156 h 6897066"/>
              <a:gd name="connsiteX2557" fmla="*/ 1484583 w 8188788"/>
              <a:gd name="connsiteY2557" fmla="*/ 820905 h 6897066"/>
              <a:gd name="connsiteX2558" fmla="*/ 1476962 w 8188788"/>
              <a:gd name="connsiteY2558" fmla="*/ 836656 h 6897066"/>
              <a:gd name="connsiteX2559" fmla="*/ 1468832 w 8188788"/>
              <a:gd name="connsiteY2559" fmla="*/ 850373 h 6897066"/>
              <a:gd name="connsiteX2560" fmla="*/ 1464259 w 8188788"/>
              <a:gd name="connsiteY2560" fmla="*/ 856979 h 6897066"/>
              <a:gd name="connsiteX2561" fmla="*/ 1459687 w 8188788"/>
              <a:gd name="connsiteY2561" fmla="*/ 862567 h 6897066"/>
              <a:gd name="connsiteX2562" fmla="*/ 1454606 w 8188788"/>
              <a:gd name="connsiteY2562" fmla="*/ 868157 h 6897066"/>
              <a:gd name="connsiteX2563" fmla="*/ 1449017 w 8188788"/>
              <a:gd name="connsiteY2563" fmla="*/ 872728 h 6897066"/>
              <a:gd name="connsiteX2564" fmla="*/ 1443429 w 8188788"/>
              <a:gd name="connsiteY2564" fmla="*/ 877302 h 6897066"/>
              <a:gd name="connsiteX2565" fmla="*/ 1437332 w 8188788"/>
              <a:gd name="connsiteY2565" fmla="*/ 880350 h 6897066"/>
              <a:gd name="connsiteX2566" fmla="*/ 1430726 w 8188788"/>
              <a:gd name="connsiteY2566" fmla="*/ 882383 h 6897066"/>
              <a:gd name="connsiteX2567" fmla="*/ 1423613 w 8188788"/>
              <a:gd name="connsiteY2567" fmla="*/ 883906 h 6897066"/>
              <a:gd name="connsiteX2568" fmla="*/ 1415993 w 8188788"/>
              <a:gd name="connsiteY2568" fmla="*/ 884415 h 6897066"/>
              <a:gd name="connsiteX2569" fmla="*/ 1407355 w 8188788"/>
              <a:gd name="connsiteY2569" fmla="*/ 883399 h 6897066"/>
              <a:gd name="connsiteX2570" fmla="*/ 1469342 w 8188788"/>
              <a:gd name="connsiteY2570" fmla="*/ 932681 h 6897066"/>
              <a:gd name="connsiteX2571" fmla="*/ 1477978 w 8188788"/>
              <a:gd name="connsiteY2571" fmla="*/ 926076 h 6897066"/>
              <a:gd name="connsiteX2572" fmla="*/ 1485091 w 8188788"/>
              <a:gd name="connsiteY2572" fmla="*/ 919471 h 6897066"/>
              <a:gd name="connsiteX2573" fmla="*/ 1491188 w 8188788"/>
              <a:gd name="connsiteY2573" fmla="*/ 912358 h 6897066"/>
              <a:gd name="connsiteX2574" fmla="*/ 1496269 w 8188788"/>
              <a:gd name="connsiteY2574" fmla="*/ 905245 h 6897066"/>
              <a:gd name="connsiteX2575" fmla="*/ 1499824 w 8188788"/>
              <a:gd name="connsiteY2575" fmla="*/ 898641 h 6897066"/>
              <a:gd name="connsiteX2576" fmla="*/ 1502872 w 8188788"/>
              <a:gd name="connsiteY2576" fmla="*/ 891528 h 6897066"/>
              <a:gd name="connsiteX2577" fmla="*/ 1505922 w 8188788"/>
              <a:gd name="connsiteY2577" fmla="*/ 884922 h 6897066"/>
              <a:gd name="connsiteX2578" fmla="*/ 1507446 w 8188788"/>
              <a:gd name="connsiteY2578" fmla="*/ 877809 h 6897066"/>
              <a:gd name="connsiteX2579" fmla="*/ 1512019 w 8188788"/>
              <a:gd name="connsiteY2579" fmla="*/ 864092 h 6897066"/>
              <a:gd name="connsiteX2580" fmla="*/ 1514050 w 8188788"/>
              <a:gd name="connsiteY2580" fmla="*/ 856979 h 6897066"/>
              <a:gd name="connsiteX2581" fmla="*/ 1517100 w 8188788"/>
              <a:gd name="connsiteY2581" fmla="*/ 849866 h 6897066"/>
              <a:gd name="connsiteX2582" fmla="*/ 1520147 w 8188788"/>
              <a:gd name="connsiteY2582" fmla="*/ 843260 h 6897066"/>
              <a:gd name="connsiteX2583" fmla="*/ 1524211 w 8188788"/>
              <a:gd name="connsiteY2583" fmla="*/ 836147 h 6897066"/>
              <a:gd name="connsiteX2584" fmla="*/ 1529292 w 8188788"/>
              <a:gd name="connsiteY2584" fmla="*/ 829543 h 6897066"/>
              <a:gd name="connsiteX2585" fmla="*/ 1535898 w 8188788"/>
              <a:gd name="connsiteY2585" fmla="*/ 822938 h 6897066"/>
              <a:gd name="connsiteX2586" fmla="*/ 1543011 w 8188788"/>
              <a:gd name="connsiteY2586" fmla="*/ 826495 h 6897066"/>
              <a:gd name="connsiteX2587" fmla="*/ 1549615 w 8188788"/>
              <a:gd name="connsiteY2587" fmla="*/ 830050 h 6897066"/>
              <a:gd name="connsiteX2588" fmla="*/ 1555204 w 8188788"/>
              <a:gd name="connsiteY2588" fmla="*/ 834115 h 6897066"/>
              <a:gd name="connsiteX2589" fmla="*/ 1560792 w 8188788"/>
              <a:gd name="connsiteY2589" fmla="*/ 838688 h 6897066"/>
              <a:gd name="connsiteX2590" fmla="*/ 1564859 w 8188788"/>
              <a:gd name="connsiteY2590" fmla="*/ 843260 h 6897066"/>
              <a:gd name="connsiteX2591" fmla="*/ 1568415 w 8188788"/>
              <a:gd name="connsiteY2591" fmla="*/ 848341 h 6897066"/>
              <a:gd name="connsiteX2592" fmla="*/ 1571463 w 8188788"/>
              <a:gd name="connsiteY2592" fmla="*/ 852914 h 6897066"/>
              <a:gd name="connsiteX2593" fmla="*/ 1574003 w 8188788"/>
              <a:gd name="connsiteY2593" fmla="*/ 857995 h 6897066"/>
              <a:gd name="connsiteX2594" fmla="*/ 1575528 w 8188788"/>
              <a:gd name="connsiteY2594" fmla="*/ 863076 h 6897066"/>
              <a:gd name="connsiteX2595" fmla="*/ 1577051 w 8188788"/>
              <a:gd name="connsiteY2595" fmla="*/ 868157 h 6897066"/>
              <a:gd name="connsiteX2596" fmla="*/ 1578067 w 8188788"/>
              <a:gd name="connsiteY2596" fmla="*/ 873744 h 6897066"/>
              <a:gd name="connsiteX2597" fmla="*/ 1578067 w 8188788"/>
              <a:gd name="connsiteY2597" fmla="*/ 878825 h 6897066"/>
              <a:gd name="connsiteX2598" fmla="*/ 1577560 w 8188788"/>
              <a:gd name="connsiteY2598" fmla="*/ 884415 h 6897066"/>
              <a:gd name="connsiteX2599" fmla="*/ 1577051 w 8188788"/>
              <a:gd name="connsiteY2599" fmla="*/ 890003 h 6897066"/>
              <a:gd name="connsiteX2600" fmla="*/ 1575528 w 8188788"/>
              <a:gd name="connsiteY2600" fmla="*/ 895084 h 6897066"/>
              <a:gd name="connsiteX2601" fmla="*/ 1574511 w 8188788"/>
              <a:gd name="connsiteY2601" fmla="*/ 900673 h 6897066"/>
              <a:gd name="connsiteX2602" fmla="*/ 1588229 w 8188788"/>
              <a:gd name="connsiteY2602" fmla="*/ 890003 h 6897066"/>
              <a:gd name="connsiteX2603" fmla="*/ 1602963 w 8188788"/>
              <a:gd name="connsiteY2603" fmla="*/ 879334 h 6897066"/>
              <a:gd name="connsiteX2604" fmla="*/ 1616173 w 8188788"/>
              <a:gd name="connsiteY2604" fmla="*/ 869173 h 6897066"/>
              <a:gd name="connsiteX2605" fmla="*/ 1627858 w 8188788"/>
              <a:gd name="connsiteY2605" fmla="*/ 859519 h 6897066"/>
              <a:gd name="connsiteX2606" fmla="*/ 1637512 w 8188788"/>
              <a:gd name="connsiteY2606" fmla="*/ 851389 h 6897066"/>
              <a:gd name="connsiteX2607" fmla="*/ 1647674 w 8188788"/>
              <a:gd name="connsiteY2607" fmla="*/ 843260 h 6897066"/>
              <a:gd name="connsiteX2608" fmla="*/ 1658342 w 8188788"/>
              <a:gd name="connsiteY2608" fmla="*/ 835640 h 6897066"/>
              <a:gd name="connsiteX2609" fmla="*/ 1670028 w 8188788"/>
              <a:gd name="connsiteY2609" fmla="*/ 828018 h 6897066"/>
              <a:gd name="connsiteX2610" fmla="*/ 1693400 w 8188788"/>
              <a:gd name="connsiteY2610" fmla="*/ 814301 h 6897066"/>
              <a:gd name="connsiteX2611" fmla="*/ 1718295 w 8188788"/>
              <a:gd name="connsiteY2611" fmla="*/ 800582 h 6897066"/>
              <a:gd name="connsiteX2612" fmla="*/ 1742682 w 8188788"/>
              <a:gd name="connsiteY2612" fmla="*/ 787372 h 6897066"/>
              <a:gd name="connsiteX2613" fmla="*/ 1766562 w 8188788"/>
              <a:gd name="connsiteY2613" fmla="*/ 773146 h 6897066"/>
              <a:gd name="connsiteX2614" fmla="*/ 1777740 w 8188788"/>
              <a:gd name="connsiteY2614" fmla="*/ 766033 h 6897066"/>
              <a:gd name="connsiteX2615" fmla="*/ 1789424 w 8188788"/>
              <a:gd name="connsiteY2615" fmla="*/ 758412 h 6897066"/>
              <a:gd name="connsiteX2616" fmla="*/ 1799587 w 8188788"/>
              <a:gd name="connsiteY2616" fmla="*/ 750284 h 6897066"/>
              <a:gd name="connsiteX2617" fmla="*/ 1809240 w 8188788"/>
              <a:gd name="connsiteY2617" fmla="*/ 741139 h 6897066"/>
              <a:gd name="connsiteX2618" fmla="*/ 1817876 w 8188788"/>
              <a:gd name="connsiteY2618" fmla="*/ 733517 h 6897066"/>
              <a:gd name="connsiteX2619" fmla="*/ 1825498 w 8188788"/>
              <a:gd name="connsiteY2619" fmla="*/ 724879 h 6897066"/>
              <a:gd name="connsiteX2620" fmla="*/ 1832611 w 8188788"/>
              <a:gd name="connsiteY2620" fmla="*/ 715735 h 6897066"/>
              <a:gd name="connsiteX2621" fmla="*/ 1840231 w 8188788"/>
              <a:gd name="connsiteY2621" fmla="*/ 706081 h 6897066"/>
              <a:gd name="connsiteX2622" fmla="*/ 1853441 w 8188788"/>
              <a:gd name="connsiteY2622" fmla="*/ 686774 h 6897066"/>
              <a:gd name="connsiteX2623" fmla="*/ 1866651 w 8188788"/>
              <a:gd name="connsiteY2623" fmla="*/ 666452 h 6897066"/>
              <a:gd name="connsiteX2624" fmla="*/ 1879862 w 8188788"/>
              <a:gd name="connsiteY2624" fmla="*/ 646129 h 6897066"/>
              <a:gd name="connsiteX2625" fmla="*/ 1894596 w 8188788"/>
              <a:gd name="connsiteY2625" fmla="*/ 624790 h 6897066"/>
              <a:gd name="connsiteX2626" fmla="*/ 1901708 w 8188788"/>
              <a:gd name="connsiteY2626" fmla="*/ 614628 h 6897066"/>
              <a:gd name="connsiteX2627" fmla="*/ 1909329 w 8188788"/>
              <a:gd name="connsiteY2627" fmla="*/ 604976 h 6897066"/>
              <a:gd name="connsiteX2628" fmla="*/ 1917967 w 8188788"/>
              <a:gd name="connsiteY2628" fmla="*/ 595322 h 6897066"/>
              <a:gd name="connsiteX2629" fmla="*/ 1927112 w 8188788"/>
              <a:gd name="connsiteY2629" fmla="*/ 585669 h 6897066"/>
              <a:gd name="connsiteX2630" fmla="*/ 1944386 w 8188788"/>
              <a:gd name="connsiteY2630" fmla="*/ 567379 h 6897066"/>
              <a:gd name="connsiteX2631" fmla="*/ 1962168 w 8188788"/>
              <a:gd name="connsiteY2631" fmla="*/ 550104 h 6897066"/>
              <a:gd name="connsiteX2632" fmla="*/ 1998242 w 8188788"/>
              <a:gd name="connsiteY2632" fmla="*/ 515046 h 6897066"/>
              <a:gd name="connsiteX2633" fmla="*/ 2036346 w 8188788"/>
              <a:gd name="connsiteY2633" fmla="*/ 480498 h 6897066"/>
              <a:gd name="connsiteX2634" fmla="*/ 2074452 w 8188788"/>
              <a:gd name="connsiteY2634" fmla="*/ 445442 h 6897066"/>
              <a:gd name="connsiteX2635" fmla="*/ 2113575 w 8188788"/>
              <a:gd name="connsiteY2635" fmla="*/ 409368 h 6897066"/>
              <a:gd name="connsiteX2636" fmla="*/ 2153203 w 8188788"/>
              <a:gd name="connsiteY2636" fmla="*/ 371771 h 6897066"/>
              <a:gd name="connsiteX2637" fmla="*/ 2173018 w 8188788"/>
              <a:gd name="connsiteY2637" fmla="*/ 351957 h 6897066"/>
              <a:gd name="connsiteX2638" fmla="*/ 2193341 w 8188788"/>
              <a:gd name="connsiteY2638" fmla="*/ 332141 h 6897066"/>
              <a:gd name="connsiteX2639" fmla="*/ 2213155 w 8188788"/>
              <a:gd name="connsiteY2639" fmla="*/ 310802 h 6897066"/>
              <a:gd name="connsiteX2640" fmla="*/ 2232971 w 8188788"/>
              <a:gd name="connsiteY2640" fmla="*/ 289463 h 6897066"/>
              <a:gd name="connsiteX2641" fmla="*/ 2252277 w 8188788"/>
              <a:gd name="connsiteY2641" fmla="*/ 268124 h 6897066"/>
              <a:gd name="connsiteX2642" fmla="*/ 2272091 w 8188788"/>
              <a:gd name="connsiteY2642" fmla="*/ 248311 h 6897066"/>
              <a:gd name="connsiteX2643" fmla="*/ 2312737 w 8188788"/>
              <a:gd name="connsiteY2643" fmla="*/ 208172 h 6897066"/>
              <a:gd name="connsiteX2644" fmla="*/ 2332045 w 8188788"/>
              <a:gd name="connsiteY2644" fmla="*/ 188865 h 6897066"/>
              <a:gd name="connsiteX2645" fmla="*/ 2351350 w 8188788"/>
              <a:gd name="connsiteY2645" fmla="*/ 170575 h 6897066"/>
              <a:gd name="connsiteX2646" fmla="*/ 2369133 w 8188788"/>
              <a:gd name="connsiteY2646" fmla="*/ 150761 h 6897066"/>
              <a:gd name="connsiteX2647" fmla="*/ 2385901 w 8188788"/>
              <a:gd name="connsiteY2647" fmla="*/ 132470 h 6897066"/>
              <a:gd name="connsiteX2648" fmla="*/ 2393012 w 8188788"/>
              <a:gd name="connsiteY2648" fmla="*/ 122816 h 6897066"/>
              <a:gd name="connsiteX2649" fmla="*/ 2399618 w 8188788"/>
              <a:gd name="connsiteY2649" fmla="*/ 113163 h 6897066"/>
              <a:gd name="connsiteX2650" fmla="*/ 2412320 w 8188788"/>
              <a:gd name="connsiteY2650" fmla="*/ 92841 h 6897066"/>
              <a:gd name="connsiteX2651" fmla="*/ 2396569 w 8188788"/>
              <a:gd name="connsiteY2651" fmla="*/ 105034 h 6897066"/>
              <a:gd name="connsiteX2652" fmla="*/ 2387931 w 8188788"/>
              <a:gd name="connsiteY2652" fmla="*/ 110623 h 6897066"/>
              <a:gd name="connsiteX2653" fmla="*/ 2379804 w 8188788"/>
              <a:gd name="connsiteY2653" fmla="*/ 116212 h 6897066"/>
              <a:gd name="connsiteX2654" fmla="*/ 2377263 w 8188788"/>
              <a:gd name="connsiteY2654" fmla="*/ 112148 h 6897066"/>
              <a:gd name="connsiteX2655" fmla="*/ 2375230 w 8188788"/>
              <a:gd name="connsiteY2655" fmla="*/ 108590 h 6897066"/>
              <a:gd name="connsiteX2656" fmla="*/ 2373705 w 8188788"/>
              <a:gd name="connsiteY2656" fmla="*/ 105034 h 6897066"/>
              <a:gd name="connsiteX2657" fmla="*/ 2373198 w 8188788"/>
              <a:gd name="connsiteY2657" fmla="*/ 101477 h 6897066"/>
              <a:gd name="connsiteX2658" fmla="*/ 2371673 w 8188788"/>
              <a:gd name="connsiteY2658" fmla="*/ 94873 h 6897066"/>
              <a:gd name="connsiteX2659" fmla="*/ 2372182 w 8188788"/>
              <a:gd name="connsiteY2659" fmla="*/ 88776 h 6897066"/>
              <a:gd name="connsiteX2660" fmla="*/ 2374214 w 8188788"/>
              <a:gd name="connsiteY2660" fmla="*/ 82679 h 6897066"/>
              <a:gd name="connsiteX2661" fmla="*/ 2376754 w 8188788"/>
              <a:gd name="connsiteY2661" fmla="*/ 77599 h 6897066"/>
              <a:gd name="connsiteX2662" fmla="*/ 2378786 w 8188788"/>
              <a:gd name="connsiteY2662" fmla="*/ 71502 h 6897066"/>
              <a:gd name="connsiteX2663" fmla="*/ 2382851 w 8188788"/>
              <a:gd name="connsiteY2663" fmla="*/ 66421 h 6897066"/>
              <a:gd name="connsiteX2664" fmla="*/ 2388440 w 8188788"/>
              <a:gd name="connsiteY2664" fmla="*/ 55244 h 6897066"/>
              <a:gd name="connsiteX2665" fmla="*/ 2390981 w 8188788"/>
              <a:gd name="connsiteY2665" fmla="*/ 49654 h 6897066"/>
              <a:gd name="connsiteX2666" fmla="*/ 2393012 w 8188788"/>
              <a:gd name="connsiteY2666" fmla="*/ 43557 h 6897066"/>
              <a:gd name="connsiteX2667" fmla="*/ 2393521 w 8188788"/>
              <a:gd name="connsiteY2667" fmla="*/ 37460 h 6897066"/>
              <a:gd name="connsiteX2668" fmla="*/ 2392505 w 8188788"/>
              <a:gd name="connsiteY2668" fmla="*/ 30856 h 6897066"/>
              <a:gd name="connsiteX2669" fmla="*/ 2391489 w 8188788"/>
              <a:gd name="connsiteY2669" fmla="*/ 27299 h 6897066"/>
              <a:gd name="connsiteX2670" fmla="*/ 2389964 w 8188788"/>
              <a:gd name="connsiteY2670" fmla="*/ 23743 h 6897066"/>
              <a:gd name="connsiteX2671" fmla="*/ 2387931 w 8188788"/>
              <a:gd name="connsiteY2671" fmla="*/ 20186 h 6897066"/>
              <a:gd name="connsiteX2672" fmla="*/ 2386408 w 8188788"/>
              <a:gd name="connsiteY2672" fmla="*/ 15614 h 6897066"/>
              <a:gd name="connsiteX2673" fmla="*/ 2381834 w 8188788"/>
              <a:gd name="connsiteY2673" fmla="*/ 18663 h 6897066"/>
              <a:gd name="connsiteX2674" fmla="*/ 2378279 w 8188788"/>
              <a:gd name="connsiteY2674" fmla="*/ 21711 h 6897066"/>
              <a:gd name="connsiteX2675" fmla="*/ 2371166 w 8188788"/>
              <a:gd name="connsiteY2675" fmla="*/ 29331 h 6897066"/>
              <a:gd name="connsiteX2676" fmla="*/ 2364562 w 8188788"/>
              <a:gd name="connsiteY2676" fmla="*/ 37460 h 6897066"/>
              <a:gd name="connsiteX2677" fmla="*/ 2358465 w 8188788"/>
              <a:gd name="connsiteY2677" fmla="*/ 46606 h 6897066"/>
              <a:gd name="connsiteX2678" fmla="*/ 2346270 w 8188788"/>
              <a:gd name="connsiteY2678" fmla="*/ 66421 h 6897066"/>
              <a:gd name="connsiteX2679" fmla="*/ 2334585 w 8188788"/>
              <a:gd name="connsiteY2679" fmla="*/ 86235 h 6897066"/>
              <a:gd name="connsiteX2680" fmla="*/ 2327979 w 8188788"/>
              <a:gd name="connsiteY2680" fmla="*/ 95380 h 6897066"/>
              <a:gd name="connsiteX2681" fmla="*/ 2320866 w 8188788"/>
              <a:gd name="connsiteY2681" fmla="*/ 104018 h 6897066"/>
              <a:gd name="connsiteX2682" fmla="*/ 2313753 w 8188788"/>
              <a:gd name="connsiteY2682" fmla="*/ 111131 h 6897066"/>
              <a:gd name="connsiteX2683" fmla="*/ 2310197 w 8188788"/>
              <a:gd name="connsiteY2683" fmla="*/ 114180 h 6897066"/>
              <a:gd name="connsiteX2684" fmla="*/ 2306640 w 8188788"/>
              <a:gd name="connsiteY2684" fmla="*/ 117228 h 6897066"/>
              <a:gd name="connsiteX2685" fmla="*/ 2302576 w 8188788"/>
              <a:gd name="connsiteY2685" fmla="*/ 119768 h 6897066"/>
              <a:gd name="connsiteX2686" fmla="*/ 2298004 w 8188788"/>
              <a:gd name="connsiteY2686" fmla="*/ 121293 h 6897066"/>
              <a:gd name="connsiteX2687" fmla="*/ 2293430 w 8188788"/>
              <a:gd name="connsiteY2687" fmla="*/ 122816 h 6897066"/>
              <a:gd name="connsiteX2688" fmla="*/ 2288858 w 8188788"/>
              <a:gd name="connsiteY2688" fmla="*/ 123832 h 6897066"/>
              <a:gd name="connsiteX2689" fmla="*/ 2284286 w 8188788"/>
              <a:gd name="connsiteY2689" fmla="*/ 124341 h 6897066"/>
              <a:gd name="connsiteX2690" fmla="*/ 2278697 w 8188788"/>
              <a:gd name="connsiteY2690" fmla="*/ 123832 h 6897066"/>
              <a:gd name="connsiteX2691" fmla="*/ 2273616 w 8188788"/>
              <a:gd name="connsiteY2691" fmla="*/ 123325 h 6897066"/>
              <a:gd name="connsiteX2692" fmla="*/ 2268028 w 8188788"/>
              <a:gd name="connsiteY2692" fmla="*/ 121293 h 6897066"/>
              <a:gd name="connsiteX2693" fmla="*/ 2262948 w 8188788"/>
              <a:gd name="connsiteY2693" fmla="*/ 115196 h 6897066"/>
              <a:gd name="connsiteX2694" fmla="*/ 2259897 w 8188788"/>
              <a:gd name="connsiteY2694" fmla="*/ 110115 h 6897066"/>
              <a:gd name="connsiteX2695" fmla="*/ 2257867 w 8188788"/>
              <a:gd name="connsiteY2695" fmla="*/ 104526 h 6897066"/>
              <a:gd name="connsiteX2696" fmla="*/ 2255833 w 8188788"/>
              <a:gd name="connsiteY2696" fmla="*/ 100461 h 6897066"/>
              <a:gd name="connsiteX2697" fmla="*/ 2254817 w 8188788"/>
              <a:gd name="connsiteY2697" fmla="*/ 95889 h 6897066"/>
              <a:gd name="connsiteX2698" fmla="*/ 2254817 w 8188788"/>
              <a:gd name="connsiteY2698" fmla="*/ 92841 h 6897066"/>
              <a:gd name="connsiteX2699" fmla="*/ 2255326 w 8188788"/>
              <a:gd name="connsiteY2699" fmla="*/ 90300 h 6897066"/>
              <a:gd name="connsiteX2700" fmla="*/ 2255833 w 8188788"/>
              <a:gd name="connsiteY2700" fmla="*/ 87251 h 6897066"/>
              <a:gd name="connsiteX2701" fmla="*/ 2257867 w 8188788"/>
              <a:gd name="connsiteY2701" fmla="*/ 85219 h 6897066"/>
              <a:gd name="connsiteX2702" fmla="*/ 2259390 w 8188788"/>
              <a:gd name="connsiteY2702" fmla="*/ 82679 h 6897066"/>
              <a:gd name="connsiteX2703" fmla="*/ 2261930 w 8188788"/>
              <a:gd name="connsiteY2703" fmla="*/ 81663 h 6897066"/>
              <a:gd name="connsiteX2704" fmla="*/ 2264471 w 8188788"/>
              <a:gd name="connsiteY2704" fmla="*/ 79631 h 6897066"/>
              <a:gd name="connsiteX2705" fmla="*/ 2270568 w 8188788"/>
              <a:gd name="connsiteY2705" fmla="*/ 77599 h 6897066"/>
              <a:gd name="connsiteX2706" fmla="*/ 2277172 w 8188788"/>
              <a:gd name="connsiteY2706" fmla="*/ 75567 h 6897066"/>
              <a:gd name="connsiteX2707" fmla="*/ 2284286 w 8188788"/>
              <a:gd name="connsiteY2707" fmla="*/ 73025 h 6897066"/>
              <a:gd name="connsiteX2708" fmla="*/ 2290891 w 8188788"/>
              <a:gd name="connsiteY2708" fmla="*/ 70486 h 6897066"/>
              <a:gd name="connsiteX2709" fmla="*/ 2296987 w 8188788"/>
              <a:gd name="connsiteY2709" fmla="*/ 67944 h 6897066"/>
              <a:gd name="connsiteX2710" fmla="*/ 2299527 w 8188788"/>
              <a:gd name="connsiteY2710" fmla="*/ 65405 h 6897066"/>
              <a:gd name="connsiteX2711" fmla="*/ 2301052 w 8188788"/>
              <a:gd name="connsiteY2711" fmla="*/ 62864 h 6897066"/>
              <a:gd name="connsiteX2712" fmla="*/ 2303084 w 8188788"/>
              <a:gd name="connsiteY2712" fmla="*/ 60324 h 6897066"/>
              <a:gd name="connsiteX2713" fmla="*/ 2304100 w 8188788"/>
              <a:gd name="connsiteY2713" fmla="*/ 57276 h 6897066"/>
              <a:gd name="connsiteX2714" fmla="*/ 2304608 w 8188788"/>
              <a:gd name="connsiteY2714" fmla="*/ 53718 h 6897066"/>
              <a:gd name="connsiteX2715" fmla="*/ 2304608 w 8188788"/>
              <a:gd name="connsiteY2715" fmla="*/ 49654 h 6897066"/>
              <a:gd name="connsiteX2716" fmla="*/ 2304100 w 8188788"/>
              <a:gd name="connsiteY2716" fmla="*/ 44573 h 6897066"/>
              <a:gd name="connsiteX2717" fmla="*/ 2303084 w 8188788"/>
              <a:gd name="connsiteY2717" fmla="*/ 40001 h 6897066"/>
              <a:gd name="connsiteX2718" fmla="*/ 2300545 w 8188788"/>
              <a:gd name="connsiteY2718" fmla="*/ 33905 h 6897066"/>
              <a:gd name="connsiteX2719" fmla="*/ 2297495 w 8188788"/>
              <a:gd name="connsiteY2719" fmla="*/ 27299 h 6897066"/>
              <a:gd name="connsiteX2720" fmla="*/ 2304100 w 8188788"/>
              <a:gd name="connsiteY2720" fmla="*/ 21711 h 6897066"/>
              <a:gd name="connsiteX2721" fmla="*/ 2310706 w 8188788"/>
              <a:gd name="connsiteY2721" fmla="*/ 17137 h 6897066"/>
              <a:gd name="connsiteX2722" fmla="*/ 2317310 w 8188788"/>
              <a:gd name="connsiteY2722" fmla="*/ 13582 h 6897066"/>
              <a:gd name="connsiteX2723" fmla="*/ 2323407 w 8188788"/>
              <a:gd name="connsiteY2723" fmla="*/ 11550 h 6897066"/>
              <a:gd name="connsiteX2724" fmla="*/ 2330011 w 8188788"/>
              <a:gd name="connsiteY2724" fmla="*/ 9517 h 6897066"/>
              <a:gd name="connsiteX2725" fmla="*/ 2336617 w 8188788"/>
              <a:gd name="connsiteY2725" fmla="*/ 8501 h 6897066"/>
              <a:gd name="connsiteX2726" fmla="*/ 2348811 w 8188788"/>
              <a:gd name="connsiteY2726" fmla="*/ 7485 h 6897066"/>
              <a:gd name="connsiteX2727" fmla="*/ 2355415 w 8188788"/>
              <a:gd name="connsiteY2727" fmla="*/ 6976 h 6897066"/>
              <a:gd name="connsiteX2728" fmla="*/ 2361512 w 8188788"/>
              <a:gd name="connsiteY2728" fmla="*/ 5960 h 6897066"/>
              <a:gd name="connsiteX2729" fmla="*/ 2368117 w 8188788"/>
              <a:gd name="connsiteY2729" fmla="*/ 4436 h 6897066"/>
              <a:gd name="connsiteX2730" fmla="*/ 2374723 w 8188788"/>
              <a:gd name="connsiteY2730" fmla="*/ 2404 h 6897066"/>
              <a:gd name="connsiteX2731" fmla="*/ 2006827 w 8188788"/>
              <a:gd name="connsiteY2731" fmla="*/ 0 h 6897066"/>
              <a:gd name="connsiteX2732" fmla="*/ 2020167 w 8188788"/>
              <a:gd name="connsiteY2732" fmla="*/ 0 h 6897066"/>
              <a:gd name="connsiteX2733" fmla="*/ 2020074 w 8188788"/>
              <a:gd name="connsiteY2733" fmla="*/ 1387 h 6897066"/>
              <a:gd name="connsiteX2734" fmla="*/ 2018027 w 8188788"/>
              <a:gd name="connsiteY2734" fmla="*/ 13580 h 6897066"/>
              <a:gd name="connsiteX2735" fmla="*/ 2016493 w 8188788"/>
              <a:gd name="connsiteY2735" fmla="*/ 24758 h 6897066"/>
              <a:gd name="connsiteX2736" fmla="*/ 2013934 w 8188788"/>
              <a:gd name="connsiteY2736" fmla="*/ 36952 h 6897066"/>
              <a:gd name="connsiteX2737" fmla="*/ 2010863 w 8188788"/>
              <a:gd name="connsiteY2737" fmla="*/ 48638 h 6897066"/>
              <a:gd name="connsiteX2738" fmla="*/ 2007792 w 8188788"/>
              <a:gd name="connsiteY2738" fmla="*/ 58799 h 6897066"/>
              <a:gd name="connsiteX2739" fmla="*/ 2003699 w 8188788"/>
              <a:gd name="connsiteY2739" fmla="*/ 68961 h 6897066"/>
              <a:gd name="connsiteX2740" fmla="*/ 1998583 w 8188788"/>
              <a:gd name="connsiteY2740" fmla="*/ 78106 h 6897066"/>
              <a:gd name="connsiteX2741" fmla="*/ 1993976 w 8188788"/>
              <a:gd name="connsiteY2741" fmla="*/ 85219 h 6897066"/>
              <a:gd name="connsiteX2742" fmla="*/ 1990906 w 8188788"/>
              <a:gd name="connsiteY2742" fmla="*/ 88774 h 6897066"/>
              <a:gd name="connsiteX2743" fmla="*/ 1987836 w 8188788"/>
              <a:gd name="connsiteY2743" fmla="*/ 91823 h 6897066"/>
              <a:gd name="connsiteX2744" fmla="*/ 1984765 w 8188788"/>
              <a:gd name="connsiteY2744" fmla="*/ 94364 h 6897066"/>
              <a:gd name="connsiteX2745" fmla="*/ 1981182 w 8188788"/>
              <a:gd name="connsiteY2745" fmla="*/ 96904 h 6897066"/>
              <a:gd name="connsiteX2746" fmla="*/ 1977601 w 8188788"/>
              <a:gd name="connsiteY2746" fmla="*/ 98429 h 6897066"/>
              <a:gd name="connsiteX2747" fmla="*/ 1973508 w 8188788"/>
              <a:gd name="connsiteY2747" fmla="*/ 99952 h 6897066"/>
              <a:gd name="connsiteX2748" fmla="*/ 1969414 w 8188788"/>
              <a:gd name="connsiteY2748" fmla="*/ 100461 h 6897066"/>
              <a:gd name="connsiteX2749" fmla="*/ 1965319 w 8188788"/>
              <a:gd name="connsiteY2749" fmla="*/ 100461 h 6897066"/>
              <a:gd name="connsiteX2750" fmla="*/ 1965319 w 8188788"/>
              <a:gd name="connsiteY2750" fmla="*/ 93348 h 6897066"/>
              <a:gd name="connsiteX2751" fmla="*/ 1965831 w 8188788"/>
              <a:gd name="connsiteY2751" fmla="*/ 86742 h 6897066"/>
              <a:gd name="connsiteX2752" fmla="*/ 1967878 w 8188788"/>
              <a:gd name="connsiteY2752" fmla="*/ 79122 h 6897066"/>
              <a:gd name="connsiteX2753" fmla="*/ 1969926 w 8188788"/>
              <a:gd name="connsiteY2753" fmla="*/ 72516 h 6897066"/>
              <a:gd name="connsiteX2754" fmla="*/ 1972995 w 8188788"/>
              <a:gd name="connsiteY2754" fmla="*/ 65912 h 6897066"/>
              <a:gd name="connsiteX2755" fmla="*/ 1976066 w 8188788"/>
              <a:gd name="connsiteY2755" fmla="*/ 59307 h 6897066"/>
              <a:gd name="connsiteX2756" fmla="*/ 1984254 w 8188788"/>
              <a:gd name="connsiteY2756" fmla="*/ 46606 h 6897066"/>
              <a:gd name="connsiteX2757" fmla="*/ 1991929 w 8188788"/>
              <a:gd name="connsiteY2757" fmla="*/ 33903 h 6897066"/>
              <a:gd name="connsiteX2758" fmla="*/ 1999093 w 8188788"/>
              <a:gd name="connsiteY2758" fmla="*/ 20693 h 6897066"/>
              <a:gd name="connsiteX2759" fmla="*/ 2002164 w 8188788"/>
              <a:gd name="connsiteY2759" fmla="*/ 14089 h 6897066"/>
              <a:gd name="connsiteX2760" fmla="*/ 2004721 w 8188788"/>
              <a:gd name="connsiteY2760" fmla="*/ 7483 h 6897066"/>
              <a:gd name="connsiteX2761" fmla="*/ 2006769 w 8188788"/>
              <a:gd name="connsiteY2761" fmla="*/ 371 h 6897066"/>
              <a:gd name="connsiteX2762" fmla="*/ 1766192 w 8188788"/>
              <a:gd name="connsiteY2762" fmla="*/ 0 h 6897066"/>
              <a:gd name="connsiteX2763" fmla="*/ 1804983 w 8188788"/>
              <a:gd name="connsiteY2763" fmla="*/ 0 h 6897066"/>
              <a:gd name="connsiteX2764" fmla="*/ 1803650 w 8188788"/>
              <a:gd name="connsiteY2764" fmla="*/ 2689 h 6897066"/>
              <a:gd name="connsiteX2765" fmla="*/ 1800094 w 8188788"/>
              <a:gd name="connsiteY2765" fmla="*/ 8837 h 6897066"/>
              <a:gd name="connsiteX2766" fmla="*/ 1796030 w 8188788"/>
              <a:gd name="connsiteY2766" fmla="*/ 14473 h 6897066"/>
              <a:gd name="connsiteX2767" fmla="*/ 1791966 w 8188788"/>
              <a:gd name="connsiteY2767" fmla="*/ 19083 h 6897066"/>
              <a:gd name="connsiteX2768" fmla="*/ 1786885 w 8188788"/>
              <a:gd name="connsiteY2768" fmla="*/ 24719 h 6897066"/>
              <a:gd name="connsiteX2769" fmla="*/ 1781295 w 8188788"/>
              <a:gd name="connsiteY2769" fmla="*/ 28819 h 6897066"/>
              <a:gd name="connsiteX2770" fmla="*/ 1776214 w 8188788"/>
              <a:gd name="connsiteY2770" fmla="*/ 33941 h 6897066"/>
              <a:gd name="connsiteX2771" fmla="*/ 1770117 w 8188788"/>
              <a:gd name="connsiteY2771" fmla="*/ 37527 h 6897066"/>
              <a:gd name="connsiteX2772" fmla="*/ 1757416 w 8188788"/>
              <a:gd name="connsiteY2772" fmla="*/ 45213 h 6897066"/>
              <a:gd name="connsiteX2773" fmla="*/ 1744714 w 8188788"/>
              <a:gd name="connsiteY2773" fmla="*/ 51874 h 6897066"/>
              <a:gd name="connsiteX2774" fmla="*/ 1730997 w 8188788"/>
              <a:gd name="connsiteY2774" fmla="*/ 59046 h 6897066"/>
              <a:gd name="connsiteX2775" fmla="*/ 1716771 w 8188788"/>
              <a:gd name="connsiteY2775" fmla="*/ 64170 h 6897066"/>
              <a:gd name="connsiteX2776" fmla="*/ 1689335 w 8188788"/>
              <a:gd name="connsiteY2776" fmla="*/ 73904 h 6897066"/>
              <a:gd name="connsiteX2777" fmla="*/ 1663931 w 8188788"/>
              <a:gd name="connsiteY2777" fmla="*/ 82614 h 6897066"/>
              <a:gd name="connsiteX2778" fmla="*/ 1652245 w 8188788"/>
              <a:gd name="connsiteY2778" fmla="*/ 86200 h 6897066"/>
              <a:gd name="connsiteX2779" fmla="*/ 1642593 w 8188788"/>
              <a:gd name="connsiteY2779" fmla="*/ 90300 h 6897066"/>
              <a:gd name="connsiteX2780" fmla="*/ 1641576 w 8188788"/>
              <a:gd name="connsiteY2780" fmla="*/ 85176 h 6897066"/>
              <a:gd name="connsiteX2781" fmla="*/ 1641068 w 8188788"/>
              <a:gd name="connsiteY2781" fmla="*/ 79540 h 6897066"/>
              <a:gd name="connsiteX2782" fmla="*/ 1641068 w 8188788"/>
              <a:gd name="connsiteY2782" fmla="*/ 74416 h 6897066"/>
              <a:gd name="connsiteX2783" fmla="*/ 1641576 w 8188788"/>
              <a:gd name="connsiteY2783" fmla="*/ 70318 h 6897066"/>
              <a:gd name="connsiteX2784" fmla="*/ 1642593 w 8188788"/>
              <a:gd name="connsiteY2784" fmla="*/ 66220 h 6897066"/>
              <a:gd name="connsiteX2785" fmla="*/ 1643609 w 8188788"/>
              <a:gd name="connsiteY2785" fmla="*/ 61608 h 6897066"/>
              <a:gd name="connsiteX2786" fmla="*/ 1646149 w 8188788"/>
              <a:gd name="connsiteY2786" fmla="*/ 58022 h 6897066"/>
              <a:gd name="connsiteX2787" fmla="*/ 1648689 w 8188788"/>
              <a:gd name="connsiteY2787" fmla="*/ 54435 h 6897066"/>
              <a:gd name="connsiteX2788" fmla="*/ 1651229 w 8188788"/>
              <a:gd name="connsiteY2788" fmla="*/ 50850 h 6897066"/>
              <a:gd name="connsiteX2789" fmla="*/ 1654787 w 8188788"/>
              <a:gd name="connsiteY2789" fmla="*/ 47775 h 6897066"/>
              <a:gd name="connsiteX2790" fmla="*/ 1661899 w 8188788"/>
              <a:gd name="connsiteY2790" fmla="*/ 42139 h 6897066"/>
              <a:gd name="connsiteX2791" fmla="*/ 1670028 w 8188788"/>
              <a:gd name="connsiteY2791" fmla="*/ 37527 h 6897066"/>
              <a:gd name="connsiteX2792" fmla="*/ 1678665 w 8188788"/>
              <a:gd name="connsiteY2792" fmla="*/ 33941 h 6897066"/>
              <a:gd name="connsiteX2793" fmla="*/ 1688319 w 8188788"/>
              <a:gd name="connsiteY2793" fmla="*/ 30355 h 6897066"/>
              <a:gd name="connsiteX2794" fmla="*/ 1698988 w 8188788"/>
              <a:gd name="connsiteY2794" fmla="*/ 27793 h 6897066"/>
              <a:gd name="connsiteX2795" fmla="*/ 1708642 w 8188788"/>
              <a:gd name="connsiteY2795" fmla="*/ 25745 h 6897066"/>
              <a:gd name="connsiteX2796" fmla="*/ 1718295 w 8188788"/>
              <a:gd name="connsiteY2796" fmla="*/ 24719 h 6897066"/>
              <a:gd name="connsiteX2797" fmla="*/ 1726932 w 8188788"/>
              <a:gd name="connsiteY2797" fmla="*/ 24207 h 6897066"/>
              <a:gd name="connsiteX2798" fmla="*/ 1735061 w 8188788"/>
              <a:gd name="connsiteY2798" fmla="*/ 24207 h 6897066"/>
              <a:gd name="connsiteX2799" fmla="*/ 1742174 w 8188788"/>
              <a:gd name="connsiteY2799" fmla="*/ 24719 h 6897066"/>
              <a:gd name="connsiteX2800" fmla="*/ 1748271 w 8188788"/>
              <a:gd name="connsiteY2800" fmla="*/ 25231 h 6897066"/>
              <a:gd name="connsiteX2801" fmla="*/ 1753859 w 8188788"/>
              <a:gd name="connsiteY2801" fmla="*/ 20109 h 6897066"/>
              <a:gd name="connsiteX2802" fmla="*/ 1757924 w 8188788"/>
              <a:gd name="connsiteY2802" fmla="*/ 14473 h 6897066"/>
              <a:gd name="connsiteX2803" fmla="*/ 1761481 w 8188788"/>
              <a:gd name="connsiteY2803" fmla="*/ 8837 h 6897066"/>
              <a:gd name="connsiteX2804" fmla="*/ 1764529 w 8188788"/>
              <a:gd name="connsiteY2804" fmla="*/ 3201 h 689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Lst>
            <a:rect l="l" t="t" r="r" b="b"/>
            <a:pathLst>
              <a:path w="8188788" h="6897066">
                <a:moveTo>
                  <a:pt x="1003997" y="1319831"/>
                </a:moveTo>
                <a:lnTo>
                  <a:pt x="1006511" y="1323416"/>
                </a:lnTo>
                <a:lnTo>
                  <a:pt x="1007516" y="1326489"/>
                </a:lnTo>
                <a:lnTo>
                  <a:pt x="1008018" y="1330073"/>
                </a:lnTo>
                <a:lnTo>
                  <a:pt x="1008521" y="1333146"/>
                </a:lnTo>
                <a:lnTo>
                  <a:pt x="1008018" y="1336218"/>
                </a:lnTo>
                <a:lnTo>
                  <a:pt x="1007516" y="1339803"/>
                </a:lnTo>
                <a:lnTo>
                  <a:pt x="1005504" y="1342875"/>
                </a:lnTo>
                <a:lnTo>
                  <a:pt x="1004499" y="1345948"/>
                </a:lnTo>
                <a:lnTo>
                  <a:pt x="999473" y="1352605"/>
                </a:lnTo>
                <a:lnTo>
                  <a:pt x="993945" y="1359773"/>
                </a:lnTo>
                <a:lnTo>
                  <a:pt x="986908" y="1366432"/>
                </a:lnTo>
                <a:lnTo>
                  <a:pt x="979368" y="1374113"/>
                </a:lnTo>
                <a:lnTo>
                  <a:pt x="963785" y="1389475"/>
                </a:lnTo>
                <a:lnTo>
                  <a:pt x="956246" y="1397668"/>
                </a:lnTo>
                <a:lnTo>
                  <a:pt x="948706" y="1406887"/>
                </a:lnTo>
                <a:lnTo>
                  <a:pt x="942172" y="1416617"/>
                </a:lnTo>
                <a:lnTo>
                  <a:pt x="936643" y="1426858"/>
                </a:lnTo>
                <a:lnTo>
                  <a:pt x="934632" y="1431467"/>
                </a:lnTo>
                <a:lnTo>
                  <a:pt x="932120" y="1437611"/>
                </a:lnTo>
                <a:lnTo>
                  <a:pt x="931115" y="1443244"/>
                </a:lnTo>
                <a:lnTo>
                  <a:pt x="929606" y="1449389"/>
                </a:lnTo>
                <a:lnTo>
                  <a:pt x="925082" y="1445806"/>
                </a:lnTo>
                <a:lnTo>
                  <a:pt x="921563" y="1442732"/>
                </a:lnTo>
                <a:lnTo>
                  <a:pt x="918548" y="1439148"/>
                </a:lnTo>
                <a:lnTo>
                  <a:pt x="916537" y="1434539"/>
                </a:lnTo>
                <a:lnTo>
                  <a:pt x="915532" y="1430954"/>
                </a:lnTo>
                <a:lnTo>
                  <a:pt x="914527" y="1426858"/>
                </a:lnTo>
                <a:lnTo>
                  <a:pt x="914527" y="1422761"/>
                </a:lnTo>
                <a:lnTo>
                  <a:pt x="915030" y="1418153"/>
                </a:lnTo>
                <a:lnTo>
                  <a:pt x="916036" y="1414056"/>
                </a:lnTo>
                <a:lnTo>
                  <a:pt x="917543" y="1409960"/>
                </a:lnTo>
                <a:lnTo>
                  <a:pt x="919553" y="1404839"/>
                </a:lnTo>
                <a:lnTo>
                  <a:pt x="922067" y="1400741"/>
                </a:lnTo>
                <a:lnTo>
                  <a:pt x="928098" y="1391523"/>
                </a:lnTo>
                <a:lnTo>
                  <a:pt x="935638" y="1382306"/>
                </a:lnTo>
                <a:lnTo>
                  <a:pt x="944182" y="1373089"/>
                </a:lnTo>
                <a:lnTo>
                  <a:pt x="953231" y="1364384"/>
                </a:lnTo>
                <a:lnTo>
                  <a:pt x="972330" y="1346972"/>
                </a:lnTo>
                <a:lnTo>
                  <a:pt x="989422" y="1332122"/>
                </a:lnTo>
                <a:close/>
                <a:moveTo>
                  <a:pt x="1364170" y="1070874"/>
                </a:moveTo>
                <a:lnTo>
                  <a:pt x="1372299" y="1079562"/>
                </a:lnTo>
                <a:lnTo>
                  <a:pt x="1375347" y="1083138"/>
                </a:lnTo>
                <a:lnTo>
                  <a:pt x="1377380" y="1087227"/>
                </a:lnTo>
                <a:lnTo>
                  <a:pt x="1379412" y="1090804"/>
                </a:lnTo>
                <a:lnTo>
                  <a:pt x="1380428" y="1094892"/>
                </a:lnTo>
                <a:lnTo>
                  <a:pt x="1381444" y="1097446"/>
                </a:lnTo>
                <a:lnTo>
                  <a:pt x="1381952" y="1101534"/>
                </a:lnTo>
                <a:lnTo>
                  <a:pt x="1381952" y="1104600"/>
                </a:lnTo>
                <a:lnTo>
                  <a:pt x="1381952" y="1107156"/>
                </a:lnTo>
                <a:lnTo>
                  <a:pt x="1380428" y="1110222"/>
                </a:lnTo>
                <a:lnTo>
                  <a:pt x="1379919" y="1112776"/>
                </a:lnTo>
                <a:lnTo>
                  <a:pt x="1376364" y="1118908"/>
                </a:lnTo>
                <a:lnTo>
                  <a:pt x="1372299" y="1124017"/>
                </a:lnTo>
                <a:lnTo>
                  <a:pt x="1367218" y="1128617"/>
                </a:lnTo>
                <a:lnTo>
                  <a:pt x="1361122" y="1133728"/>
                </a:lnTo>
                <a:lnTo>
                  <a:pt x="1348419" y="1141903"/>
                </a:lnTo>
                <a:lnTo>
                  <a:pt x="1335211" y="1151101"/>
                </a:lnTo>
                <a:lnTo>
                  <a:pt x="1329112" y="1155188"/>
                </a:lnTo>
                <a:lnTo>
                  <a:pt x="1324032" y="1159787"/>
                </a:lnTo>
                <a:lnTo>
                  <a:pt x="1315903" y="1151612"/>
                </a:lnTo>
                <a:lnTo>
                  <a:pt x="1312854" y="1147523"/>
                </a:lnTo>
                <a:lnTo>
                  <a:pt x="1310822" y="1143947"/>
                </a:lnTo>
                <a:lnTo>
                  <a:pt x="1308282" y="1140370"/>
                </a:lnTo>
                <a:lnTo>
                  <a:pt x="1306758" y="1136282"/>
                </a:lnTo>
                <a:lnTo>
                  <a:pt x="1306250" y="1133728"/>
                </a:lnTo>
                <a:lnTo>
                  <a:pt x="1305741" y="1129639"/>
                </a:lnTo>
                <a:lnTo>
                  <a:pt x="1305741" y="1126573"/>
                </a:lnTo>
                <a:lnTo>
                  <a:pt x="1305741" y="1124017"/>
                </a:lnTo>
                <a:lnTo>
                  <a:pt x="1306758" y="1120951"/>
                </a:lnTo>
                <a:lnTo>
                  <a:pt x="1307773" y="1117886"/>
                </a:lnTo>
                <a:lnTo>
                  <a:pt x="1311331" y="1112265"/>
                </a:lnTo>
                <a:lnTo>
                  <a:pt x="1315395" y="1107156"/>
                </a:lnTo>
                <a:lnTo>
                  <a:pt x="1320476" y="1102557"/>
                </a:lnTo>
                <a:lnTo>
                  <a:pt x="1326573" y="1097446"/>
                </a:lnTo>
                <a:lnTo>
                  <a:pt x="1339783" y="1088760"/>
                </a:lnTo>
                <a:lnTo>
                  <a:pt x="1352484" y="1079562"/>
                </a:lnTo>
                <a:lnTo>
                  <a:pt x="1359090" y="1074963"/>
                </a:lnTo>
                <a:close/>
                <a:moveTo>
                  <a:pt x="1257592" y="1014986"/>
                </a:moveTo>
                <a:lnTo>
                  <a:pt x="1264347" y="1021043"/>
                </a:lnTo>
                <a:lnTo>
                  <a:pt x="1269542" y="1027100"/>
                </a:lnTo>
                <a:lnTo>
                  <a:pt x="1272662" y="1033155"/>
                </a:lnTo>
                <a:lnTo>
                  <a:pt x="1274220" y="1039718"/>
                </a:lnTo>
                <a:lnTo>
                  <a:pt x="1275258" y="1046279"/>
                </a:lnTo>
                <a:lnTo>
                  <a:pt x="1274220" y="1052336"/>
                </a:lnTo>
                <a:lnTo>
                  <a:pt x="1272662" y="1058391"/>
                </a:lnTo>
                <a:lnTo>
                  <a:pt x="1269542" y="1064448"/>
                </a:lnTo>
                <a:lnTo>
                  <a:pt x="1265905" y="1069999"/>
                </a:lnTo>
                <a:lnTo>
                  <a:pt x="1261229" y="1075046"/>
                </a:lnTo>
                <a:lnTo>
                  <a:pt x="1256032" y="1079589"/>
                </a:lnTo>
                <a:lnTo>
                  <a:pt x="1250317" y="1083626"/>
                </a:lnTo>
                <a:lnTo>
                  <a:pt x="1244082" y="1086655"/>
                </a:lnTo>
                <a:lnTo>
                  <a:pt x="1237327" y="1089177"/>
                </a:lnTo>
                <a:lnTo>
                  <a:pt x="1231091" y="1090693"/>
                </a:lnTo>
                <a:lnTo>
                  <a:pt x="1224336" y="1091197"/>
                </a:lnTo>
                <a:lnTo>
                  <a:pt x="1217061" y="1083626"/>
                </a:lnTo>
                <a:lnTo>
                  <a:pt x="1211345" y="1077066"/>
                </a:lnTo>
                <a:lnTo>
                  <a:pt x="1208227" y="1070504"/>
                </a:lnTo>
                <a:lnTo>
                  <a:pt x="1206668" y="1064953"/>
                </a:lnTo>
                <a:lnTo>
                  <a:pt x="1206668" y="1059401"/>
                </a:lnTo>
                <a:lnTo>
                  <a:pt x="1207708" y="1054859"/>
                </a:lnTo>
                <a:lnTo>
                  <a:pt x="1210306" y="1050820"/>
                </a:lnTo>
                <a:lnTo>
                  <a:pt x="1213423" y="1046783"/>
                </a:lnTo>
                <a:lnTo>
                  <a:pt x="1217580" y="1042745"/>
                </a:lnTo>
                <a:lnTo>
                  <a:pt x="1222776" y="1039212"/>
                </a:lnTo>
                <a:lnTo>
                  <a:pt x="1234208" y="1032147"/>
                </a:lnTo>
                <a:lnTo>
                  <a:pt x="1246160" y="1024071"/>
                </a:lnTo>
                <a:lnTo>
                  <a:pt x="1252396" y="1020033"/>
                </a:lnTo>
                <a:close/>
                <a:moveTo>
                  <a:pt x="891862" y="946401"/>
                </a:moveTo>
                <a:lnTo>
                  <a:pt x="901448" y="955490"/>
                </a:lnTo>
                <a:lnTo>
                  <a:pt x="909520" y="964581"/>
                </a:lnTo>
                <a:lnTo>
                  <a:pt x="912546" y="968116"/>
                </a:lnTo>
                <a:lnTo>
                  <a:pt x="915068" y="972157"/>
                </a:lnTo>
                <a:lnTo>
                  <a:pt x="916581" y="975691"/>
                </a:lnTo>
                <a:lnTo>
                  <a:pt x="918095" y="979732"/>
                </a:lnTo>
                <a:lnTo>
                  <a:pt x="919104" y="983771"/>
                </a:lnTo>
                <a:lnTo>
                  <a:pt x="919609" y="986296"/>
                </a:lnTo>
                <a:lnTo>
                  <a:pt x="919609" y="990337"/>
                </a:lnTo>
                <a:lnTo>
                  <a:pt x="919609" y="993368"/>
                </a:lnTo>
                <a:lnTo>
                  <a:pt x="918599" y="996902"/>
                </a:lnTo>
                <a:lnTo>
                  <a:pt x="918095" y="998922"/>
                </a:lnTo>
                <a:lnTo>
                  <a:pt x="914058" y="1004982"/>
                </a:lnTo>
                <a:lnTo>
                  <a:pt x="910024" y="1010032"/>
                </a:lnTo>
                <a:lnTo>
                  <a:pt x="904474" y="1014579"/>
                </a:lnTo>
                <a:lnTo>
                  <a:pt x="898925" y="1018113"/>
                </a:lnTo>
                <a:lnTo>
                  <a:pt x="891359" y="1022152"/>
                </a:lnTo>
                <a:lnTo>
                  <a:pt x="884295" y="1025183"/>
                </a:lnTo>
                <a:lnTo>
                  <a:pt x="876728" y="1027203"/>
                </a:lnTo>
                <a:lnTo>
                  <a:pt x="868153" y="1029224"/>
                </a:lnTo>
                <a:lnTo>
                  <a:pt x="860081" y="1030234"/>
                </a:lnTo>
                <a:lnTo>
                  <a:pt x="856549" y="1028718"/>
                </a:lnTo>
                <a:lnTo>
                  <a:pt x="854532" y="1026193"/>
                </a:lnTo>
                <a:lnTo>
                  <a:pt x="852009" y="1024173"/>
                </a:lnTo>
                <a:lnTo>
                  <a:pt x="850496" y="1022152"/>
                </a:lnTo>
                <a:lnTo>
                  <a:pt x="849486" y="1019627"/>
                </a:lnTo>
                <a:lnTo>
                  <a:pt x="848983" y="1017102"/>
                </a:lnTo>
                <a:lnTo>
                  <a:pt x="848478" y="1014579"/>
                </a:lnTo>
                <a:lnTo>
                  <a:pt x="848478" y="1012557"/>
                </a:lnTo>
                <a:lnTo>
                  <a:pt x="849486" y="1007003"/>
                </a:lnTo>
                <a:lnTo>
                  <a:pt x="852513" y="1001953"/>
                </a:lnTo>
                <a:lnTo>
                  <a:pt x="855539" y="995892"/>
                </a:lnTo>
                <a:lnTo>
                  <a:pt x="859578" y="990842"/>
                </a:lnTo>
                <a:lnTo>
                  <a:pt x="869668" y="979226"/>
                </a:lnTo>
                <a:lnTo>
                  <a:pt x="879251" y="968116"/>
                </a:lnTo>
                <a:lnTo>
                  <a:pt x="883790" y="962560"/>
                </a:lnTo>
                <a:lnTo>
                  <a:pt x="887323" y="957006"/>
                </a:lnTo>
                <a:lnTo>
                  <a:pt x="890349" y="951955"/>
                </a:lnTo>
                <a:close/>
                <a:moveTo>
                  <a:pt x="1098959" y="857488"/>
                </a:moveTo>
                <a:lnTo>
                  <a:pt x="1102006" y="860037"/>
                </a:lnTo>
                <a:lnTo>
                  <a:pt x="1105054" y="862077"/>
                </a:lnTo>
                <a:lnTo>
                  <a:pt x="1107595" y="865137"/>
                </a:lnTo>
                <a:lnTo>
                  <a:pt x="1109627" y="868196"/>
                </a:lnTo>
                <a:lnTo>
                  <a:pt x="1111151" y="871766"/>
                </a:lnTo>
                <a:lnTo>
                  <a:pt x="1111660" y="875337"/>
                </a:lnTo>
                <a:lnTo>
                  <a:pt x="1113183" y="883496"/>
                </a:lnTo>
                <a:lnTo>
                  <a:pt x="1113692" y="892164"/>
                </a:lnTo>
                <a:lnTo>
                  <a:pt x="1112676" y="900834"/>
                </a:lnTo>
                <a:lnTo>
                  <a:pt x="1110135" y="918173"/>
                </a:lnTo>
                <a:lnTo>
                  <a:pt x="1109627" y="926332"/>
                </a:lnTo>
                <a:lnTo>
                  <a:pt x="1108612" y="933473"/>
                </a:lnTo>
                <a:lnTo>
                  <a:pt x="1108612" y="939592"/>
                </a:lnTo>
                <a:lnTo>
                  <a:pt x="1109627" y="942653"/>
                </a:lnTo>
                <a:lnTo>
                  <a:pt x="1110135" y="944694"/>
                </a:lnTo>
                <a:lnTo>
                  <a:pt x="1111151" y="947243"/>
                </a:lnTo>
                <a:lnTo>
                  <a:pt x="1113183" y="948262"/>
                </a:lnTo>
                <a:lnTo>
                  <a:pt x="1114706" y="949283"/>
                </a:lnTo>
                <a:lnTo>
                  <a:pt x="1117248" y="949283"/>
                </a:lnTo>
                <a:lnTo>
                  <a:pt x="1120298" y="949283"/>
                </a:lnTo>
                <a:lnTo>
                  <a:pt x="1123852" y="948772"/>
                </a:lnTo>
                <a:lnTo>
                  <a:pt x="1127916" y="947751"/>
                </a:lnTo>
                <a:lnTo>
                  <a:pt x="1132997" y="945713"/>
                </a:lnTo>
                <a:lnTo>
                  <a:pt x="1134013" y="950813"/>
                </a:lnTo>
                <a:lnTo>
                  <a:pt x="1135540" y="954892"/>
                </a:lnTo>
                <a:lnTo>
                  <a:pt x="1135540" y="958971"/>
                </a:lnTo>
                <a:lnTo>
                  <a:pt x="1135540" y="963561"/>
                </a:lnTo>
                <a:lnTo>
                  <a:pt x="1134013" y="966620"/>
                </a:lnTo>
                <a:lnTo>
                  <a:pt x="1132997" y="970191"/>
                </a:lnTo>
                <a:lnTo>
                  <a:pt x="1130966" y="973251"/>
                </a:lnTo>
                <a:lnTo>
                  <a:pt x="1129441" y="975291"/>
                </a:lnTo>
                <a:lnTo>
                  <a:pt x="1126393" y="977840"/>
                </a:lnTo>
                <a:lnTo>
                  <a:pt x="1123345" y="979881"/>
                </a:lnTo>
                <a:lnTo>
                  <a:pt x="1120298" y="980900"/>
                </a:lnTo>
                <a:lnTo>
                  <a:pt x="1116740" y="982430"/>
                </a:lnTo>
                <a:lnTo>
                  <a:pt x="1108102" y="983960"/>
                </a:lnTo>
                <a:lnTo>
                  <a:pt x="1099973" y="984470"/>
                </a:lnTo>
                <a:lnTo>
                  <a:pt x="1090828" y="983451"/>
                </a:lnTo>
                <a:lnTo>
                  <a:pt x="1081175" y="980900"/>
                </a:lnTo>
                <a:lnTo>
                  <a:pt x="1072029" y="977330"/>
                </a:lnTo>
                <a:lnTo>
                  <a:pt x="1062885" y="973251"/>
                </a:lnTo>
                <a:lnTo>
                  <a:pt x="1058819" y="970191"/>
                </a:lnTo>
                <a:lnTo>
                  <a:pt x="1055265" y="966620"/>
                </a:lnTo>
                <a:lnTo>
                  <a:pt x="1051707" y="963561"/>
                </a:lnTo>
                <a:lnTo>
                  <a:pt x="1047643" y="958971"/>
                </a:lnTo>
                <a:lnTo>
                  <a:pt x="1045102" y="954892"/>
                </a:lnTo>
                <a:lnTo>
                  <a:pt x="1042053" y="950813"/>
                </a:lnTo>
                <a:lnTo>
                  <a:pt x="1039512" y="945713"/>
                </a:lnTo>
                <a:lnTo>
                  <a:pt x="1037480" y="941123"/>
                </a:lnTo>
                <a:lnTo>
                  <a:pt x="1039005" y="945203"/>
                </a:lnTo>
                <a:lnTo>
                  <a:pt x="1039005" y="950302"/>
                </a:lnTo>
                <a:lnTo>
                  <a:pt x="1037480" y="955402"/>
                </a:lnTo>
                <a:lnTo>
                  <a:pt x="1036972" y="960501"/>
                </a:lnTo>
                <a:lnTo>
                  <a:pt x="1033924" y="970700"/>
                </a:lnTo>
                <a:lnTo>
                  <a:pt x="1031385" y="980391"/>
                </a:lnTo>
                <a:lnTo>
                  <a:pt x="1030876" y="986000"/>
                </a:lnTo>
                <a:lnTo>
                  <a:pt x="1030876" y="990590"/>
                </a:lnTo>
                <a:lnTo>
                  <a:pt x="1031385" y="995689"/>
                </a:lnTo>
                <a:lnTo>
                  <a:pt x="1033924" y="999768"/>
                </a:lnTo>
                <a:lnTo>
                  <a:pt x="1037480" y="1004359"/>
                </a:lnTo>
                <a:lnTo>
                  <a:pt x="1042560" y="1008949"/>
                </a:lnTo>
                <a:lnTo>
                  <a:pt x="1049166" y="1013028"/>
                </a:lnTo>
                <a:lnTo>
                  <a:pt x="1057295" y="1017108"/>
                </a:lnTo>
                <a:lnTo>
                  <a:pt x="1049675" y="1038017"/>
                </a:lnTo>
                <a:lnTo>
                  <a:pt x="1040530" y="1056887"/>
                </a:lnTo>
                <a:lnTo>
                  <a:pt x="1031385" y="1074225"/>
                </a:lnTo>
                <a:lnTo>
                  <a:pt x="1022746" y="1090034"/>
                </a:lnTo>
                <a:lnTo>
                  <a:pt x="1012076" y="1104823"/>
                </a:lnTo>
                <a:lnTo>
                  <a:pt x="1002424" y="1118593"/>
                </a:lnTo>
                <a:lnTo>
                  <a:pt x="992264" y="1131342"/>
                </a:lnTo>
                <a:lnTo>
                  <a:pt x="982610" y="1143582"/>
                </a:lnTo>
                <a:lnTo>
                  <a:pt x="962287" y="1167040"/>
                </a:lnTo>
                <a:lnTo>
                  <a:pt x="952633" y="1178259"/>
                </a:lnTo>
                <a:lnTo>
                  <a:pt x="942979" y="1190499"/>
                </a:lnTo>
                <a:lnTo>
                  <a:pt x="933835" y="1202739"/>
                </a:lnTo>
                <a:lnTo>
                  <a:pt x="925197" y="1215998"/>
                </a:lnTo>
                <a:lnTo>
                  <a:pt x="917577" y="1230786"/>
                </a:lnTo>
                <a:lnTo>
                  <a:pt x="910462" y="1245575"/>
                </a:lnTo>
                <a:lnTo>
                  <a:pt x="905383" y="1240986"/>
                </a:lnTo>
                <a:lnTo>
                  <a:pt x="900812" y="1236397"/>
                </a:lnTo>
                <a:lnTo>
                  <a:pt x="897254" y="1232826"/>
                </a:lnTo>
                <a:lnTo>
                  <a:pt x="892680" y="1231296"/>
                </a:lnTo>
                <a:lnTo>
                  <a:pt x="889632" y="1229256"/>
                </a:lnTo>
                <a:lnTo>
                  <a:pt x="886076" y="1228747"/>
                </a:lnTo>
                <a:lnTo>
                  <a:pt x="883027" y="1228747"/>
                </a:lnTo>
                <a:lnTo>
                  <a:pt x="880488" y="1229256"/>
                </a:lnTo>
                <a:lnTo>
                  <a:pt x="877439" y="1229767"/>
                </a:lnTo>
                <a:lnTo>
                  <a:pt x="875406" y="1231807"/>
                </a:lnTo>
                <a:lnTo>
                  <a:pt x="870834" y="1235886"/>
                </a:lnTo>
                <a:lnTo>
                  <a:pt x="866768" y="1241496"/>
                </a:lnTo>
                <a:lnTo>
                  <a:pt x="862703" y="1247615"/>
                </a:lnTo>
                <a:lnTo>
                  <a:pt x="859149" y="1253226"/>
                </a:lnTo>
                <a:lnTo>
                  <a:pt x="854576" y="1258326"/>
                </a:lnTo>
                <a:lnTo>
                  <a:pt x="850003" y="1262915"/>
                </a:lnTo>
                <a:lnTo>
                  <a:pt x="847463" y="1264445"/>
                </a:lnTo>
                <a:lnTo>
                  <a:pt x="844922" y="1265975"/>
                </a:lnTo>
                <a:lnTo>
                  <a:pt x="841874" y="1266484"/>
                </a:lnTo>
                <a:lnTo>
                  <a:pt x="838825" y="1266484"/>
                </a:lnTo>
                <a:lnTo>
                  <a:pt x="836284" y="1265975"/>
                </a:lnTo>
                <a:lnTo>
                  <a:pt x="832220" y="1263935"/>
                </a:lnTo>
                <a:lnTo>
                  <a:pt x="828664" y="1261385"/>
                </a:lnTo>
                <a:lnTo>
                  <a:pt x="824599" y="1258326"/>
                </a:lnTo>
                <a:lnTo>
                  <a:pt x="820534" y="1254756"/>
                </a:lnTo>
                <a:lnTo>
                  <a:pt x="815455" y="1249145"/>
                </a:lnTo>
                <a:lnTo>
                  <a:pt x="824599" y="1242007"/>
                </a:lnTo>
                <a:lnTo>
                  <a:pt x="832220" y="1234866"/>
                </a:lnTo>
                <a:lnTo>
                  <a:pt x="839841" y="1226707"/>
                </a:lnTo>
                <a:lnTo>
                  <a:pt x="846447" y="1219057"/>
                </a:lnTo>
                <a:lnTo>
                  <a:pt x="852542" y="1210388"/>
                </a:lnTo>
                <a:lnTo>
                  <a:pt x="858132" y="1202739"/>
                </a:lnTo>
                <a:lnTo>
                  <a:pt x="868802" y="1185909"/>
                </a:lnTo>
                <a:lnTo>
                  <a:pt x="878963" y="1169590"/>
                </a:lnTo>
                <a:lnTo>
                  <a:pt x="889123" y="1153780"/>
                </a:lnTo>
                <a:lnTo>
                  <a:pt x="894713" y="1146131"/>
                </a:lnTo>
                <a:lnTo>
                  <a:pt x="899793" y="1139501"/>
                </a:lnTo>
                <a:lnTo>
                  <a:pt x="906908" y="1132872"/>
                </a:lnTo>
                <a:lnTo>
                  <a:pt x="913513" y="1126753"/>
                </a:lnTo>
                <a:lnTo>
                  <a:pt x="914020" y="1126753"/>
                </a:lnTo>
                <a:lnTo>
                  <a:pt x="915036" y="1127772"/>
                </a:lnTo>
                <a:lnTo>
                  <a:pt x="919101" y="1129301"/>
                </a:lnTo>
                <a:lnTo>
                  <a:pt x="929770" y="1137461"/>
                </a:lnTo>
                <a:lnTo>
                  <a:pt x="939932" y="1145112"/>
                </a:lnTo>
                <a:lnTo>
                  <a:pt x="943995" y="1147661"/>
                </a:lnTo>
                <a:lnTo>
                  <a:pt x="946029" y="1148171"/>
                </a:lnTo>
                <a:lnTo>
                  <a:pt x="947043" y="1148171"/>
                </a:lnTo>
                <a:lnTo>
                  <a:pt x="950600" y="1147152"/>
                </a:lnTo>
                <a:lnTo>
                  <a:pt x="954156" y="1144601"/>
                </a:lnTo>
                <a:lnTo>
                  <a:pt x="957713" y="1141542"/>
                </a:lnTo>
                <a:lnTo>
                  <a:pt x="960762" y="1137461"/>
                </a:lnTo>
                <a:lnTo>
                  <a:pt x="963303" y="1131852"/>
                </a:lnTo>
                <a:lnTo>
                  <a:pt x="965843" y="1126242"/>
                </a:lnTo>
                <a:lnTo>
                  <a:pt x="971433" y="1114512"/>
                </a:lnTo>
                <a:lnTo>
                  <a:pt x="976004" y="1102274"/>
                </a:lnTo>
                <a:lnTo>
                  <a:pt x="981085" y="1091055"/>
                </a:lnTo>
                <a:lnTo>
                  <a:pt x="984134" y="1086465"/>
                </a:lnTo>
                <a:lnTo>
                  <a:pt x="986674" y="1082384"/>
                </a:lnTo>
                <a:lnTo>
                  <a:pt x="989723" y="1079325"/>
                </a:lnTo>
                <a:lnTo>
                  <a:pt x="993787" y="1076776"/>
                </a:lnTo>
                <a:lnTo>
                  <a:pt x="993787" y="1071676"/>
                </a:lnTo>
                <a:lnTo>
                  <a:pt x="992264" y="1067595"/>
                </a:lnTo>
                <a:lnTo>
                  <a:pt x="991248" y="1064025"/>
                </a:lnTo>
                <a:lnTo>
                  <a:pt x="988707" y="1060966"/>
                </a:lnTo>
                <a:lnTo>
                  <a:pt x="986166" y="1058925"/>
                </a:lnTo>
                <a:lnTo>
                  <a:pt x="983117" y="1056887"/>
                </a:lnTo>
                <a:lnTo>
                  <a:pt x="976004" y="1053316"/>
                </a:lnTo>
                <a:lnTo>
                  <a:pt x="967368" y="1048727"/>
                </a:lnTo>
                <a:lnTo>
                  <a:pt x="962794" y="1046176"/>
                </a:lnTo>
                <a:lnTo>
                  <a:pt x="957713" y="1042606"/>
                </a:lnTo>
                <a:lnTo>
                  <a:pt x="953140" y="1038527"/>
                </a:lnTo>
                <a:lnTo>
                  <a:pt x="947552" y="1032917"/>
                </a:lnTo>
                <a:lnTo>
                  <a:pt x="942472" y="1026287"/>
                </a:lnTo>
                <a:lnTo>
                  <a:pt x="936883" y="1018638"/>
                </a:lnTo>
                <a:lnTo>
                  <a:pt x="943995" y="1018638"/>
                </a:lnTo>
                <a:lnTo>
                  <a:pt x="950093" y="1018128"/>
                </a:lnTo>
                <a:lnTo>
                  <a:pt x="956190" y="1016598"/>
                </a:lnTo>
                <a:lnTo>
                  <a:pt x="961778" y="1015578"/>
                </a:lnTo>
                <a:lnTo>
                  <a:pt x="966352" y="1013538"/>
                </a:lnTo>
                <a:lnTo>
                  <a:pt x="970414" y="1012009"/>
                </a:lnTo>
                <a:lnTo>
                  <a:pt x="974988" y="1009459"/>
                </a:lnTo>
                <a:lnTo>
                  <a:pt x="978544" y="1006400"/>
                </a:lnTo>
                <a:lnTo>
                  <a:pt x="982101" y="1003339"/>
                </a:lnTo>
                <a:lnTo>
                  <a:pt x="985149" y="1000279"/>
                </a:lnTo>
                <a:lnTo>
                  <a:pt x="990739" y="993140"/>
                </a:lnTo>
                <a:lnTo>
                  <a:pt x="995311" y="984981"/>
                </a:lnTo>
                <a:lnTo>
                  <a:pt x="999375" y="976821"/>
                </a:lnTo>
                <a:lnTo>
                  <a:pt x="1008521" y="958971"/>
                </a:lnTo>
                <a:lnTo>
                  <a:pt x="1014110" y="950302"/>
                </a:lnTo>
                <a:lnTo>
                  <a:pt x="1020207" y="941632"/>
                </a:lnTo>
                <a:lnTo>
                  <a:pt x="1026811" y="933473"/>
                </a:lnTo>
                <a:lnTo>
                  <a:pt x="1030876" y="929392"/>
                </a:lnTo>
                <a:lnTo>
                  <a:pt x="1035956" y="925824"/>
                </a:lnTo>
                <a:lnTo>
                  <a:pt x="1040530" y="922253"/>
                </a:lnTo>
                <a:lnTo>
                  <a:pt x="1046118" y="919194"/>
                </a:lnTo>
                <a:lnTo>
                  <a:pt x="1051707" y="915624"/>
                </a:lnTo>
                <a:lnTo>
                  <a:pt x="1058312" y="913075"/>
                </a:lnTo>
                <a:lnTo>
                  <a:pt x="1059328" y="910015"/>
                </a:lnTo>
                <a:lnTo>
                  <a:pt x="1059835" y="906954"/>
                </a:lnTo>
                <a:lnTo>
                  <a:pt x="1060344" y="904405"/>
                </a:lnTo>
                <a:lnTo>
                  <a:pt x="1059835" y="902875"/>
                </a:lnTo>
                <a:lnTo>
                  <a:pt x="1059328" y="900834"/>
                </a:lnTo>
                <a:lnTo>
                  <a:pt x="1058312" y="899305"/>
                </a:lnTo>
                <a:lnTo>
                  <a:pt x="1056788" y="898794"/>
                </a:lnTo>
                <a:lnTo>
                  <a:pt x="1055265" y="897265"/>
                </a:lnTo>
                <a:lnTo>
                  <a:pt x="1051707" y="896756"/>
                </a:lnTo>
                <a:lnTo>
                  <a:pt x="1047643" y="897265"/>
                </a:lnTo>
                <a:lnTo>
                  <a:pt x="1045102" y="899305"/>
                </a:lnTo>
                <a:lnTo>
                  <a:pt x="1042053" y="901854"/>
                </a:lnTo>
                <a:lnTo>
                  <a:pt x="1035956" y="893186"/>
                </a:lnTo>
                <a:lnTo>
                  <a:pt x="1033924" y="889615"/>
                </a:lnTo>
                <a:lnTo>
                  <a:pt x="1032908" y="886556"/>
                </a:lnTo>
                <a:lnTo>
                  <a:pt x="1031385" y="883496"/>
                </a:lnTo>
                <a:lnTo>
                  <a:pt x="1031385" y="880945"/>
                </a:lnTo>
                <a:lnTo>
                  <a:pt x="1031385" y="878396"/>
                </a:lnTo>
                <a:lnTo>
                  <a:pt x="1032908" y="876866"/>
                </a:lnTo>
                <a:lnTo>
                  <a:pt x="1033924" y="874826"/>
                </a:lnTo>
                <a:lnTo>
                  <a:pt x="1035449" y="873296"/>
                </a:lnTo>
                <a:lnTo>
                  <a:pt x="1039512" y="871256"/>
                </a:lnTo>
                <a:lnTo>
                  <a:pt x="1045102" y="869726"/>
                </a:lnTo>
                <a:lnTo>
                  <a:pt x="1051707" y="868196"/>
                </a:lnTo>
                <a:lnTo>
                  <a:pt x="1065425" y="867177"/>
                </a:lnTo>
                <a:lnTo>
                  <a:pt x="1079651" y="865647"/>
                </a:lnTo>
                <a:lnTo>
                  <a:pt x="1086255" y="864626"/>
                </a:lnTo>
                <a:lnTo>
                  <a:pt x="1091844" y="863607"/>
                </a:lnTo>
                <a:lnTo>
                  <a:pt x="1095909" y="861056"/>
                </a:lnTo>
                <a:lnTo>
                  <a:pt x="1097941" y="859017"/>
                </a:lnTo>
                <a:close/>
                <a:moveTo>
                  <a:pt x="1208358" y="793979"/>
                </a:moveTo>
                <a:lnTo>
                  <a:pt x="1212395" y="793979"/>
                </a:lnTo>
                <a:lnTo>
                  <a:pt x="1216940" y="794487"/>
                </a:lnTo>
                <a:lnTo>
                  <a:pt x="1220473" y="796519"/>
                </a:lnTo>
                <a:lnTo>
                  <a:pt x="1224514" y="798551"/>
                </a:lnTo>
                <a:lnTo>
                  <a:pt x="1228049" y="801602"/>
                </a:lnTo>
                <a:lnTo>
                  <a:pt x="1231584" y="806174"/>
                </a:lnTo>
                <a:lnTo>
                  <a:pt x="1234613" y="810745"/>
                </a:lnTo>
                <a:lnTo>
                  <a:pt x="1218959" y="825480"/>
                </a:lnTo>
                <a:lnTo>
                  <a:pt x="1207852" y="837166"/>
                </a:lnTo>
                <a:lnTo>
                  <a:pt x="1199773" y="846310"/>
                </a:lnTo>
                <a:lnTo>
                  <a:pt x="1193211" y="853425"/>
                </a:lnTo>
                <a:lnTo>
                  <a:pt x="1187151" y="860536"/>
                </a:lnTo>
                <a:lnTo>
                  <a:pt x="1180586" y="866126"/>
                </a:lnTo>
                <a:lnTo>
                  <a:pt x="1172004" y="872223"/>
                </a:lnTo>
                <a:lnTo>
                  <a:pt x="1158370" y="880352"/>
                </a:lnTo>
                <a:lnTo>
                  <a:pt x="1156857" y="877810"/>
                </a:lnTo>
                <a:lnTo>
                  <a:pt x="1154835" y="875271"/>
                </a:lnTo>
                <a:lnTo>
                  <a:pt x="1154330" y="872223"/>
                </a:lnTo>
                <a:lnTo>
                  <a:pt x="1153826" y="869174"/>
                </a:lnTo>
                <a:lnTo>
                  <a:pt x="1153320" y="865619"/>
                </a:lnTo>
                <a:lnTo>
                  <a:pt x="1153826" y="861552"/>
                </a:lnTo>
                <a:lnTo>
                  <a:pt x="1155845" y="852916"/>
                </a:lnTo>
                <a:lnTo>
                  <a:pt x="1158370" y="843771"/>
                </a:lnTo>
                <a:lnTo>
                  <a:pt x="1162915" y="834116"/>
                </a:lnTo>
                <a:lnTo>
                  <a:pt x="1167963" y="825480"/>
                </a:lnTo>
                <a:lnTo>
                  <a:pt x="1174022" y="816842"/>
                </a:lnTo>
                <a:lnTo>
                  <a:pt x="1181596" y="809222"/>
                </a:lnTo>
                <a:lnTo>
                  <a:pt x="1188666" y="802616"/>
                </a:lnTo>
                <a:lnTo>
                  <a:pt x="1192705" y="799568"/>
                </a:lnTo>
                <a:lnTo>
                  <a:pt x="1196239" y="797535"/>
                </a:lnTo>
                <a:lnTo>
                  <a:pt x="1200782" y="795503"/>
                </a:lnTo>
                <a:lnTo>
                  <a:pt x="1204823" y="794487"/>
                </a:lnTo>
                <a:close/>
                <a:moveTo>
                  <a:pt x="1201794" y="710146"/>
                </a:moveTo>
                <a:lnTo>
                  <a:pt x="1206412" y="710146"/>
                </a:lnTo>
                <a:lnTo>
                  <a:pt x="1212058" y="710650"/>
                </a:lnTo>
                <a:lnTo>
                  <a:pt x="1216162" y="711660"/>
                </a:lnTo>
                <a:lnTo>
                  <a:pt x="1221296" y="713679"/>
                </a:lnTo>
                <a:lnTo>
                  <a:pt x="1224887" y="715193"/>
                </a:lnTo>
                <a:lnTo>
                  <a:pt x="1228993" y="718223"/>
                </a:lnTo>
                <a:lnTo>
                  <a:pt x="1232073" y="721757"/>
                </a:lnTo>
                <a:lnTo>
                  <a:pt x="1224375" y="728319"/>
                </a:lnTo>
                <a:lnTo>
                  <a:pt x="1216162" y="733872"/>
                </a:lnTo>
                <a:lnTo>
                  <a:pt x="1208977" y="737405"/>
                </a:lnTo>
                <a:lnTo>
                  <a:pt x="1202306" y="740435"/>
                </a:lnTo>
                <a:lnTo>
                  <a:pt x="1195635" y="742454"/>
                </a:lnTo>
                <a:lnTo>
                  <a:pt x="1189477" y="743464"/>
                </a:lnTo>
                <a:lnTo>
                  <a:pt x="1179213" y="745483"/>
                </a:lnTo>
                <a:lnTo>
                  <a:pt x="1174080" y="746493"/>
                </a:lnTo>
                <a:lnTo>
                  <a:pt x="1169463" y="748511"/>
                </a:lnTo>
                <a:lnTo>
                  <a:pt x="1165869" y="751540"/>
                </a:lnTo>
                <a:lnTo>
                  <a:pt x="1162276" y="755579"/>
                </a:lnTo>
                <a:lnTo>
                  <a:pt x="1158170" y="761132"/>
                </a:lnTo>
                <a:lnTo>
                  <a:pt x="1156119" y="768200"/>
                </a:lnTo>
                <a:lnTo>
                  <a:pt x="1153552" y="777792"/>
                </a:lnTo>
                <a:lnTo>
                  <a:pt x="1151499" y="788897"/>
                </a:lnTo>
                <a:lnTo>
                  <a:pt x="1145855" y="785363"/>
                </a:lnTo>
                <a:lnTo>
                  <a:pt x="1140721" y="781829"/>
                </a:lnTo>
                <a:lnTo>
                  <a:pt x="1137129" y="777792"/>
                </a:lnTo>
                <a:lnTo>
                  <a:pt x="1134050" y="773249"/>
                </a:lnTo>
                <a:lnTo>
                  <a:pt x="1131997" y="769210"/>
                </a:lnTo>
                <a:lnTo>
                  <a:pt x="1130971" y="765171"/>
                </a:lnTo>
                <a:lnTo>
                  <a:pt x="1130458" y="761132"/>
                </a:lnTo>
                <a:lnTo>
                  <a:pt x="1130971" y="756589"/>
                </a:lnTo>
                <a:lnTo>
                  <a:pt x="1131483" y="752550"/>
                </a:lnTo>
                <a:lnTo>
                  <a:pt x="1133538" y="748511"/>
                </a:lnTo>
                <a:lnTo>
                  <a:pt x="1136103" y="743968"/>
                </a:lnTo>
                <a:lnTo>
                  <a:pt x="1138155" y="740435"/>
                </a:lnTo>
                <a:lnTo>
                  <a:pt x="1141749" y="736396"/>
                </a:lnTo>
                <a:lnTo>
                  <a:pt x="1145855" y="732863"/>
                </a:lnTo>
                <a:lnTo>
                  <a:pt x="1149446" y="729833"/>
                </a:lnTo>
                <a:lnTo>
                  <a:pt x="1154066" y="726300"/>
                </a:lnTo>
                <a:lnTo>
                  <a:pt x="1163816" y="720241"/>
                </a:lnTo>
                <a:lnTo>
                  <a:pt x="1174080" y="715193"/>
                </a:lnTo>
                <a:lnTo>
                  <a:pt x="1185371" y="712165"/>
                </a:lnTo>
                <a:lnTo>
                  <a:pt x="1190503" y="711155"/>
                </a:lnTo>
                <a:lnTo>
                  <a:pt x="1196148" y="710650"/>
                </a:lnTo>
                <a:close/>
                <a:moveTo>
                  <a:pt x="1330637" y="552642"/>
                </a:moveTo>
                <a:lnTo>
                  <a:pt x="1335211" y="553151"/>
                </a:lnTo>
                <a:lnTo>
                  <a:pt x="1339783" y="554167"/>
                </a:lnTo>
                <a:lnTo>
                  <a:pt x="1344356" y="555183"/>
                </a:lnTo>
                <a:lnTo>
                  <a:pt x="1349437" y="557723"/>
                </a:lnTo>
                <a:lnTo>
                  <a:pt x="1354009" y="559248"/>
                </a:lnTo>
                <a:lnTo>
                  <a:pt x="1359090" y="562296"/>
                </a:lnTo>
                <a:lnTo>
                  <a:pt x="1364170" y="565852"/>
                </a:lnTo>
                <a:lnTo>
                  <a:pt x="1359090" y="566868"/>
                </a:lnTo>
                <a:lnTo>
                  <a:pt x="1354009" y="567377"/>
                </a:lnTo>
                <a:lnTo>
                  <a:pt x="1349946" y="568393"/>
                </a:lnTo>
                <a:lnTo>
                  <a:pt x="1344865" y="569917"/>
                </a:lnTo>
                <a:lnTo>
                  <a:pt x="1340799" y="571442"/>
                </a:lnTo>
                <a:lnTo>
                  <a:pt x="1336734" y="573981"/>
                </a:lnTo>
                <a:lnTo>
                  <a:pt x="1328096" y="578555"/>
                </a:lnTo>
                <a:lnTo>
                  <a:pt x="1320476" y="585159"/>
                </a:lnTo>
                <a:lnTo>
                  <a:pt x="1312856" y="592781"/>
                </a:lnTo>
                <a:lnTo>
                  <a:pt x="1306250" y="600910"/>
                </a:lnTo>
                <a:lnTo>
                  <a:pt x="1299645" y="610055"/>
                </a:lnTo>
                <a:lnTo>
                  <a:pt x="1293549" y="619200"/>
                </a:lnTo>
                <a:lnTo>
                  <a:pt x="1288467" y="628853"/>
                </a:lnTo>
                <a:lnTo>
                  <a:pt x="1283386" y="638507"/>
                </a:lnTo>
                <a:lnTo>
                  <a:pt x="1278814" y="648160"/>
                </a:lnTo>
                <a:lnTo>
                  <a:pt x="1270685" y="666959"/>
                </a:lnTo>
                <a:lnTo>
                  <a:pt x="1264588" y="683217"/>
                </a:lnTo>
                <a:lnTo>
                  <a:pt x="1267637" y="685756"/>
                </a:lnTo>
                <a:lnTo>
                  <a:pt x="1270176" y="686773"/>
                </a:lnTo>
                <a:lnTo>
                  <a:pt x="1273224" y="687282"/>
                </a:lnTo>
                <a:lnTo>
                  <a:pt x="1275767" y="687282"/>
                </a:lnTo>
                <a:lnTo>
                  <a:pt x="1277798" y="686773"/>
                </a:lnTo>
                <a:lnTo>
                  <a:pt x="1280337" y="686265"/>
                </a:lnTo>
                <a:lnTo>
                  <a:pt x="1284911" y="683725"/>
                </a:lnTo>
                <a:lnTo>
                  <a:pt x="1288976" y="680676"/>
                </a:lnTo>
                <a:lnTo>
                  <a:pt x="1293549" y="676611"/>
                </a:lnTo>
                <a:lnTo>
                  <a:pt x="1298121" y="673056"/>
                </a:lnTo>
                <a:lnTo>
                  <a:pt x="1302187" y="670007"/>
                </a:lnTo>
                <a:lnTo>
                  <a:pt x="1305234" y="676611"/>
                </a:lnTo>
                <a:lnTo>
                  <a:pt x="1307775" y="683725"/>
                </a:lnTo>
                <a:lnTo>
                  <a:pt x="1308791" y="691854"/>
                </a:lnTo>
                <a:lnTo>
                  <a:pt x="1308791" y="698967"/>
                </a:lnTo>
                <a:lnTo>
                  <a:pt x="1308282" y="706588"/>
                </a:lnTo>
                <a:lnTo>
                  <a:pt x="1306758" y="714717"/>
                </a:lnTo>
                <a:lnTo>
                  <a:pt x="1304725" y="721831"/>
                </a:lnTo>
                <a:lnTo>
                  <a:pt x="1301677" y="728435"/>
                </a:lnTo>
                <a:lnTo>
                  <a:pt x="1297106" y="735040"/>
                </a:lnTo>
                <a:lnTo>
                  <a:pt x="1292533" y="741644"/>
                </a:lnTo>
                <a:lnTo>
                  <a:pt x="1287452" y="747234"/>
                </a:lnTo>
                <a:lnTo>
                  <a:pt x="1281863" y="751298"/>
                </a:lnTo>
                <a:lnTo>
                  <a:pt x="1275257" y="755363"/>
                </a:lnTo>
                <a:lnTo>
                  <a:pt x="1267637" y="758412"/>
                </a:lnTo>
                <a:lnTo>
                  <a:pt x="1260524" y="760444"/>
                </a:lnTo>
                <a:lnTo>
                  <a:pt x="1252902" y="760951"/>
                </a:lnTo>
                <a:lnTo>
                  <a:pt x="1252902" y="752822"/>
                </a:lnTo>
                <a:lnTo>
                  <a:pt x="1253411" y="744693"/>
                </a:lnTo>
                <a:lnTo>
                  <a:pt x="1254934" y="728435"/>
                </a:lnTo>
                <a:lnTo>
                  <a:pt x="1256459" y="712685"/>
                </a:lnTo>
                <a:lnTo>
                  <a:pt x="1256966" y="704047"/>
                </a:lnTo>
                <a:lnTo>
                  <a:pt x="1256966" y="696427"/>
                </a:lnTo>
                <a:lnTo>
                  <a:pt x="1256459" y="688805"/>
                </a:lnTo>
                <a:lnTo>
                  <a:pt x="1255952" y="680169"/>
                </a:lnTo>
                <a:lnTo>
                  <a:pt x="1253918" y="672547"/>
                </a:lnTo>
                <a:lnTo>
                  <a:pt x="1250871" y="664418"/>
                </a:lnTo>
                <a:lnTo>
                  <a:pt x="1247314" y="655781"/>
                </a:lnTo>
                <a:lnTo>
                  <a:pt x="1243249" y="648160"/>
                </a:lnTo>
                <a:lnTo>
                  <a:pt x="1237152" y="640539"/>
                </a:lnTo>
                <a:lnTo>
                  <a:pt x="1229532" y="632410"/>
                </a:lnTo>
                <a:lnTo>
                  <a:pt x="1245281" y="615136"/>
                </a:lnTo>
                <a:lnTo>
                  <a:pt x="1260524" y="597861"/>
                </a:lnTo>
                <a:lnTo>
                  <a:pt x="1268144" y="589732"/>
                </a:lnTo>
                <a:lnTo>
                  <a:pt x="1276275" y="581603"/>
                </a:lnTo>
                <a:lnTo>
                  <a:pt x="1283895" y="573981"/>
                </a:lnTo>
                <a:lnTo>
                  <a:pt x="1292533" y="567884"/>
                </a:lnTo>
                <a:lnTo>
                  <a:pt x="1300153" y="561788"/>
                </a:lnTo>
                <a:lnTo>
                  <a:pt x="1308791" y="557723"/>
                </a:lnTo>
                <a:lnTo>
                  <a:pt x="1312856" y="555691"/>
                </a:lnTo>
                <a:lnTo>
                  <a:pt x="1317427" y="554675"/>
                </a:lnTo>
                <a:lnTo>
                  <a:pt x="1321492" y="554167"/>
                </a:lnTo>
                <a:lnTo>
                  <a:pt x="1326573" y="553151"/>
                </a:lnTo>
                <a:close/>
                <a:moveTo>
                  <a:pt x="1365761" y="473892"/>
                </a:moveTo>
                <a:lnTo>
                  <a:pt x="1367265" y="484563"/>
                </a:lnTo>
                <a:lnTo>
                  <a:pt x="1369774" y="492183"/>
                </a:lnTo>
                <a:lnTo>
                  <a:pt x="1371280" y="495231"/>
                </a:lnTo>
                <a:lnTo>
                  <a:pt x="1372281" y="498280"/>
                </a:lnTo>
                <a:lnTo>
                  <a:pt x="1374288" y="500312"/>
                </a:lnTo>
                <a:lnTo>
                  <a:pt x="1375794" y="501837"/>
                </a:lnTo>
                <a:lnTo>
                  <a:pt x="1378302" y="503869"/>
                </a:lnTo>
                <a:lnTo>
                  <a:pt x="1379807" y="504378"/>
                </a:lnTo>
                <a:lnTo>
                  <a:pt x="1384824" y="505901"/>
                </a:lnTo>
                <a:lnTo>
                  <a:pt x="1389338" y="506917"/>
                </a:lnTo>
                <a:lnTo>
                  <a:pt x="1395359" y="506917"/>
                </a:lnTo>
                <a:lnTo>
                  <a:pt x="1407399" y="506917"/>
                </a:lnTo>
                <a:lnTo>
                  <a:pt x="1413921" y="507425"/>
                </a:lnTo>
                <a:lnTo>
                  <a:pt x="1420944" y="508441"/>
                </a:lnTo>
                <a:lnTo>
                  <a:pt x="1428468" y="510982"/>
                </a:lnTo>
                <a:lnTo>
                  <a:pt x="1435492" y="515046"/>
                </a:lnTo>
                <a:lnTo>
                  <a:pt x="1439005" y="517588"/>
                </a:lnTo>
                <a:lnTo>
                  <a:pt x="1442515" y="520636"/>
                </a:lnTo>
                <a:lnTo>
                  <a:pt x="1446028" y="524192"/>
                </a:lnTo>
                <a:lnTo>
                  <a:pt x="1450543" y="528256"/>
                </a:lnTo>
                <a:lnTo>
                  <a:pt x="1444021" y="534862"/>
                </a:lnTo>
                <a:lnTo>
                  <a:pt x="1436998" y="540450"/>
                </a:lnTo>
                <a:lnTo>
                  <a:pt x="1429975" y="544007"/>
                </a:lnTo>
                <a:lnTo>
                  <a:pt x="1423454" y="546547"/>
                </a:lnTo>
                <a:lnTo>
                  <a:pt x="1416428" y="547563"/>
                </a:lnTo>
                <a:lnTo>
                  <a:pt x="1408403" y="547563"/>
                </a:lnTo>
                <a:lnTo>
                  <a:pt x="1401378" y="546547"/>
                </a:lnTo>
                <a:lnTo>
                  <a:pt x="1393854" y="544515"/>
                </a:lnTo>
                <a:lnTo>
                  <a:pt x="1385827" y="542482"/>
                </a:lnTo>
                <a:lnTo>
                  <a:pt x="1378302" y="538927"/>
                </a:lnTo>
                <a:lnTo>
                  <a:pt x="1370275" y="534862"/>
                </a:lnTo>
                <a:lnTo>
                  <a:pt x="1362751" y="530798"/>
                </a:lnTo>
                <a:lnTo>
                  <a:pt x="1347198" y="521652"/>
                </a:lnTo>
                <a:lnTo>
                  <a:pt x="1331145" y="511998"/>
                </a:lnTo>
                <a:close/>
                <a:moveTo>
                  <a:pt x="1904757" y="260505"/>
                </a:moveTo>
                <a:lnTo>
                  <a:pt x="1908821" y="261515"/>
                </a:lnTo>
                <a:lnTo>
                  <a:pt x="1912886" y="262019"/>
                </a:lnTo>
                <a:lnTo>
                  <a:pt x="1917459" y="262525"/>
                </a:lnTo>
                <a:lnTo>
                  <a:pt x="1921524" y="264039"/>
                </a:lnTo>
                <a:lnTo>
                  <a:pt x="1925587" y="266059"/>
                </a:lnTo>
                <a:lnTo>
                  <a:pt x="1930162" y="268583"/>
                </a:lnTo>
                <a:lnTo>
                  <a:pt x="1934225" y="271109"/>
                </a:lnTo>
                <a:lnTo>
                  <a:pt x="1938290" y="274642"/>
                </a:lnTo>
                <a:lnTo>
                  <a:pt x="1942863" y="278177"/>
                </a:lnTo>
                <a:lnTo>
                  <a:pt x="1937782" y="283226"/>
                </a:lnTo>
                <a:lnTo>
                  <a:pt x="1933716" y="287266"/>
                </a:lnTo>
                <a:lnTo>
                  <a:pt x="1928635" y="289286"/>
                </a:lnTo>
                <a:lnTo>
                  <a:pt x="1924064" y="291305"/>
                </a:lnTo>
                <a:lnTo>
                  <a:pt x="1918983" y="292315"/>
                </a:lnTo>
                <a:lnTo>
                  <a:pt x="1914409" y="292315"/>
                </a:lnTo>
                <a:lnTo>
                  <a:pt x="1905266" y="292819"/>
                </a:lnTo>
                <a:lnTo>
                  <a:pt x="1900693" y="292819"/>
                </a:lnTo>
                <a:lnTo>
                  <a:pt x="1895612" y="293829"/>
                </a:lnTo>
                <a:lnTo>
                  <a:pt x="1891038" y="294840"/>
                </a:lnTo>
                <a:lnTo>
                  <a:pt x="1885959" y="296860"/>
                </a:lnTo>
                <a:lnTo>
                  <a:pt x="1881895" y="298879"/>
                </a:lnTo>
                <a:lnTo>
                  <a:pt x="1876813" y="303422"/>
                </a:lnTo>
                <a:lnTo>
                  <a:pt x="1872240" y="308472"/>
                </a:lnTo>
                <a:lnTo>
                  <a:pt x="1867669" y="316046"/>
                </a:lnTo>
                <a:lnTo>
                  <a:pt x="1907807" y="359468"/>
                </a:lnTo>
                <a:lnTo>
                  <a:pt x="1914920" y="361488"/>
                </a:lnTo>
                <a:lnTo>
                  <a:pt x="1921524" y="361993"/>
                </a:lnTo>
                <a:lnTo>
                  <a:pt x="1927621" y="362497"/>
                </a:lnTo>
                <a:lnTo>
                  <a:pt x="1933716" y="362497"/>
                </a:lnTo>
                <a:lnTo>
                  <a:pt x="1939306" y="362497"/>
                </a:lnTo>
                <a:lnTo>
                  <a:pt x="1944386" y="361488"/>
                </a:lnTo>
                <a:lnTo>
                  <a:pt x="1949467" y="360478"/>
                </a:lnTo>
                <a:lnTo>
                  <a:pt x="1953532" y="358964"/>
                </a:lnTo>
                <a:lnTo>
                  <a:pt x="1957596" y="356439"/>
                </a:lnTo>
                <a:lnTo>
                  <a:pt x="1962168" y="354419"/>
                </a:lnTo>
                <a:lnTo>
                  <a:pt x="1969790" y="348865"/>
                </a:lnTo>
                <a:lnTo>
                  <a:pt x="1976903" y="342301"/>
                </a:lnTo>
                <a:lnTo>
                  <a:pt x="1983507" y="334223"/>
                </a:lnTo>
                <a:lnTo>
                  <a:pt x="1997733" y="317056"/>
                </a:lnTo>
                <a:lnTo>
                  <a:pt x="2004848" y="307462"/>
                </a:lnTo>
                <a:lnTo>
                  <a:pt x="2012468" y="298373"/>
                </a:lnTo>
                <a:lnTo>
                  <a:pt x="2021105" y="288780"/>
                </a:lnTo>
                <a:lnTo>
                  <a:pt x="2030758" y="279187"/>
                </a:lnTo>
                <a:lnTo>
                  <a:pt x="2042445" y="270099"/>
                </a:lnTo>
                <a:lnTo>
                  <a:pt x="2048542" y="265554"/>
                </a:lnTo>
                <a:lnTo>
                  <a:pt x="2055146" y="261515"/>
                </a:lnTo>
                <a:lnTo>
                  <a:pt x="2064800" y="269593"/>
                </a:lnTo>
                <a:lnTo>
                  <a:pt x="2068356" y="273632"/>
                </a:lnTo>
                <a:lnTo>
                  <a:pt x="2071912" y="277673"/>
                </a:lnTo>
                <a:lnTo>
                  <a:pt x="2074452" y="280702"/>
                </a:lnTo>
                <a:lnTo>
                  <a:pt x="2075977" y="284236"/>
                </a:lnTo>
                <a:lnTo>
                  <a:pt x="2077501" y="287266"/>
                </a:lnTo>
                <a:lnTo>
                  <a:pt x="2078008" y="290296"/>
                </a:lnTo>
                <a:lnTo>
                  <a:pt x="2078008" y="292819"/>
                </a:lnTo>
                <a:lnTo>
                  <a:pt x="2077501" y="295344"/>
                </a:lnTo>
                <a:lnTo>
                  <a:pt x="2076485" y="298373"/>
                </a:lnTo>
                <a:lnTo>
                  <a:pt x="2075469" y="300898"/>
                </a:lnTo>
                <a:lnTo>
                  <a:pt x="2071912" y="305443"/>
                </a:lnTo>
                <a:lnTo>
                  <a:pt x="2066832" y="309986"/>
                </a:lnTo>
                <a:lnTo>
                  <a:pt x="2060735" y="314025"/>
                </a:lnTo>
                <a:lnTo>
                  <a:pt x="2055146" y="317560"/>
                </a:lnTo>
                <a:lnTo>
                  <a:pt x="2040920" y="325640"/>
                </a:lnTo>
                <a:lnTo>
                  <a:pt x="2034823" y="329678"/>
                </a:lnTo>
                <a:lnTo>
                  <a:pt x="2029235" y="333717"/>
                </a:lnTo>
                <a:lnTo>
                  <a:pt x="2023645" y="338262"/>
                </a:lnTo>
                <a:lnTo>
                  <a:pt x="2020088" y="342807"/>
                </a:lnTo>
                <a:lnTo>
                  <a:pt x="2017549" y="346846"/>
                </a:lnTo>
                <a:lnTo>
                  <a:pt x="2015007" y="351390"/>
                </a:lnTo>
                <a:lnTo>
                  <a:pt x="2010945" y="361488"/>
                </a:lnTo>
                <a:lnTo>
                  <a:pt x="2007387" y="372091"/>
                </a:lnTo>
                <a:lnTo>
                  <a:pt x="2003831" y="383705"/>
                </a:lnTo>
                <a:lnTo>
                  <a:pt x="2000274" y="394812"/>
                </a:lnTo>
                <a:lnTo>
                  <a:pt x="1995701" y="405416"/>
                </a:lnTo>
                <a:lnTo>
                  <a:pt x="1991638" y="415009"/>
                </a:lnTo>
                <a:lnTo>
                  <a:pt x="1988588" y="419049"/>
                </a:lnTo>
                <a:lnTo>
                  <a:pt x="1986048" y="423088"/>
                </a:lnTo>
                <a:lnTo>
                  <a:pt x="1976394" y="434701"/>
                </a:lnTo>
                <a:lnTo>
                  <a:pt x="1966234" y="445304"/>
                </a:lnTo>
                <a:lnTo>
                  <a:pt x="1944895" y="466510"/>
                </a:lnTo>
                <a:lnTo>
                  <a:pt x="1924064" y="486707"/>
                </a:lnTo>
                <a:lnTo>
                  <a:pt x="1902726" y="506399"/>
                </a:lnTo>
                <a:lnTo>
                  <a:pt x="1882911" y="526595"/>
                </a:lnTo>
                <a:lnTo>
                  <a:pt x="1873766" y="536189"/>
                </a:lnTo>
                <a:lnTo>
                  <a:pt x="1864619" y="545782"/>
                </a:lnTo>
                <a:lnTo>
                  <a:pt x="1856999" y="555881"/>
                </a:lnTo>
                <a:lnTo>
                  <a:pt x="1850394" y="565475"/>
                </a:lnTo>
                <a:lnTo>
                  <a:pt x="1844296" y="575572"/>
                </a:lnTo>
                <a:lnTo>
                  <a:pt x="1838708" y="585671"/>
                </a:lnTo>
                <a:lnTo>
                  <a:pt x="1828547" y="584155"/>
                </a:lnTo>
                <a:lnTo>
                  <a:pt x="1820926" y="581632"/>
                </a:lnTo>
                <a:lnTo>
                  <a:pt x="1815337" y="579107"/>
                </a:lnTo>
                <a:lnTo>
                  <a:pt x="1812795" y="577591"/>
                </a:lnTo>
                <a:lnTo>
                  <a:pt x="1811272" y="575572"/>
                </a:lnTo>
                <a:lnTo>
                  <a:pt x="1808225" y="572039"/>
                </a:lnTo>
                <a:lnTo>
                  <a:pt x="1806699" y="566990"/>
                </a:lnTo>
                <a:lnTo>
                  <a:pt x="1805684" y="562445"/>
                </a:lnTo>
                <a:lnTo>
                  <a:pt x="1805684" y="556891"/>
                </a:lnTo>
                <a:lnTo>
                  <a:pt x="1804668" y="545782"/>
                </a:lnTo>
                <a:lnTo>
                  <a:pt x="1803652" y="539218"/>
                </a:lnTo>
                <a:lnTo>
                  <a:pt x="1802127" y="532150"/>
                </a:lnTo>
                <a:lnTo>
                  <a:pt x="1799078" y="525586"/>
                </a:lnTo>
                <a:lnTo>
                  <a:pt x="1795014" y="518518"/>
                </a:lnTo>
                <a:lnTo>
                  <a:pt x="1788917" y="511448"/>
                </a:lnTo>
                <a:lnTo>
                  <a:pt x="1784343" y="507914"/>
                </a:lnTo>
                <a:lnTo>
                  <a:pt x="1780279" y="504380"/>
                </a:lnTo>
                <a:lnTo>
                  <a:pt x="1786885" y="508418"/>
                </a:lnTo>
                <a:lnTo>
                  <a:pt x="1793490" y="511954"/>
                </a:lnTo>
                <a:lnTo>
                  <a:pt x="1799587" y="514477"/>
                </a:lnTo>
                <a:lnTo>
                  <a:pt x="1806191" y="515992"/>
                </a:lnTo>
                <a:lnTo>
                  <a:pt x="1812795" y="517508"/>
                </a:lnTo>
                <a:lnTo>
                  <a:pt x="1818893" y="518012"/>
                </a:lnTo>
                <a:lnTo>
                  <a:pt x="1825498" y="517508"/>
                </a:lnTo>
                <a:lnTo>
                  <a:pt x="1832102" y="517002"/>
                </a:lnTo>
                <a:lnTo>
                  <a:pt x="1838199" y="515487"/>
                </a:lnTo>
                <a:lnTo>
                  <a:pt x="1844806" y="513973"/>
                </a:lnTo>
                <a:lnTo>
                  <a:pt x="1850903" y="511448"/>
                </a:lnTo>
                <a:lnTo>
                  <a:pt x="1856999" y="508418"/>
                </a:lnTo>
                <a:lnTo>
                  <a:pt x="1863095" y="505389"/>
                </a:lnTo>
                <a:lnTo>
                  <a:pt x="1869192" y="501854"/>
                </a:lnTo>
                <a:lnTo>
                  <a:pt x="1880370" y="493271"/>
                </a:lnTo>
                <a:lnTo>
                  <a:pt x="1892054" y="483677"/>
                </a:lnTo>
                <a:lnTo>
                  <a:pt x="1902216" y="473074"/>
                </a:lnTo>
                <a:lnTo>
                  <a:pt x="1911870" y="461461"/>
                </a:lnTo>
                <a:lnTo>
                  <a:pt x="1921015" y="450355"/>
                </a:lnTo>
                <a:lnTo>
                  <a:pt x="1928635" y="438236"/>
                </a:lnTo>
                <a:lnTo>
                  <a:pt x="1936257" y="426118"/>
                </a:lnTo>
                <a:lnTo>
                  <a:pt x="1942863" y="415009"/>
                </a:lnTo>
                <a:lnTo>
                  <a:pt x="1947435" y="403902"/>
                </a:lnTo>
                <a:lnTo>
                  <a:pt x="1938290" y="397842"/>
                </a:lnTo>
                <a:lnTo>
                  <a:pt x="1929653" y="392793"/>
                </a:lnTo>
                <a:lnTo>
                  <a:pt x="1921015" y="388248"/>
                </a:lnTo>
                <a:lnTo>
                  <a:pt x="1911870" y="384209"/>
                </a:lnTo>
                <a:lnTo>
                  <a:pt x="1902726" y="381180"/>
                </a:lnTo>
                <a:lnTo>
                  <a:pt x="1894596" y="378655"/>
                </a:lnTo>
                <a:lnTo>
                  <a:pt x="1885450" y="377141"/>
                </a:lnTo>
                <a:lnTo>
                  <a:pt x="1876813" y="375626"/>
                </a:lnTo>
                <a:lnTo>
                  <a:pt x="1868685" y="375626"/>
                </a:lnTo>
                <a:lnTo>
                  <a:pt x="1859538" y="376635"/>
                </a:lnTo>
                <a:lnTo>
                  <a:pt x="1850903" y="377645"/>
                </a:lnTo>
                <a:lnTo>
                  <a:pt x="1842265" y="379666"/>
                </a:lnTo>
                <a:lnTo>
                  <a:pt x="1834134" y="382190"/>
                </a:lnTo>
                <a:lnTo>
                  <a:pt x="1825498" y="386229"/>
                </a:lnTo>
                <a:lnTo>
                  <a:pt x="1817876" y="390268"/>
                </a:lnTo>
                <a:lnTo>
                  <a:pt x="1809240" y="395822"/>
                </a:lnTo>
                <a:lnTo>
                  <a:pt x="1814829" y="403396"/>
                </a:lnTo>
                <a:lnTo>
                  <a:pt x="1819401" y="409960"/>
                </a:lnTo>
                <a:lnTo>
                  <a:pt x="1824991" y="416018"/>
                </a:lnTo>
                <a:lnTo>
                  <a:pt x="1830070" y="421067"/>
                </a:lnTo>
                <a:lnTo>
                  <a:pt x="1835152" y="425108"/>
                </a:lnTo>
                <a:lnTo>
                  <a:pt x="1840233" y="428137"/>
                </a:lnTo>
                <a:lnTo>
                  <a:pt x="1844806" y="429652"/>
                </a:lnTo>
                <a:lnTo>
                  <a:pt x="1849886" y="431166"/>
                </a:lnTo>
                <a:lnTo>
                  <a:pt x="1853950" y="431166"/>
                </a:lnTo>
                <a:lnTo>
                  <a:pt x="1859031" y="430662"/>
                </a:lnTo>
                <a:lnTo>
                  <a:pt x="1863604" y="428642"/>
                </a:lnTo>
                <a:lnTo>
                  <a:pt x="1867669" y="426118"/>
                </a:lnTo>
                <a:lnTo>
                  <a:pt x="1872240" y="422582"/>
                </a:lnTo>
                <a:lnTo>
                  <a:pt x="1876305" y="418040"/>
                </a:lnTo>
                <a:lnTo>
                  <a:pt x="1880370" y="412485"/>
                </a:lnTo>
                <a:lnTo>
                  <a:pt x="1884943" y="405921"/>
                </a:lnTo>
                <a:lnTo>
                  <a:pt x="1883927" y="412989"/>
                </a:lnTo>
                <a:lnTo>
                  <a:pt x="1882404" y="419553"/>
                </a:lnTo>
                <a:lnTo>
                  <a:pt x="1880370" y="425108"/>
                </a:lnTo>
                <a:lnTo>
                  <a:pt x="1877321" y="430662"/>
                </a:lnTo>
                <a:lnTo>
                  <a:pt x="1873766" y="434701"/>
                </a:lnTo>
                <a:lnTo>
                  <a:pt x="1870210" y="438740"/>
                </a:lnTo>
                <a:lnTo>
                  <a:pt x="1866146" y="441769"/>
                </a:lnTo>
                <a:lnTo>
                  <a:pt x="1861065" y="444798"/>
                </a:lnTo>
                <a:lnTo>
                  <a:pt x="1855982" y="447324"/>
                </a:lnTo>
                <a:lnTo>
                  <a:pt x="1850394" y="448839"/>
                </a:lnTo>
                <a:lnTo>
                  <a:pt x="1844296" y="450859"/>
                </a:lnTo>
                <a:lnTo>
                  <a:pt x="1838199" y="451868"/>
                </a:lnTo>
                <a:lnTo>
                  <a:pt x="1824991" y="453888"/>
                </a:lnTo>
                <a:lnTo>
                  <a:pt x="1810765" y="454393"/>
                </a:lnTo>
                <a:lnTo>
                  <a:pt x="1780788" y="454897"/>
                </a:lnTo>
                <a:lnTo>
                  <a:pt x="1766054" y="455403"/>
                </a:lnTo>
                <a:lnTo>
                  <a:pt x="1751321" y="456413"/>
                </a:lnTo>
                <a:lnTo>
                  <a:pt x="1737601" y="457423"/>
                </a:lnTo>
                <a:lnTo>
                  <a:pt x="1730997" y="458432"/>
                </a:lnTo>
                <a:lnTo>
                  <a:pt x="1724393" y="460452"/>
                </a:lnTo>
                <a:lnTo>
                  <a:pt x="1717787" y="461966"/>
                </a:lnTo>
                <a:lnTo>
                  <a:pt x="1712197" y="464491"/>
                </a:lnTo>
                <a:lnTo>
                  <a:pt x="1706101" y="467016"/>
                </a:lnTo>
                <a:lnTo>
                  <a:pt x="1701529" y="470549"/>
                </a:lnTo>
                <a:lnTo>
                  <a:pt x="1698988" y="466510"/>
                </a:lnTo>
                <a:lnTo>
                  <a:pt x="1697464" y="461966"/>
                </a:lnTo>
                <a:lnTo>
                  <a:pt x="1696957" y="457927"/>
                </a:lnTo>
                <a:lnTo>
                  <a:pt x="1698481" y="454393"/>
                </a:lnTo>
                <a:lnTo>
                  <a:pt x="1699496" y="450859"/>
                </a:lnTo>
                <a:lnTo>
                  <a:pt x="1702038" y="447324"/>
                </a:lnTo>
                <a:lnTo>
                  <a:pt x="1706611" y="439246"/>
                </a:lnTo>
                <a:lnTo>
                  <a:pt x="1711692" y="432176"/>
                </a:lnTo>
                <a:lnTo>
                  <a:pt x="1713215" y="428642"/>
                </a:lnTo>
                <a:lnTo>
                  <a:pt x="1714739" y="425108"/>
                </a:lnTo>
                <a:lnTo>
                  <a:pt x="1715246" y="421067"/>
                </a:lnTo>
                <a:lnTo>
                  <a:pt x="1713722" y="416524"/>
                </a:lnTo>
                <a:lnTo>
                  <a:pt x="1712197" y="412989"/>
                </a:lnTo>
                <a:lnTo>
                  <a:pt x="1708642" y="408445"/>
                </a:lnTo>
                <a:lnTo>
                  <a:pt x="1721343" y="397338"/>
                </a:lnTo>
                <a:lnTo>
                  <a:pt x="1733029" y="385219"/>
                </a:lnTo>
                <a:lnTo>
                  <a:pt x="1757924" y="361488"/>
                </a:lnTo>
                <a:lnTo>
                  <a:pt x="1782313" y="338262"/>
                </a:lnTo>
                <a:lnTo>
                  <a:pt x="1793490" y="327659"/>
                </a:lnTo>
                <a:lnTo>
                  <a:pt x="1803652" y="318066"/>
                </a:lnTo>
                <a:lnTo>
                  <a:pt x="1821433" y="304938"/>
                </a:lnTo>
                <a:lnTo>
                  <a:pt x="1838708" y="291305"/>
                </a:lnTo>
                <a:lnTo>
                  <a:pt x="1847853" y="284741"/>
                </a:lnTo>
                <a:lnTo>
                  <a:pt x="1856489" y="278683"/>
                </a:lnTo>
                <a:lnTo>
                  <a:pt x="1865635" y="273128"/>
                </a:lnTo>
                <a:lnTo>
                  <a:pt x="1873766" y="269089"/>
                </a:lnTo>
                <a:lnTo>
                  <a:pt x="1882911" y="265049"/>
                </a:lnTo>
                <a:lnTo>
                  <a:pt x="1891547" y="262525"/>
                </a:lnTo>
                <a:lnTo>
                  <a:pt x="1900693" y="261515"/>
                </a:lnTo>
                <a:close/>
                <a:moveTo>
                  <a:pt x="1724393" y="230020"/>
                </a:moveTo>
                <a:lnTo>
                  <a:pt x="1726423" y="234065"/>
                </a:lnTo>
                <a:lnTo>
                  <a:pt x="1726932" y="237605"/>
                </a:lnTo>
                <a:lnTo>
                  <a:pt x="1727440" y="241143"/>
                </a:lnTo>
                <a:lnTo>
                  <a:pt x="1727440" y="245190"/>
                </a:lnTo>
                <a:lnTo>
                  <a:pt x="1727440" y="248728"/>
                </a:lnTo>
                <a:lnTo>
                  <a:pt x="1726423" y="252268"/>
                </a:lnTo>
                <a:lnTo>
                  <a:pt x="1725408" y="255807"/>
                </a:lnTo>
                <a:lnTo>
                  <a:pt x="1723375" y="259347"/>
                </a:lnTo>
                <a:lnTo>
                  <a:pt x="1718803" y="265921"/>
                </a:lnTo>
                <a:lnTo>
                  <a:pt x="1712707" y="272494"/>
                </a:lnTo>
                <a:lnTo>
                  <a:pt x="1706101" y="279068"/>
                </a:lnTo>
                <a:lnTo>
                  <a:pt x="1697973" y="285136"/>
                </a:lnTo>
                <a:lnTo>
                  <a:pt x="1681715" y="297778"/>
                </a:lnTo>
                <a:lnTo>
                  <a:pt x="1665455" y="310420"/>
                </a:lnTo>
                <a:lnTo>
                  <a:pt x="1657835" y="316994"/>
                </a:lnTo>
                <a:lnTo>
                  <a:pt x="1651229" y="323567"/>
                </a:lnTo>
                <a:lnTo>
                  <a:pt x="1645134" y="330141"/>
                </a:lnTo>
                <a:lnTo>
                  <a:pt x="1640053" y="336715"/>
                </a:lnTo>
                <a:lnTo>
                  <a:pt x="1635480" y="329635"/>
                </a:lnTo>
                <a:lnTo>
                  <a:pt x="1630399" y="322556"/>
                </a:lnTo>
                <a:lnTo>
                  <a:pt x="1627350" y="315982"/>
                </a:lnTo>
                <a:lnTo>
                  <a:pt x="1624302" y="309914"/>
                </a:lnTo>
                <a:lnTo>
                  <a:pt x="1622777" y="304352"/>
                </a:lnTo>
                <a:lnTo>
                  <a:pt x="1621254" y="299295"/>
                </a:lnTo>
                <a:lnTo>
                  <a:pt x="1620745" y="293733"/>
                </a:lnTo>
                <a:lnTo>
                  <a:pt x="1620745" y="289687"/>
                </a:lnTo>
                <a:lnTo>
                  <a:pt x="1622270" y="285136"/>
                </a:lnTo>
                <a:lnTo>
                  <a:pt x="1623286" y="281091"/>
                </a:lnTo>
                <a:lnTo>
                  <a:pt x="1624809" y="277551"/>
                </a:lnTo>
                <a:lnTo>
                  <a:pt x="1627350" y="274012"/>
                </a:lnTo>
                <a:lnTo>
                  <a:pt x="1630399" y="270978"/>
                </a:lnTo>
                <a:lnTo>
                  <a:pt x="1633448" y="267943"/>
                </a:lnTo>
                <a:lnTo>
                  <a:pt x="1637512" y="265415"/>
                </a:lnTo>
                <a:lnTo>
                  <a:pt x="1641576" y="262381"/>
                </a:lnTo>
                <a:lnTo>
                  <a:pt x="1650214" y="258336"/>
                </a:lnTo>
                <a:lnTo>
                  <a:pt x="1660883" y="253785"/>
                </a:lnTo>
                <a:lnTo>
                  <a:pt x="1671554" y="249739"/>
                </a:lnTo>
                <a:lnTo>
                  <a:pt x="1682222" y="246200"/>
                </a:lnTo>
                <a:lnTo>
                  <a:pt x="1704577" y="239122"/>
                </a:lnTo>
                <a:lnTo>
                  <a:pt x="1714739" y="234571"/>
                </a:lnTo>
                <a:close/>
                <a:moveTo>
                  <a:pt x="2354908" y="108085"/>
                </a:moveTo>
                <a:lnTo>
                  <a:pt x="2354908" y="113165"/>
                </a:lnTo>
                <a:lnTo>
                  <a:pt x="2353885" y="117737"/>
                </a:lnTo>
                <a:lnTo>
                  <a:pt x="2352350" y="122818"/>
                </a:lnTo>
                <a:lnTo>
                  <a:pt x="2350816" y="126882"/>
                </a:lnTo>
                <a:lnTo>
                  <a:pt x="2348256" y="131963"/>
                </a:lnTo>
                <a:lnTo>
                  <a:pt x="2345184" y="136028"/>
                </a:lnTo>
                <a:lnTo>
                  <a:pt x="2338532" y="144666"/>
                </a:lnTo>
                <a:lnTo>
                  <a:pt x="2329832" y="152286"/>
                </a:lnTo>
                <a:lnTo>
                  <a:pt x="2320618" y="159907"/>
                </a:lnTo>
                <a:lnTo>
                  <a:pt x="2310383" y="167528"/>
                </a:lnTo>
                <a:lnTo>
                  <a:pt x="2299636" y="174641"/>
                </a:lnTo>
                <a:lnTo>
                  <a:pt x="2276602" y="189376"/>
                </a:lnTo>
                <a:lnTo>
                  <a:pt x="2253573" y="203602"/>
                </a:lnTo>
                <a:lnTo>
                  <a:pt x="2242314" y="210715"/>
                </a:lnTo>
                <a:lnTo>
                  <a:pt x="2232078" y="218844"/>
                </a:lnTo>
                <a:lnTo>
                  <a:pt x="2222865" y="226464"/>
                </a:lnTo>
                <a:lnTo>
                  <a:pt x="2215189" y="235102"/>
                </a:lnTo>
                <a:lnTo>
                  <a:pt x="2215189" y="229513"/>
                </a:lnTo>
                <a:lnTo>
                  <a:pt x="2215701" y="224941"/>
                </a:lnTo>
                <a:lnTo>
                  <a:pt x="2216724" y="219860"/>
                </a:lnTo>
                <a:lnTo>
                  <a:pt x="2218770" y="215795"/>
                </a:lnTo>
                <a:lnTo>
                  <a:pt x="2221331" y="210715"/>
                </a:lnTo>
                <a:lnTo>
                  <a:pt x="2223377" y="206650"/>
                </a:lnTo>
                <a:lnTo>
                  <a:pt x="2226450" y="201569"/>
                </a:lnTo>
                <a:lnTo>
                  <a:pt x="2230030" y="197505"/>
                </a:lnTo>
                <a:lnTo>
                  <a:pt x="2238219" y="189883"/>
                </a:lnTo>
                <a:lnTo>
                  <a:pt x="2247944" y="181754"/>
                </a:lnTo>
                <a:lnTo>
                  <a:pt x="2258180" y="174134"/>
                </a:lnTo>
                <a:lnTo>
                  <a:pt x="2268926" y="166005"/>
                </a:lnTo>
                <a:lnTo>
                  <a:pt x="2292470" y="151778"/>
                </a:lnTo>
                <a:lnTo>
                  <a:pt x="2315500" y="138060"/>
                </a:lnTo>
                <a:lnTo>
                  <a:pt x="2326761" y="130440"/>
                </a:lnTo>
                <a:lnTo>
                  <a:pt x="2337507" y="123326"/>
                </a:lnTo>
                <a:lnTo>
                  <a:pt x="2347233" y="116214"/>
                </a:lnTo>
                <a:close/>
                <a:moveTo>
                  <a:pt x="2219897" y="57277"/>
                </a:moveTo>
                <a:lnTo>
                  <a:pt x="2220401" y="68425"/>
                </a:lnTo>
                <a:lnTo>
                  <a:pt x="2220906" y="78053"/>
                </a:lnTo>
                <a:lnTo>
                  <a:pt x="2222928" y="86162"/>
                </a:lnTo>
                <a:lnTo>
                  <a:pt x="2224949" y="93762"/>
                </a:lnTo>
                <a:lnTo>
                  <a:pt x="2226462" y="99843"/>
                </a:lnTo>
                <a:lnTo>
                  <a:pt x="2228989" y="105417"/>
                </a:lnTo>
                <a:lnTo>
                  <a:pt x="2234545" y="115045"/>
                </a:lnTo>
                <a:lnTo>
                  <a:pt x="2239091" y="124672"/>
                </a:lnTo>
                <a:lnTo>
                  <a:pt x="2241114" y="129740"/>
                </a:lnTo>
                <a:lnTo>
                  <a:pt x="2242122" y="135314"/>
                </a:lnTo>
                <a:lnTo>
                  <a:pt x="2243134" y="140889"/>
                </a:lnTo>
                <a:lnTo>
                  <a:pt x="2243134" y="148490"/>
                </a:lnTo>
                <a:lnTo>
                  <a:pt x="2242628" y="156091"/>
                </a:lnTo>
                <a:lnTo>
                  <a:pt x="2241618" y="165718"/>
                </a:lnTo>
                <a:lnTo>
                  <a:pt x="2229999" y="167745"/>
                </a:lnTo>
                <a:lnTo>
                  <a:pt x="2221916" y="168759"/>
                </a:lnTo>
                <a:lnTo>
                  <a:pt x="2215349" y="168759"/>
                </a:lnTo>
                <a:lnTo>
                  <a:pt x="2210804" y="167745"/>
                </a:lnTo>
                <a:lnTo>
                  <a:pt x="2209289" y="167238"/>
                </a:lnTo>
                <a:lnTo>
                  <a:pt x="2207774" y="165718"/>
                </a:lnTo>
                <a:lnTo>
                  <a:pt x="2206762" y="164705"/>
                </a:lnTo>
                <a:lnTo>
                  <a:pt x="2206257" y="162678"/>
                </a:lnTo>
                <a:lnTo>
                  <a:pt x="2205751" y="159637"/>
                </a:lnTo>
                <a:lnTo>
                  <a:pt x="2206257" y="155584"/>
                </a:lnTo>
                <a:lnTo>
                  <a:pt x="2206762" y="144942"/>
                </a:lnTo>
                <a:lnTo>
                  <a:pt x="2207266" y="138862"/>
                </a:lnTo>
                <a:lnTo>
                  <a:pt x="2206762" y="132273"/>
                </a:lnTo>
                <a:lnTo>
                  <a:pt x="2205751" y="125687"/>
                </a:lnTo>
                <a:lnTo>
                  <a:pt x="2203227" y="118086"/>
                </a:lnTo>
                <a:lnTo>
                  <a:pt x="2199689" y="110485"/>
                </a:lnTo>
                <a:lnTo>
                  <a:pt x="2197166" y="106432"/>
                </a:lnTo>
                <a:lnTo>
                  <a:pt x="2194133" y="102376"/>
                </a:lnTo>
                <a:lnTo>
                  <a:pt x="2190597" y="106432"/>
                </a:lnTo>
                <a:lnTo>
                  <a:pt x="2187566" y="110485"/>
                </a:lnTo>
                <a:lnTo>
                  <a:pt x="2185041" y="114538"/>
                </a:lnTo>
                <a:lnTo>
                  <a:pt x="2183525" y="119099"/>
                </a:lnTo>
                <a:lnTo>
                  <a:pt x="2180494" y="127713"/>
                </a:lnTo>
                <a:lnTo>
                  <a:pt x="2177968" y="136834"/>
                </a:lnTo>
                <a:lnTo>
                  <a:pt x="2176956" y="145955"/>
                </a:lnTo>
                <a:lnTo>
                  <a:pt x="2175947" y="155584"/>
                </a:lnTo>
                <a:lnTo>
                  <a:pt x="2175443" y="164705"/>
                </a:lnTo>
                <a:lnTo>
                  <a:pt x="2174433" y="174334"/>
                </a:lnTo>
                <a:lnTo>
                  <a:pt x="2172917" y="183455"/>
                </a:lnTo>
                <a:lnTo>
                  <a:pt x="2170896" y="191562"/>
                </a:lnTo>
                <a:lnTo>
                  <a:pt x="2168877" y="196629"/>
                </a:lnTo>
                <a:lnTo>
                  <a:pt x="2166348" y="200683"/>
                </a:lnTo>
                <a:lnTo>
                  <a:pt x="2164329" y="204738"/>
                </a:lnTo>
                <a:lnTo>
                  <a:pt x="2161300" y="208791"/>
                </a:lnTo>
                <a:lnTo>
                  <a:pt x="2158267" y="212845"/>
                </a:lnTo>
                <a:lnTo>
                  <a:pt x="2153721" y="216392"/>
                </a:lnTo>
                <a:lnTo>
                  <a:pt x="2149679" y="219940"/>
                </a:lnTo>
                <a:lnTo>
                  <a:pt x="2144123" y="223486"/>
                </a:lnTo>
                <a:lnTo>
                  <a:pt x="2138565" y="226527"/>
                </a:lnTo>
                <a:lnTo>
                  <a:pt x="2132504" y="229567"/>
                </a:lnTo>
                <a:lnTo>
                  <a:pt x="2124927" y="232608"/>
                </a:lnTo>
                <a:lnTo>
                  <a:pt x="2116842" y="235648"/>
                </a:lnTo>
                <a:lnTo>
                  <a:pt x="2105225" y="220445"/>
                </a:lnTo>
                <a:lnTo>
                  <a:pt x="2095628" y="209298"/>
                </a:lnTo>
                <a:lnTo>
                  <a:pt x="2086535" y="200683"/>
                </a:lnTo>
                <a:lnTo>
                  <a:pt x="2082998" y="197642"/>
                </a:lnTo>
                <a:lnTo>
                  <a:pt x="2079463" y="194602"/>
                </a:lnTo>
                <a:lnTo>
                  <a:pt x="2075928" y="193082"/>
                </a:lnTo>
                <a:lnTo>
                  <a:pt x="2072896" y="191562"/>
                </a:lnTo>
                <a:lnTo>
                  <a:pt x="2069865" y="191056"/>
                </a:lnTo>
                <a:lnTo>
                  <a:pt x="2066834" y="191056"/>
                </a:lnTo>
                <a:lnTo>
                  <a:pt x="2063801" y="191056"/>
                </a:lnTo>
                <a:lnTo>
                  <a:pt x="2061279" y="192069"/>
                </a:lnTo>
                <a:lnTo>
                  <a:pt x="2059257" y="193589"/>
                </a:lnTo>
                <a:lnTo>
                  <a:pt x="2056730" y="194602"/>
                </a:lnTo>
                <a:lnTo>
                  <a:pt x="2051174" y="199670"/>
                </a:lnTo>
                <a:lnTo>
                  <a:pt x="2046628" y="204738"/>
                </a:lnTo>
                <a:lnTo>
                  <a:pt x="2035515" y="218925"/>
                </a:lnTo>
                <a:lnTo>
                  <a:pt x="2029957" y="226527"/>
                </a:lnTo>
                <a:lnTo>
                  <a:pt x="2022380" y="234635"/>
                </a:lnTo>
                <a:lnTo>
                  <a:pt x="2014803" y="242743"/>
                </a:lnTo>
                <a:lnTo>
                  <a:pt x="2005709" y="250344"/>
                </a:lnTo>
                <a:lnTo>
                  <a:pt x="2001162" y="244264"/>
                </a:lnTo>
                <a:lnTo>
                  <a:pt x="1996112" y="238182"/>
                </a:lnTo>
                <a:lnTo>
                  <a:pt x="1992575" y="232101"/>
                </a:lnTo>
                <a:lnTo>
                  <a:pt x="1989545" y="226527"/>
                </a:lnTo>
                <a:lnTo>
                  <a:pt x="1986514" y="220445"/>
                </a:lnTo>
                <a:lnTo>
                  <a:pt x="1983989" y="215379"/>
                </a:lnTo>
                <a:lnTo>
                  <a:pt x="1982473" y="209298"/>
                </a:lnTo>
                <a:lnTo>
                  <a:pt x="1980452" y="203723"/>
                </a:lnTo>
                <a:lnTo>
                  <a:pt x="1979947" y="198150"/>
                </a:lnTo>
                <a:lnTo>
                  <a:pt x="1978937" y="193082"/>
                </a:lnTo>
                <a:lnTo>
                  <a:pt x="1978937" y="188015"/>
                </a:lnTo>
                <a:lnTo>
                  <a:pt x="1978937" y="182440"/>
                </a:lnTo>
                <a:lnTo>
                  <a:pt x="1979442" y="177374"/>
                </a:lnTo>
                <a:lnTo>
                  <a:pt x="1980452" y="172306"/>
                </a:lnTo>
                <a:lnTo>
                  <a:pt x="1982978" y="162172"/>
                </a:lnTo>
                <a:lnTo>
                  <a:pt x="1987020" y="152543"/>
                </a:lnTo>
                <a:lnTo>
                  <a:pt x="1992575" y="143422"/>
                </a:lnTo>
                <a:lnTo>
                  <a:pt x="1998637" y="134301"/>
                </a:lnTo>
                <a:lnTo>
                  <a:pt x="2006216" y="125687"/>
                </a:lnTo>
                <a:lnTo>
                  <a:pt x="2014297" y="116565"/>
                </a:lnTo>
                <a:lnTo>
                  <a:pt x="2023895" y="107950"/>
                </a:lnTo>
                <a:lnTo>
                  <a:pt x="2033493" y="100351"/>
                </a:lnTo>
                <a:lnTo>
                  <a:pt x="2043597" y="92242"/>
                </a:lnTo>
                <a:lnTo>
                  <a:pt x="2047638" y="96803"/>
                </a:lnTo>
                <a:lnTo>
                  <a:pt x="2051174" y="100351"/>
                </a:lnTo>
                <a:lnTo>
                  <a:pt x="2054205" y="103897"/>
                </a:lnTo>
                <a:lnTo>
                  <a:pt x="2056224" y="107950"/>
                </a:lnTo>
                <a:lnTo>
                  <a:pt x="2057236" y="110991"/>
                </a:lnTo>
                <a:lnTo>
                  <a:pt x="2057740" y="114538"/>
                </a:lnTo>
                <a:lnTo>
                  <a:pt x="2058751" y="117579"/>
                </a:lnTo>
                <a:lnTo>
                  <a:pt x="2057740" y="120619"/>
                </a:lnTo>
                <a:lnTo>
                  <a:pt x="2057236" y="123659"/>
                </a:lnTo>
                <a:lnTo>
                  <a:pt x="2055721" y="126700"/>
                </a:lnTo>
                <a:lnTo>
                  <a:pt x="2051680" y="132273"/>
                </a:lnTo>
                <a:lnTo>
                  <a:pt x="2047638" y="137342"/>
                </a:lnTo>
                <a:lnTo>
                  <a:pt x="2042082" y="142915"/>
                </a:lnTo>
                <a:lnTo>
                  <a:pt x="2047638" y="150010"/>
                </a:lnTo>
                <a:lnTo>
                  <a:pt x="2053194" y="155584"/>
                </a:lnTo>
                <a:lnTo>
                  <a:pt x="2058751" y="161157"/>
                </a:lnTo>
                <a:lnTo>
                  <a:pt x="2063801" y="165212"/>
                </a:lnTo>
                <a:lnTo>
                  <a:pt x="2069865" y="168253"/>
                </a:lnTo>
                <a:lnTo>
                  <a:pt x="2075422" y="171293"/>
                </a:lnTo>
                <a:lnTo>
                  <a:pt x="2080474" y="172814"/>
                </a:lnTo>
                <a:lnTo>
                  <a:pt x="2086030" y="174839"/>
                </a:lnTo>
                <a:lnTo>
                  <a:pt x="2091586" y="175347"/>
                </a:lnTo>
                <a:lnTo>
                  <a:pt x="2097144" y="175854"/>
                </a:lnTo>
                <a:lnTo>
                  <a:pt x="2107752" y="176867"/>
                </a:lnTo>
                <a:lnTo>
                  <a:pt x="2129979" y="175854"/>
                </a:lnTo>
                <a:lnTo>
                  <a:pt x="2130484" y="168253"/>
                </a:lnTo>
                <a:lnTo>
                  <a:pt x="2130484" y="160145"/>
                </a:lnTo>
                <a:lnTo>
                  <a:pt x="2129979" y="152036"/>
                </a:lnTo>
                <a:lnTo>
                  <a:pt x="2127958" y="143422"/>
                </a:lnTo>
                <a:lnTo>
                  <a:pt x="2126442" y="135314"/>
                </a:lnTo>
                <a:lnTo>
                  <a:pt x="2124421" y="126700"/>
                </a:lnTo>
                <a:lnTo>
                  <a:pt x="2118359" y="109470"/>
                </a:lnTo>
                <a:lnTo>
                  <a:pt x="2124927" y="106432"/>
                </a:lnTo>
                <a:lnTo>
                  <a:pt x="2130988" y="103897"/>
                </a:lnTo>
                <a:lnTo>
                  <a:pt x="2144123" y="99843"/>
                </a:lnTo>
                <a:lnTo>
                  <a:pt x="2156245" y="95789"/>
                </a:lnTo>
                <a:lnTo>
                  <a:pt x="2168877" y="91735"/>
                </a:lnTo>
                <a:lnTo>
                  <a:pt x="2175443" y="90215"/>
                </a:lnTo>
                <a:lnTo>
                  <a:pt x="2181504" y="87174"/>
                </a:lnTo>
                <a:lnTo>
                  <a:pt x="2188071" y="84134"/>
                </a:lnTo>
                <a:lnTo>
                  <a:pt x="2194639" y="80081"/>
                </a:lnTo>
                <a:lnTo>
                  <a:pt x="2200700" y="76026"/>
                </a:lnTo>
                <a:lnTo>
                  <a:pt x="2207266" y="70452"/>
                </a:lnTo>
                <a:lnTo>
                  <a:pt x="2213834" y="64879"/>
                </a:lnTo>
                <a:close/>
                <a:moveTo>
                  <a:pt x="2378843" y="0"/>
                </a:moveTo>
                <a:lnTo>
                  <a:pt x="8188788" y="0"/>
                </a:lnTo>
                <a:lnTo>
                  <a:pt x="8188788" y="6897066"/>
                </a:lnTo>
                <a:lnTo>
                  <a:pt x="911150" y="6897066"/>
                </a:lnTo>
                <a:lnTo>
                  <a:pt x="911986" y="6895394"/>
                </a:lnTo>
                <a:lnTo>
                  <a:pt x="913511" y="6889298"/>
                </a:lnTo>
                <a:lnTo>
                  <a:pt x="915543" y="6882693"/>
                </a:lnTo>
                <a:lnTo>
                  <a:pt x="915543" y="6876597"/>
                </a:lnTo>
                <a:lnTo>
                  <a:pt x="915036" y="6869991"/>
                </a:lnTo>
                <a:lnTo>
                  <a:pt x="914527" y="6866435"/>
                </a:lnTo>
                <a:lnTo>
                  <a:pt x="912494" y="6862878"/>
                </a:lnTo>
                <a:lnTo>
                  <a:pt x="905381" y="6857797"/>
                </a:lnTo>
                <a:lnTo>
                  <a:pt x="898777" y="6853225"/>
                </a:lnTo>
                <a:lnTo>
                  <a:pt x="892679" y="6847128"/>
                </a:lnTo>
                <a:lnTo>
                  <a:pt x="886582" y="6841539"/>
                </a:lnTo>
                <a:lnTo>
                  <a:pt x="880994" y="6835442"/>
                </a:lnTo>
                <a:lnTo>
                  <a:pt x="875914" y="6828838"/>
                </a:lnTo>
                <a:lnTo>
                  <a:pt x="870833" y="6822232"/>
                </a:lnTo>
                <a:lnTo>
                  <a:pt x="866768" y="6815119"/>
                </a:lnTo>
                <a:lnTo>
                  <a:pt x="858130" y="6801402"/>
                </a:lnTo>
                <a:lnTo>
                  <a:pt x="850510" y="6786160"/>
                </a:lnTo>
                <a:lnTo>
                  <a:pt x="842888" y="6770409"/>
                </a:lnTo>
                <a:lnTo>
                  <a:pt x="835777" y="6754660"/>
                </a:lnTo>
                <a:lnTo>
                  <a:pt x="828662" y="6738909"/>
                </a:lnTo>
                <a:lnTo>
                  <a:pt x="821549" y="6722650"/>
                </a:lnTo>
                <a:lnTo>
                  <a:pt x="813421" y="6707917"/>
                </a:lnTo>
                <a:lnTo>
                  <a:pt x="804276" y="6692675"/>
                </a:lnTo>
                <a:lnTo>
                  <a:pt x="799703" y="6685562"/>
                </a:lnTo>
                <a:lnTo>
                  <a:pt x="794113" y="6677940"/>
                </a:lnTo>
                <a:lnTo>
                  <a:pt x="789032" y="6670827"/>
                </a:lnTo>
                <a:lnTo>
                  <a:pt x="783444" y="6664223"/>
                </a:lnTo>
                <a:lnTo>
                  <a:pt x="776841" y="6658126"/>
                </a:lnTo>
                <a:lnTo>
                  <a:pt x="770236" y="6651521"/>
                </a:lnTo>
                <a:lnTo>
                  <a:pt x="762613" y="6645933"/>
                </a:lnTo>
                <a:lnTo>
                  <a:pt x="755501" y="6640343"/>
                </a:lnTo>
                <a:lnTo>
                  <a:pt x="752961" y="6636278"/>
                </a:lnTo>
                <a:lnTo>
                  <a:pt x="751944" y="6633230"/>
                </a:lnTo>
                <a:lnTo>
                  <a:pt x="752451" y="6629674"/>
                </a:lnTo>
                <a:lnTo>
                  <a:pt x="754993" y="6627642"/>
                </a:lnTo>
                <a:lnTo>
                  <a:pt x="758041" y="6624594"/>
                </a:lnTo>
                <a:lnTo>
                  <a:pt x="761598" y="6622052"/>
                </a:lnTo>
                <a:lnTo>
                  <a:pt x="766679" y="6620020"/>
                </a:lnTo>
                <a:lnTo>
                  <a:pt x="771760" y="6618497"/>
                </a:lnTo>
                <a:lnTo>
                  <a:pt x="777348" y="6616972"/>
                </a:lnTo>
                <a:lnTo>
                  <a:pt x="783444" y="6616464"/>
                </a:lnTo>
                <a:lnTo>
                  <a:pt x="789541" y="6616464"/>
                </a:lnTo>
                <a:lnTo>
                  <a:pt x="795638" y="6616972"/>
                </a:lnTo>
                <a:lnTo>
                  <a:pt x="801226" y="6617988"/>
                </a:lnTo>
                <a:lnTo>
                  <a:pt x="806816" y="6619513"/>
                </a:lnTo>
                <a:lnTo>
                  <a:pt x="811896" y="6622052"/>
                </a:lnTo>
                <a:lnTo>
                  <a:pt x="816469" y="6625101"/>
                </a:lnTo>
                <a:lnTo>
                  <a:pt x="797163" y="6587504"/>
                </a:lnTo>
                <a:lnTo>
                  <a:pt x="777855" y="6550415"/>
                </a:lnTo>
                <a:lnTo>
                  <a:pt x="766679" y="6545842"/>
                </a:lnTo>
                <a:lnTo>
                  <a:pt x="754993" y="6542793"/>
                </a:lnTo>
                <a:lnTo>
                  <a:pt x="744324" y="6541777"/>
                </a:lnTo>
                <a:lnTo>
                  <a:pt x="733147" y="6541270"/>
                </a:lnTo>
                <a:lnTo>
                  <a:pt x="723492" y="6541777"/>
                </a:lnTo>
                <a:lnTo>
                  <a:pt x="719428" y="6542793"/>
                </a:lnTo>
                <a:lnTo>
                  <a:pt x="715870" y="6544318"/>
                </a:lnTo>
                <a:lnTo>
                  <a:pt x="712315" y="6545335"/>
                </a:lnTo>
                <a:lnTo>
                  <a:pt x="709266" y="6547367"/>
                </a:lnTo>
                <a:lnTo>
                  <a:pt x="706727" y="6548890"/>
                </a:lnTo>
                <a:lnTo>
                  <a:pt x="704185" y="6551431"/>
                </a:lnTo>
                <a:lnTo>
                  <a:pt x="699612" y="6530092"/>
                </a:lnTo>
                <a:lnTo>
                  <a:pt x="694024" y="6507737"/>
                </a:lnTo>
                <a:lnTo>
                  <a:pt x="688435" y="6486398"/>
                </a:lnTo>
                <a:lnTo>
                  <a:pt x="686404" y="6475221"/>
                </a:lnTo>
                <a:lnTo>
                  <a:pt x="684879" y="6464551"/>
                </a:lnTo>
                <a:lnTo>
                  <a:pt x="683863" y="6454389"/>
                </a:lnTo>
                <a:lnTo>
                  <a:pt x="683354" y="6443721"/>
                </a:lnTo>
                <a:lnTo>
                  <a:pt x="683354" y="6433559"/>
                </a:lnTo>
                <a:lnTo>
                  <a:pt x="684879" y="6423398"/>
                </a:lnTo>
                <a:lnTo>
                  <a:pt x="687418" y="6413744"/>
                </a:lnTo>
                <a:lnTo>
                  <a:pt x="690976" y="6404091"/>
                </a:lnTo>
                <a:lnTo>
                  <a:pt x="696565" y="6394946"/>
                </a:lnTo>
                <a:lnTo>
                  <a:pt x="699612" y="6390881"/>
                </a:lnTo>
                <a:lnTo>
                  <a:pt x="703169" y="6385800"/>
                </a:lnTo>
                <a:lnTo>
                  <a:pt x="698089" y="6372082"/>
                </a:lnTo>
                <a:lnTo>
                  <a:pt x="694024" y="6357856"/>
                </a:lnTo>
                <a:lnTo>
                  <a:pt x="686911" y="6352775"/>
                </a:lnTo>
                <a:lnTo>
                  <a:pt x="680815" y="6347187"/>
                </a:lnTo>
                <a:lnTo>
                  <a:pt x="674717" y="6341090"/>
                </a:lnTo>
                <a:lnTo>
                  <a:pt x="670146" y="6333977"/>
                </a:lnTo>
                <a:lnTo>
                  <a:pt x="665572" y="6327372"/>
                </a:lnTo>
                <a:lnTo>
                  <a:pt x="661508" y="6319751"/>
                </a:lnTo>
                <a:lnTo>
                  <a:pt x="658461" y="6311622"/>
                </a:lnTo>
                <a:lnTo>
                  <a:pt x="655411" y="6303493"/>
                </a:lnTo>
                <a:lnTo>
                  <a:pt x="652363" y="6294855"/>
                </a:lnTo>
                <a:lnTo>
                  <a:pt x="650330" y="6286219"/>
                </a:lnTo>
                <a:lnTo>
                  <a:pt x="646265" y="6268435"/>
                </a:lnTo>
                <a:lnTo>
                  <a:pt x="639152" y="6231347"/>
                </a:lnTo>
                <a:lnTo>
                  <a:pt x="635596" y="6213564"/>
                </a:lnTo>
                <a:lnTo>
                  <a:pt x="630515" y="6196289"/>
                </a:lnTo>
                <a:lnTo>
                  <a:pt x="627468" y="6188160"/>
                </a:lnTo>
                <a:lnTo>
                  <a:pt x="624418" y="6180031"/>
                </a:lnTo>
                <a:lnTo>
                  <a:pt x="620862" y="6172918"/>
                </a:lnTo>
                <a:lnTo>
                  <a:pt x="616797" y="6165805"/>
                </a:lnTo>
                <a:lnTo>
                  <a:pt x="612733" y="6159201"/>
                </a:lnTo>
                <a:lnTo>
                  <a:pt x="607145" y="6153104"/>
                </a:lnTo>
                <a:lnTo>
                  <a:pt x="601048" y="6147515"/>
                </a:lnTo>
                <a:lnTo>
                  <a:pt x="594444" y="6142943"/>
                </a:lnTo>
                <a:lnTo>
                  <a:pt x="587330" y="6138369"/>
                </a:lnTo>
                <a:lnTo>
                  <a:pt x="578693" y="6134814"/>
                </a:lnTo>
                <a:lnTo>
                  <a:pt x="569548" y="6132272"/>
                </a:lnTo>
                <a:lnTo>
                  <a:pt x="559893" y="6130240"/>
                </a:lnTo>
                <a:lnTo>
                  <a:pt x="555320" y="6126685"/>
                </a:lnTo>
                <a:lnTo>
                  <a:pt x="552273" y="6122111"/>
                </a:lnTo>
                <a:lnTo>
                  <a:pt x="550239" y="6117539"/>
                </a:lnTo>
                <a:lnTo>
                  <a:pt x="549732" y="6112966"/>
                </a:lnTo>
                <a:lnTo>
                  <a:pt x="550239" y="6108394"/>
                </a:lnTo>
                <a:lnTo>
                  <a:pt x="552273" y="6104329"/>
                </a:lnTo>
                <a:lnTo>
                  <a:pt x="554813" y="6099249"/>
                </a:lnTo>
                <a:lnTo>
                  <a:pt x="556845" y="6095184"/>
                </a:lnTo>
                <a:lnTo>
                  <a:pt x="562942" y="6086546"/>
                </a:lnTo>
                <a:lnTo>
                  <a:pt x="569039" y="6078926"/>
                </a:lnTo>
                <a:lnTo>
                  <a:pt x="574119" y="6072829"/>
                </a:lnTo>
                <a:lnTo>
                  <a:pt x="574629" y="6069781"/>
                </a:lnTo>
                <a:lnTo>
                  <a:pt x="574629" y="6067748"/>
                </a:lnTo>
                <a:lnTo>
                  <a:pt x="574119" y="6065716"/>
                </a:lnTo>
                <a:lnTo>
                  <a:pt x="572594" y="6063684"/>
                </a:lnTo>
                <a:lnTo>
                  <a:pt x="568531" y="6060126"/>
                </a:lnTo>
                <a:lnTo>
                  <a:pt x="562435" y="6056571"/>
                </a:lnTo>
                <a:lnTo>
                  <a:pt x="556337" y="6053013"/>
                </a:lnTo>
                <a:lnTo>
                  <a:pt x="549732" y="6049458"/>
                </a:lnTo>
                <a:lnTo>
                  <a:pt x="543636" y="6043868"/>
                </a:lnTo>
                <a:lnTo>
                  <a:pt x="540587" y="6040820"/>
                </a:lnTo>
                <a:lnTo>
                  <a:pt x="539062" y="6037771"/>
                </a:lnTo>
                <a:lnTo>
                  <a:pt x="537031" y="6034216"/>
                </a:lnTo>
                <a:lnTo>
                  <a:pt x="536015" y="6030658"/>
                </a:lnTo>
                <a:lnTo>
                  <a:pt x="530425" y="5999667"/>
                </a:lnTo>
                <a:lnTo>
                  <a:pt x="525854" y="5964609"/>
                </a:lnTo>
                <a:lnTo>
                  <a:pt x="520264" y="5926505"/>
                </a:lnTo>
                <a:lnTo>
                  <a:pt x="514676" y="5886366"/>
                </a:lnTo>
                <a:lnTo>
                  <a:pt x="507561" y="5844705"/>
                </a:lnTo>
                <a:lnTo>
                  <a:pt x="504008" y="5823874"/>
                </a:lnTo>
                <a:lnTo>
                  <a:pt x="499941" y="5804059"/>
                </a:lnTo>
                <a:lnTo>
                  <a:pt x="494860" y="5784245"/>
                </a:lnTo>
                <a:lnTo>
                  <a:pt x="489272" y="5764429"/>
                </a:lnTo>
                <a:lnTo>
                  <a:pt x="484192" y="5745632"/>
                </a:lnTo>
                <a:lnTo>
                  <a:pt x="477586" y="5727341"/>
                </a:lnTo>
                <a:lnTo>
                  <a:pt x="473522" y="5717687"/>
                </a:lnTo>
                <a:lnTo>
                  <a:pt x="467933" y="5706509"/>
                </a:lnTo>
                <a:lnTo>
                  <a:pt x="461329" y="5694825"/>
                </a:lnTo>
                <a:lnTo>
                  <a:pt x="457264" y="5688728"/>
                </a:lnTo>
                <a:lnTo>
                  <a:pt x="453199" y="5682631"/>
                </a:lnTo>
                <a:lnTo>
                  <a:pt x="448625" y="5678057"/>
                </a:lnTo>
                <a:lnTo>
                  <a:pt x="444053" y="5672977"/>
                </a:lnTo>
                <a:lnTo>
                  <a:pt x="438973" y="5668912"/>
                </a:lnTo>
                <a:lnTo>
                  <a:pt x="433892" y="5665356"/>
                </a:lnTo>
                <a:lnTo>
                  <a:pt x="428303" y="5663324"/>
                </a:lnTo>
                <a:lnTo>
                  <a:pt x="423222" y="5661799"/>
                </a:lnTo>
                <a:lnTo>
                  <a:pt x="417634" y="5661799"/>
                </a:lnTo>
                <a:lnTo>
                  <a:pt x="411537" y="5662815"/>
                </a:lnTo>
                <a:lnTo>
                  <a:pt x="411537" y="5659260"/>
                </a:lnTo>
                <a:lnTo>
                  <a:pt x="411537" y="5656211"/>
                </a:lnTo>
                <a:lnTo>
                  <a:pt x="412553" y="5653163"/>
                </a:lnTo>
                <a:lnTo>
                  <a:pt x="414585" y="5650622"/>
                </a:lnTo>
                <a:lnTo>
                  <a:pt x="417634" y="5647573"/>
                </a:lnTo>
                <a:lnTo>
                  <a:pt x="420175" y="5646050"/>
                </a:lnTo>
                <a:lnTo>
                  <a:pt x="427286" y="5641985"/>
                </a:lnTo>
                <a:lnTo>
                  <a:pt x="435924" y="5637412"/>
                </a:lnTo>
                <a:lnTo>
                  <a:pt x="444561" y="5633856"/>
                </a:lnTo>
                <a:lnTo>
                  <a:pt x="453199" y="5630299"/>
                </a:lnTo>
                <a:lnTo>
                  <a:pt x="461837" y="5626743"/>
                </a:lnTo>
                <a:lnTo>
                  <a:pt x="452690" y="5612008"/>
                </a:lnTo>
                <a:lnTo>
                  <a:pt x="444053" y="5597782"/>
                </a:lnTo>
                <a:lnTo>
                  <a:pt x="435924" y="5584065"/>
                </a:lnTo>
                <a:lnTo>
                  <a:pt x="428303" y="5569330"/>
                </a:lnTo>
                <a:lnTo>
                  <a:pt x="421698" y="5555613"/>
                </a:lnTo>
                <a:lnTo>
                  <a:pt x="415601" y="5541387"/>
                </a:lnTo>
                <a:lnTo>
                  <a:pt x="410013" y="5528177"/>
                </a:lnTo>
                <a:lnTo>
                  <a:pt x="404932" y="5514459"/>
                </a:lnTo>
                <a:lnTo>
                  <a:pt x="400867" y="5501249"/>
                </a:lnTo>
                <a:lnTo>
                  <a:pt x="397312" y="5487023"/>
                </a:lnTo>
                <a:lnTo>
                  <a:pt x="394263" y="5473813"/>
                </a:lnTo>
                <a:lnTo>
                  <a:pt x="391721" y="5460096"/>
                </a:lnTo>
                <a:lnTo>
                  <a:pt x="389689" y="5446886"/>
                </a:lnTo>
                <a:lnTo>
                  <a:pt x="388674" y="5433676"/>
                </a:lnTo>
                <a:lnTo>
                  <a:pt x="388166" y="5419450"/>
                </a:lnTo>
                <a:lnTo>
                  <a:pt x="387658" y="5405732"/>
                </a:lnTo>
                <a:lnTo>
                  <a:pt x="386643" y="5403192"/>
                </a:lnTo>
                <a:lnTo>
                  <a:pt x="385118" y="5401667"/>
                </a:lnTo>
                <a:lnTo>
                  <a:pt x="383085" y="5399635"/>
                </a:lnTo>
                <a:lnTo>
                  <a:pt x="381053" y="5398619"/>
                </a:lnTo>
                <a:lnTo>
                  <a:pt x="378511" y="5398111"/>
                </a:lnTo>
                <a:lnTo>
                  <a:pt x="375974" y="5398111"/>
                </a:lnTo>
                <a:lnTo>
                  <a:pt x="369875" y="5398111"/>
                </a:lnTo>
                <a:lnTo>
                  <a:pt x="363778" y="5399128"/>
                </a:lnTo>
                <a:lnTo>
                  <a:pt x="357173" y="5400144"/>
                </a:lnTo>
                <a:lnTo>
                  <a:pt x="350568" y="5401667"/>
                </a:lnTo>
                <a:lnTo>
                  <a:pt x="344472" y="5402176"/>
                </a:lnTo>
                <a:lnTo>
                  <a:pt x="345997" y="5395570"/>
                </a:lnTo>
                <a:lnTo>
                  <a:pt x="347012" y="5389473"/>
                </a:lnTo>
                <a:lnTo>
                  <a:pt x="347520" y="5377789"/>
                </a:lnTo>
                <a:lnTo>
                  <a:pt x="347012" y="5367627"/>
                </a:lnTo>
                <a:lnTo>
                  <a:pt x="344980" y="5357973"/>
                </a:lnTo>
                <a:lnTo>
                  <a:pt x="342947" y="5348828"/>
                </a:lnTo>
                <a:lnTo>
                  <a:pt x="340407" y="5341207"/>
                </a:lnTo>
                <a:lnTo>
                  <a:pt x="334311" y="5325965"/>
                </a:lnTo>
                <a:lnTo>
                  <a:pt x="331262" y="5318852"/>
                </a:lnTo>
                <a:lnTo>
                  <a:pt x="329738" y="5311739"/>
                </a:lnTo>
                <a:lnTo>
                  <a:pt x="328215" y="5304626"/>
                </a:lnTo>
                <a:lnTo>
                  <a:pt x="328215" y="5297005"/>
                </a:lnTo>
                <a:lnTo>
                  <a:pt x="328215" y="5293449"/>
                </a:lnTo>
                <a:lnTo>
                  <a:pt x="329738" y="5289384"/>
                </a:lnTo>
                <a:lnTo>
                  <a:pt x="330753" y="5285320"/>
                </a:lnTo>
                <a:lnTo>
                  <a:pt x="331769" y="5280746"/>
                </a:lnTo>
                <a:lnTo>
                  <a:pt x="334311" y="5276682"/>
                </a:lnTo>
                <a:lnTo>
                  <a:pt x="336850" y="5272617"/>
                </a:lnTo>
                <a:lnTo>
                  <a:pt x="343964" y="5262965"/>
                </a:lnTo>
                <a:lnTo>
                  <a:pt x="343455" y="5255852"/>
                </a:lnTo>
                <a:lnTo>
                  <a:pt x="342439" y="5251278"/>
                </a:lnTo>
                <a:lnTo>
                  <a:pt x="340407" y="5247214"/>
                </a:lnTo>
                <a:lnTo>
                  <a:pt x="337359" y="5244165"/>
                </a:lnTo>
                <a:lnTo>
                  <a:pt x="334311" y="5242133"/>
                </a:lnTo>
                <a:lnTo>
                  <a:pt x="330246" y="5240610"/>
                </a:lnTo>
                <a:lnTo>
                  <a:pt x="326688" y="5239593"/>
                </a:lnTo>
                <a:lnTo>
                  <a:pt x="321608" y="5238577"/>
                </a:lnTo>
                <a:lnTo>
                  <a:pt x="312464" y="5238068"/>
                </a:lnTo>
                <a:lnTo>
                  <a:pt x="308399" y="5237561"/>
                </a:lnTo>
                <a:lnTo>
                  <a:pt x="304333" y="5236036"/>
                </a:lnTo>
                <a:lnTo>
                  <a:pt x="300778" y="5235020"/>
                </a:lnTo>
                <a:lnTo>
                  <a:pt x="297729" y="5232480"/>
                </a:lnTo>
                <a:lnTo>
                  <a:pt x="294681" y="5229432"/>
                </a:lnTo>
                <a:lnTo>
                  <a:pt x="292648" y="5225367"/>
                </a:lnTo>
                <a:lnTo>
                  <a:pt x="294681" y="5216729"/>
                </a:lnTo>
                <a:lnTo>
                  <a:pt x="296206" y="5207584"/>
                </a:lnTo>
                <a:lnTo>
                  <a:pt x="298236" y="5197423"/>
                </a:lnTo>
                <a:lnTo>
                  <a:pt x="298745" y="5187261"/>
                </a:lnTo>
                <a:lnTo>
                  <a:pt x="299252" y="5176593"/>
                </a:lnTo>
                <a:lnTo>
                  <a:pt x="299761" y="5164906"/>
                </a:lnTo>
                <a:lnTo>
                  <a:pt x="299252" y="5141028"/>
                </a:lnTo>
                <a:lnTo>
                  <a:pt x="297729" y="5115624"/>
                </a:lnTo>
                <a:lnTo>
                  <a:pt x="293665" y="5089712"/>
                </a:lnTo>
                <a:lnTo>
                  <a:pt x="289600" y="5062785"/>
                </a:lnTo>
                <a:lnTo>
                  <a:pt x="284011" y="5036872"/>
                </a:lnTo>
                <a:lnTo>
                  <a:pt x="279946" y="5020107"/>
                </a:lnTo>
                <a:lnTo>
                  <a:pt x="273849" y="5000291"/>
                </a:lnTo>
                <a:lnTo>
                  <a:pt x="266736" y="4979461"/>
                </a:lnTo>
                <a:lnTo>
                  <a:pt x="259116" y="4959138"/>
                </a:lnTo>
                <a:lnTo>
                  <a:pt x="243874" y="4921032"/>
                </a:lnTo>
                <a:lnTo>
                  <a:pt x="232189" y="4894613"/>
                </a:lnTo>
                <a:lnTo>
                  <a:pt x="230155" y="4888516"/>
                </a:lnTo>
                <a:lnTo>
                  <a:pt x="226090" y="4882419"/>
                </a:lnTo>
                <a:lnTo>
                  <a:pt x="218978" y="4871241"/>
                </a:lnTo>
                <a:lnTo>
                  <a:pt x="209833" y="4859557"/>
                </a:lnTo>
                <a:lnTo>
                  <a:pt x="201705" y="4848886"/>
                </a:lnTo>
                <a:lnTo>
                  <a:pt x="192558" y="4837709"/>
                </a:lnTo>
                <a:lnTo>
                  <a:pt x="184430" y="4827040"/>
                </a:lnTo>
                <a:lnTo>
                  <a:pt x="180873" y="4820943"/>
                </a:lnTo>
                <a:lnTo>
                  <a:pt x="177316" y="4815354"/>
                </a:lnTo>
                <a:lnTo>
                  <a:pt x="174776" y="4810273"/>
                </a:lnTo>
                <a:lnTo>
                  <a:pt x="172744" y="4804176"/>
                </a:lnTo>
                <a:lnTo>
                  <a:pt x="166138" y="4781821"/>
                </a:lnTo>
                <a:lnTo>
                  <a:pt x="160041" y="4759466"/>
                </a:lnTo>
                <a:lnTo>
                  <a:pt x="153946" y="4737111"/>
                </a:lnTo>
                <a:lnTo>
                  <a:pt x="148865" y="4714248"/>
                </a:lnTo>
                <a:lnTo>
                  <a:pt x="144292" y="4691893"/>
                </a:lnTo>
                <a:lnTo>
                  <a:pt x="140227" y="4669029"/>
                </a:lnTo>
                <a:lnTo>
                  <a:pt x="136164" y="4646674"/>
                </a:lnTo>
                <a:lnTo>
                  <a:pt x="132607" y="4624319"/>
                </a:lnTo>
                <a:lnTo>
                  <a:pt x="126510" y="4579609"/>
                </a:lnTo>
                <a:lnTo>
                  <a:pt x="122444" y="4536424"/>
                </a:lnTo>
                <a:lnTo>
                  <a:pt x="118888" y="4494253"/>
                </a:lnTo>
                <a:lnTo>
                  <a:pt x="116349" y="4453100"/>
                </a:lnTo>
                <a:lnTo>
                  <a:pt x="115332" y="4444462"/>
                </a:lnTo>
                <a:lnTo>
                  <a:pt x="114315" y="4435317"/>
                </a:lnTo>
                <a:lnTo>
                  <a:pt x="110252" y="4416519"/>
                </a:lnTo>
                <a:lnTo>
                  <a:pt x="105172" y="4398229"/>
                </a:lnTo>
                <a:lnTo>
                  <a:pt x="99074" y="4380445"/>
                </a:lnTo>
                <a:lnTo>
                  <a:pt x="85863" y="4344880"/>
                </a:lnTo>
                <a:lnTo>
                  <a:pt x="79766" y="4327099"/>
                </a:lnTo>
                <a:lnTo>
                  <a:pt x="73670" y="4309824"/>
                </a:lnTo>
                <a:lnTo>
                  <a:pt x="68590" y="4292550"/>
                </a:lnTo>
                <a:lnTo>
                  <a:pt x="64524" y="4275783"/>
                </a:lnTo>
                <a:lnTo>
                  <a:pt x="63509" y="4268163"/>
                </a:lnTo>
                <a:lnTo>
                  <a:pt x="63000" y="4259525"/>
                </a:lnTo>
                <a:lnTo>
                  <a:pt x="61984" y="4251904"/>
                </a:lnTo>
                <a:lnTo>
                  <a:pt x="61984" y="4243775"/>
                </a:lnTo>
                <a:lnTo>
                  <a:pt x="63509" y="4236153"/>
                </a:lnTo>
                <a:lnTo>
                  <a:pt x="64524" y="4228024"/>
                </a:lnTo>
                <a:lnTo>
                  <a:pt x="66556" y="4220404"/>
                </a:lnTo>
                <a:lnTo>
                  <a:pt x="69605" y="4213290"/>
                </a:lnTo>
                <a:lnTo>
                  <a:pt x="73162" y="4205162"/>
                </a:lnTo>
                <a:lnTo>
                  <a:pt x="77226" y="4198049"/>
                </a:lnTo>
                <a:lnTo>
                  <a:pt x="82307" y="4190936"/>
                </a:lnTo>
                <a:lnTo>
                  <a:pt x="87895" y="4183314"/>
                </a:lnTo>
                <a:lnTo>
                  <a:pt x="86372" y="4178742"/>
                </a:lnTo>
                <a:lnTo>
                  <a:pt x="83832" y="4173661"/>
                </a:lnTo>
                <a:lnTo>
                  <a:pt x="81291" y="4169597"/>
                </a:lnTo>
                <a:lnTo>
                  <a:pt x="78243" y="4166041"/>
                </a:lnTo>
                <a:lnTo>
                  <a:pt x="71130" y="4158928"/>
                </a:lnTo>
                <a:lnTo>
                  <a:pt x="64524" y="4152322"/>
                </a:lnTo>
                <a:lnTo>
                  <a:pt x="57412" y="4144702"/>
                </a:lnTo>
                <a:lnTo>
                  <a:pt x="54363" y="4141145"/>
                </a:lnTo>
                <a:lnTo>
                  <a:pt x="51316" y="4137589"/>
                </a:lnTo>
                <a:lnTo>
                  <a:pt x="48265" y="4133523"/>
                </a:lnTo>
                <a:lnTo>
                  <a:pt x="46235" y="4129458"/>
                </a:lnTo>
                <a:lnTo>
                  <a:pt x="44710" y="4124378"/>
                </a:lnTo>
                <a:lnTo>
                  <a:pt x="43694" y="4118790"/>
                </a:lnTo>
                <a:lnTo>
                  <a:pt x="42678" y="4114218"/>
                </a:lnTo>
                <a:lnTo>
                  <a:pt x="42678" y="4110152"/>
                </a:lnTo>
                <a:lnTo>
                  <a:pt x="43694" y="4105580"/>
                </a:lnTo>
                <a:lnTo>
                  <a:pt x="44710" y="4102024"/>
                </a:lnTo>
                <a:lnTo>
                  <a:pt x="45728" y="4098974"/>
                </a:lnTo>
                <a:lnTo>
                  <a:pt x="47759" y="4095926"/>
                </a:lnTo>
                <a:lnTo>
                  <a:pt x="51316" y="4089830"/>
                </a:lnTo>
                <a:lnTo>
                  <a:pt x="54872" y="4085259"/>
                </a:lnTo>
                <a:lnTo>
                  <a:pt x="57920" y="4079667"/>
                </a:lnTo>
                <a:lnTo>
                  <a:pt x="58936" y="4076620"/>
                </a:lnTo>
                <a:lnTo>
                  <a:pt x="59952" y="4073572"/>
                </a:lnTo>
                <a:lnTo>
                  <a:pt x="59952" y="4070015"/>
                </a:lnTo>
                <a:lnTo>
                  <a:pt x="58936" y="4066459"/>
                </a:lnTo>
                <a:lnTo>
                  <a:pt x="57412" y="4059346"/>
                </a:lnTo>
                <a:lnTo>
                  <a:pt x="54872" y="4051216"/>
                </a:lnTo>
                <a:lnTo>
                  <a:pt x="48774" y="4034957"/>
                </a:lnTo>
                <a:lnTo>
                  <a:pt x="34549" y="4000410"/>
                </a:lnTo>
                <a:lnTo>
                  <a:pt x="26927" y="3983134"/>
                </a:lnTo>
                <a:lnTo>
                  <a:pt x="21339" y="3964845"/>
                </a:lnTo>
                <a:lnTo>
                  <a:pt x="18798" y="3956716"/>
                </a:lnTo>
                <a:lnTo>
                  <a:pt x="16258" y="3948078"/>
                </a:lnTo>
                <a:lnTo>
                  <a:pt x="15242" y="3939442"/>
                </a:lnTo>
                <a:lnTo>
                  <a:pt x="13718" y="3931313"/>
                </a:lnTo>
                <a:lnTo>
                  <a:pt x="12701" y="3913022"/>
                </a:lnTo>
                <a:lnTo>
                  <a:pt x="12701" y="3895240"/>
                </a:lnTo>
                <a:lnTo>
                  <a:pt x="13718" y="3876948"/>
                </a:lnTo>
                <a:lnTo>
                  <a:pt x="15242" y="3858659"/>
                </a:lnTo>
                <a:lnTo>
                  <a:pt x="16765" y="3840876"/>
                </a:lnTo>
                <a:lnTo>
                  <a:pt x="18798" y="3823094"/>
                </a:lnTo>
                <a:lnTo>
                  <a:pt x="23371" y="3787021"/>
                </a:lnTo>
                <a:lnTo>
                  <a:pt x="28451" y="3750947"/>
                </a:lnTo>
                <a:lnTo>
                  <a:pt x="30993" y="3732149"/>
                </a:lnTo>
                <a:lnTo>
                  <a:pt x="32007" y="3713858"/>
                </a:lnTo>
                <a:lnTo>
                  <a:pt x="33024" y="3695061"/>
                </a:lnTo>
                <a:lnTo>
                  <a:pt x="34040" y="3676770"/>
                </a:lnTo>
                <a:lnTo>
                  <a:pt x="33024" y="3657972"/>
                </a:lnTo>
                <a:lnTo>
                  <a:pt x="32007" y="3638666"/>
                </a:lnTo>
                <a:lnTo>
                  <a:pt x="29977" y="3629518"/>
                </a:lnTo>
                <a:lnTo>
                  <a:pt x="27943" y="3622407"/>
                </a:lnTo>
                <a:lnTo>
                  <a:pt x="24896" y="3616308"/>
                </a:lnTo>
                <a:lnTo>
                  <a:pt x="21846" y="3610721"/>
                </a:lnTo>
                <a:lnTo>
                  <a:pt x="18798" y="3605133"/>
                </a:lnTo>
                <a:lnTo>
                  <a:pt x="15749" y="3600051"/>
                </a:lnTo>
                <a:lnTo>
                  <a:pt x="13718" y="3593954"/>
                </a:lnTo>
                <a:lnTo>
                  <a:pt x="12701" y="3586842"/>
                </a:lnTo>
                <a:lnTo>
                  <a:pt x="12701" y="3581251"/>
                </a:lnTo>
                <a:lnTo>
                  <a:pt x="13210" y="3575664"/>
                </a:lnTo>
                <a:lnTo>
                  <a:pt x="14735" y="3570075"/>
                </a:lnTo>
                <a:lnTo>
                  <a:pt x="15749" y="3564993"/>
                </a:lnTo>
                <a:lnTo>
                  <a:pt x="19306" y="3553817"/>
                </a:lnTo>
                <a:lnTo>
                  <a:pt x="23371" y="3543147"/>
                </a:lnTo>
                <a:lnTo>
                  <a:pt x="27943" y="3532985"/>
                </a:lnTo>
                <a:lnTo>
                  <a:pt x="31500" y="3521808"/>
                </a:lnTo>
                <a:lnTo>
                  <a:pt x="34549" y="3511646"/>
                </a:lnTo>
                <a:lnTo>
                  <a:pt x="35058" y="3506566"/>
                </a:lnTo>
                <a:lnTo>
                  <a:pt x="35564" y="3500978"/>
                </a:lnTo>
                <a:lnTo>
                  <a:pt x="35564" y="3496913"/>
                </a:lnTo>
                <a:lnTo>
                  <a:pt x="34549" y="3492340"/>
                </a:lnTo>
                <a:lnTo>
                  <a:pt x="32516" y="3488275"/>
                </a:lnTo>
                <a:lnTo>
                  <a:pt x="30993" y="3483194"/>
                </a:lnTo>
                <a:lnTo>
                  <a:pt x="25403" y="3474558"/>
                </a:lnTo>
                <a:lnTo>
                  <a:pt x="18798" y="3464904"/>
                </a:lnTo>
                <a:lnTo>
                  <a:pt x="12701" y="3455759"/>
                </a:lnTo>
                <a:lnTo>
                  <a:pt x="6604" y="3446613"/>
                </a:lnTo>
                <a:lnTo>
                  <a:pt x="4064" y="3442549"/>
                </a:lnTo>
                <a:lnTo>
                  <a:pt x="2540" y="3437977"/>
                </a:lnTo>
                <a:lnTo>
                  <a:pt x="507" y="3433912"/>
                </a:lnTo>
                <a:lnTo>
                  <a:pt x="0" y="3429848"/>
                </a:lnTo>
                <a:lnTo>
                  <a:pt x="0" y="3427816"/>
                </a:lnTo>
                <a:lnTo>
                  <a:pt x="507" y="3426291"/>
                </a:lnTo>
                <a:lnTo>
                  <a:pt x="3050" y="3420703"/>
                </a:lnTo>
                <a:lnTo>
                  <a:pt x="10668" y="3408509"/>
                </a:lnTo>
                <a:lnTo>
                  <a:pt x="15242" y="3401396"/>
                </a:lnTo>
                <a:lnTo>
                  <a:pt x="18798" y="3394283"/>
                </a:lnTo>
                <a:lnTo>
                  <a:pt x="21846" y="3386661"/>
                </a:lnTo>
                <a:lnTo>
                  <a:pt x="22862" y="3382597"/>
                </a:lnTo>
                <a:lnTo>
                  <a:pt x="23371" y="3379041"/>
                </a:lnTo>
                <a:lnTo>
                  <a:pt x="23371" y="3373451"/>
                </a:lnTo>
                <a:lnTo>
                  <a:pt x="23371" y="3368880"/>
                </a:lnTo>
                <a:lnTo>
                  <a:pt x="22862" y="3363799"/>
                </a:lnTo>
                <a:lnTo>
                  <a:pt x="21846" y="3359734"/>
                </a:lnTo>
                <a:lnTo>
                  <a:pt x="19306" y="3351605"/>
                </a:lnTo>
                <a:lnTo>
                  <a:pt x="16258" y="3344492"/>
                </a:lnTo>
                <a:lnTo>
                  <a:pt x="12701" y="3337379"/>
                </a:lnTo>
                <a:lnTo>
                  <a:pt x="9654" y="3328741"/>
                </a:lnTo>
                <a:lnTo>
                  <a:pt x="9145" y="3324676"/>
                </a:lnTo>
                <a:lnTo>
                  <a:pt x="8637" y="3319596"/>
                </a:lnTo>
                <a:lnTo>
                  <a:pt x="7620" y="3314515"/>
                </a:lnTo>
                <a:lnTo>
                  <a:pt x="7620" y="3308420"/>
                </a:lnTo>
                <a:lnTo>
                  <a:pt x="10668" y="3283015"/>
                </a:lnTo>
                <a:lnTo>
                  <a:pt x="14735" y="3257612"/>
                </a:lnTo>
                <a:lnTo>
                  <a:pt x="21846" y="3206296"/>
                </a:lnTo>
                <a:lnTo>
                  <a:pt x="38104" y="3103667"/>
                </a:lnTo>
                <a:lnTo>
                  <a:pt x="45217" y="3053876"/>
                </a:lnTo>
                <a:lnTo>
                  <a:pt x="48774" y="3028980"/>
                </a:lnTo>
                <a:lnTo>
                  <a:pt x="51316" y="3004083"/>
                </a:lnTo>
                <a:lnTo>
                  <a:pt x="53855" y="2980205"/>
                </a:lnTo>
                <a:lnTo>
                  <a:pt x="55378" y="2955818"/>
                </a:lnTo>
                <a:lnTo>
                  <a:pt x="56904" y="2932954"/>
                </a:lnTo>
                <a:lnTo>
                  <a:pt x="56904" y="2910091"/>
                </a:lnTo>
                <a:lnTo>
                  <a:pt x="56904" y="2904501"/>
                </a:lnTo>
                <a:lnTo>
                  <a:pt x="57920" y="2900438"/>
                </a:lnTo>
                <a:lnTo>
                  <a:pt x="58936" y="2895865"/>
                </a:lnTo>
                <a:lnTo>
                  <a:pt x="60968" y="2893326"/>
                </a:lnTo>
                <a:lnTo>
                  <a:pt x="63000" y="2890275"/>
                </a:lnTo>
                <a:lnTo>
                  <a:pt x="65033" y="2887736"/>
                </a:lnTo>
                <a:lnTo>
                  <a:pt x="70113" y="2882657"/>
                </a:lnTo>
                <a:lnTo>
                  <a:pt x="75194" y="2878592"/>
                </a:lnTo>
                <a:lnTo>
                  <a:pt x="80275" y="2874019"/>
                </a:lnTo>
                <a:lnTo>
                  <a:pt x="82307" y="2871478"/>
                </a:lnTo>
                <a:lnTo>
                  <a:pt x="83323" y="2868431"/>
                </a:lnTo>
                <a:lnTo>
                  <a:pt x="84339" y="2864873"/>
                </a:lnTo>
                <a:lnTo>
                  <a:pt x="84848" y="2861316"/>
                </a:lnTo>
                <a:lnTo>
                  <a:pt x="84339" y="2849123"/>
                </a:lnTo>
                <a:lnTo>
                  <a:pt x="82816" y="2835913"/>
                </a:lnTo>
                <a:lnTo>
                  <a:pt x="80782" y="2822703"/>
                </a:lnTo>
                <a:lnTo>
                  <a:pt x="77735" y="2808477"/>
                </a:lnTo>
                <a:lnTo>
                  <a:pt x="72655" y="2779010"/>
                </a:lnTo>
                <a:lnTo>
                  <a:pt x="69605" y="2763261"/>
                </a:lnTo>
                <a:lnTo>
                  <a:pt x="68081" y="2747509"/>
                </a:lnTo>
                <a:lnTo>
                  <a:pt x="67067" y="2731759"/>
                </a:lnTo>
                <a:lnTo>
                  <a:pt x="67574" y="2715501"/>
                </a:lnTo>
                <a:lnTo>
                  <a:pt x="68081" y="2707372"/>
                </a:lnTo>
                <a:lnTo>
                  <a:pt x="69605" y="2699243"/>
                </a:lnTo>
                <a:lnTo>
                  <a:pt x="71130" y="2691113"/>
                </a:lnTo>
                <a:lnTo>
                  <a:pt x="73162" y="2682476"/>
                </a:lnTo>
                <a:lnTo>
                  <a:pt x="76210" y="2674347"/>
                </a:lnTo>
                <a:lnTo>
                  <a:pt x="79259" y="2666219"/>
                </a:lnTo>
                <a:lnTo>
                  <a:pt x="82816" y="2657581"/>
                </a:lnTo>
                <a:lnTo>
                  <a:pt x="87388" y="2649452"/>
                </a:lnTo>
                <a:lnTo>
                  <a:pt x="92469" y="2641322"/>
                </a:lnTo>
                <a:lnTo>
                  <a:pt x="98565" y="2632686"/>
                </a:lnTo>
                <a:lnTo>
                  <a:pt x="105172" y="2625064"/>
                </a:lnTo>
                <a:lnTo>
                  <a:pt x="112283" y="2616426"/>
                </a:lnTo>
                <a:lnTo>
                  <a:pt x="108218" y="2609313"/>
                </a:lnTo>
                <a:lnTo>
                  <a:pt x="105172" y="2601692"/>
                </a:lnTo>
                <a:lnTo>
                  <a:pt x="102630" y="2593564"/>
                </a:lnTo>
                <a:lnTo>
                  <a:pt x="100597" y="2586451"/>
                </a:lnTo>
                <a:lnTo>
                  <a:pt x="99582" y="2578829"/>
                </a:lnTo>
                <a:lnTo>
                  <a:pt x="98565" y="2570700"/>
                </a:lnTo>
                <a:lnTo>
                  <a:pt x="98565" y="2562064"/>
                </a:lnTo>
                <a:lnTo>
                  <a:pt x="99074" y="2554442"/>
                </a:lnTo>
                <a:lnTo>
                  <a:pt x="99582" y="2546820"/>
                </a:lnTo>
                <a:lnTo>
                  <a:pt x="100597" y="2538185"/>
                </a:lnTo>
                <a:lnTo>
                  <a:pt x="104155" y="2521418"/>
                </a:lnTo>
                <a:lnTo>
                  <a:pt x="109234" y="2504143"/>
                </a:lnTo>
                <a:lnTo>
                  <a:pt x="115332" y="2486360"/>
                </a:lnTo>
                <a:lnTo>
                  <a:pt x="128541" y="2449272"/>
                </a:lnTo>
                <a:lnTo>
                  <a:pt x="136164" y="2429456"/>
                </a:lnTo>
                <a:lnTo>
                  <a:pt x="143276" y="2409641"/>
                </a:lnTo>
                <a:lnTo>
                  <a:pt x="150389" y="2388304"/>
                </a:lnTo>
                <a:lnTo>
                  <a:pt x="156485" y="2366964"/>
                </a:lnTo>
                <a:lnTo>
                  <a:pt x="161567" y="2344608"/>
                </a:lnTo>
                <a:lnTo>
                  <a:pt x="163599" y="2332416"/>
                </a:lnTo>
                <a:lnTo>
                  <a:pt x="165122" y="2320729"/>
                </a:lnTo>
                <a:lnTo>
                  <a:pt x="171219" y="2323269"/>
                </a:lnTo>
                <a:lnTo>
                  <a:pt x="175793" y="2326826"/>
                </a:lnTo>
                <a:lnTo>
                  <a:pt x="178842" y="2330383"/>
                </a:lnTo>
                <a:lnTo>
                  <a:pt x="180873" y="2335466"/>
                </a:lnTo>
                <a:lnTo>
                  <a:pt x="182396" y="2340035"/>
                </a:lnTo>
                <a:lnTo>
                  <a:pt x="182906" y="2345115"/>
                </a:lnTo>
                <a:lnTo>
                  <a:pt x="183413" y="2355785"/>
                </a:lnTo>
                <a:lnTo>
                  <a:pt x="183921" y="2361375"/>
                </a:lnTo>
                <a:lnTo>
                  <a:pt x="184430" y="2366964"/>
                </a:lnTo>
                <a:lnTo>
                  <a:pt x="185954" y="2371538"/>
                </a:lnTo>
                <a:lnTo>
                  <a:pt x="188494" y="2375601"/>
                </a:lnTo>
                <a:lnTo>
                  <a:pt x="191543" y="2380173"/>
                </a:lnTo>
                <a:lnTo>
                  <a:pt x="195608" y="2383223"/>
                </a:lnTo>
                <a:lnTo>
                  <a:pt x="201705" y="2385255"/>
                </a:lnTo>
                <a:lnTo>
                  <a:pt x="209325" y="2387289"/>
                </a:lnTo>
                <a:lnTo>
                  <a:pt x="211866" y="2380173"/>
                </a:lnTo>
                <a:lnTo>
                  <a:pt x="212882" y="2372553"/>
                </a:lnTo>
                <a:lnTo>
                  <a:pt x="212882" y="2365948"/>
                </a:lnTo>
                <a:lnTo>
                  <a:pt x="212882" y="2360357"/>
                </a:lnTo>
                <a:lnTo>
                  <a:pt x="211866" y="2354263"/>
                </a:lnTo>
                <a:lnTo>
                  <a:pt x="209325" y="2348674"/>
                </a:lnTo>
                <a:lnTo>
                  <a:pt x="206786" y="2343083"/>
                </a:lnTo>
                <a:lnTo>
                  <a:pt x="203735" y="2338511"/>
                </a:lnTo>
                <a:lnTo>
                  <a:pt x="201196" y="2333432"/>
                </a:lnTo>
                <a:lnTo>
                  <a:pt x="196624" y="2329367"/>
                </a:lnTo>
                <a:lnTo>
                  <a:pt x="188494" y="2320222"/>
                </a:lnTo>
                <a:lnTo>
                  <a:pt x="170205" y="2303455"/>
                </a:lnTo>
                <a:lnTo>
                  <a:pt x="173760" y="2301424"/>
                </a:lnTo>
                <a:lnTo>
                  <a:pt x="177316" y="2298376"/>
                </a:lnTo>
                <a:lnTo>
                  <a:pt x="183921" y="2292277"/>
                </a:lnTo>
                <a:lnTo>
                  <a:pt x="190019" y="2284657"/>
                </a:lnTo>
                <a:lnTo>
                  <a:pt x="195608" y="2276019"/>
                </a:lnTo>
                <a:lnTo>
                  <a:pt x="200181" y="2266366"/>
                </a:lnTo>
                <a:lnTo>
                  <a:pt x="204752" y="2256205"/>
                </a:lnTo>
                <a:lnTo>
                  <a:pt x="208816" y="2245537"/>
                </a:lnTo>
                <a:lnTo>
                  <a:pt x="212373" y="2233850"/>
                </a:lnTo>
                <a:lnTo>
                  <a:pt x="219486" y="2210479"/>
                </a:lnTo>
                <a:lnTo>
                  <a:pt x="226090" y="2185584"/>
                </a:lnTo>
                <a:lnTo>
                  <a:pt x="233205" y="2162211"/>
                </a:lnTo>
                <a:lnTo>
                  <a:pt x="237268" y="2150527"/>
                </a:lnTo>
                <a:lnTo>
                  <a:pt x="241332" y="2139856"/>
                </a:lnTo>
                <a:lnTo>
                  <a:pt x="242859" y="2136809"/>
                </a:lnTo>
                <a:lnTo>
                  <a:pt x="243874" y="2133252"/>
                </a:lnTo>
                <a:lnTo>
                  <a:pt x="244382" y="2130711"/>
                </a:lnTo>
                <a:lnTo>
                  <a:pt x="244382" y="2127664"/>
                </a:lnTo>
                <a:lnTo>
                  <a:pt x="244382" y="2125123"/>
                </a:lnTo>
                <a:lnTo>
                  <a:pt x="243874" y="2123091"/>
                </a:lnTo>
                <a:lnTo>
                  <a:pt x="241332" y="2118010"/>
                </a:lnTo>
                <a:lnTo>
                  <a:pt x="238286" y="2113946"/>
                </a:lnTo>
                <a:lnTo>
                  <a:pt x="234728" y="2110390"/>
                </a:lnTo>
                <a:lnTo>
                  <a:pt x="230155" y="2107341"/>
                </a:lnTo>
                <a:lnTo>
                  <a:pt x="225074" y="2103784"/>
                </a:lnTo>
                <a:lnTo>
                  <a:pt x="214913" y="2097687"/>
                </a:lnTo>
                <a:lnTo>
                  <a:pt x="210850" y="2094131"/>
                </a:lnTo>
                <a:lnTo>
                  <a:pt x="206276" y="2090067"/>
                </a:lnTo>
                <a:lnTo>
                  <a:pt x="203228" y="2086001"/>
                </a:lnTo>
                <a:lnTo>
                  <a:pt x="201196" y="2081936"/>
                </a:lnTo>
                <a:lnTo>
                  <a:pt x="201196" y="2078889"/>
                </a:lnTo>
                <a:lnTo>
                  <a:pt x="200181" y="2076348"/>
                </a:lnTo>
                <a:lnTo>
                  <a:pt x="200181" y="2073300"/>
                </a:lnTo>
                <a:lnTo>
                  <a:pt x="201196" y="2070251"/>
                </a:lnTo>
                <a:lnTo>
                  <a:pt x="205260" y="2053993"/>
                </a:lnTo>
                <a:lnTo>
                  <a:pt x="209325" y="2037735"/>
                </a:lnTo>
                <a:lnTo>
                  <a:pt x="218978" y="2005218"/>
                </a:lnTo>
                <a:lnTo>
                  <a:pt x="230155" y="1973718"/>
                </a:lnTo>
                <a:lnTo>
                  <a:pt x="241332" y="1943742"/>
                </a:lnTo>
                <a:lnTo>
                  <a:pt x="254035" y="1913258"/>
                </a:lnTo>
                <a:lnTo>
                  <a:pt x="266736" y="1883789"/>
                </a:lnTo>
                <a:lnTo>
                  <a:pt x="279946" y="1854829"/>
                </a:lnTo>
                <a:lnTo>
                  <a:pt x="293156" y="1825870"/>
                </a:lnTo>
                <a:lnTo>
                  <a:pt x="320085" y="1769982"/>
                </a:lnTo>
                <a:lnTo>
                  <a:pt x="332786" y="1742038"/>
                </a:lnTo>
                <a:lnTo>
                  <a:pt x="344472" y="1714095"/>
                </a:lnTo>
                <a:lnTo>
                  <a:pt x="356665" y="1686659"/>
                </a:lnTo>
                <a:lnTo>
                  <a:pt x="367336" y="1658714"/>
                </a:lnTo>
                <a:lnTo>
                  <a:pt x="376988" y="1630262"/>
                </a:lnTo>
                <a:lnTo>
                  <a:pt x="385624" y="1602827"/>
                </a:lnTo>
                <a:lnTo>
                  <a:pt x="387658" y="1594697"/>
                </a:lnTo>
                <a:lnTo>
                  <a:pt x="388674" y="1587584"/>
                </a:lnTo>
                <a:lnTo>
                  <a:pt x="389689" y="1580471"/>
                </a:lnTo>
                <a:lnTo>
                  <a:pt x="389689" y="1572342"/>
                </a:lnTo>
                <a:lnTo>
                  <a:pt x="389689" y="1558116"/>
                </a:lnTo>
                <a:lnTo>
                  <a:pt x="389182" y="1543383"/>
                </a:lnTo>
                <a:lnTo>
                  <a:pt x="389182" y="1529156"/>
                </a:lnTo>
                <a:lnTo>
                  <a:pt x="389182" y="1514930"/>
                </a:lnTo>
                <a:lnTo>
                  <a:pt x="389689" y="1507816"/>
                </a:lnTo>
                <a:lnTo>
                  <a:pt x="391214" y="1501212"/>
                </a:lnTo>
                <a:lnTo>
                  <a:pt x="392739" y="1494099"/>
                </a:lnTo>
                <a:lnTo>
                  <a:pt x="394770" y="1487495"/>
                </a:lnTo>
                <a:lnTo>
                  <a:pt x="402900" y="1467171"/>
                </a:lnTo>
                <a:lnTo>
                  <a:pt x="412045" y="1447357"/>
                </a:lnTo>
                <a:lnTo>
                  <a:pt x="421698" y="1428050"/>
                </a:lnTo>
                <a:lnTo>
                  <a:pt x="431860" y="1409251"/>
                </a:lnTo>
                <a:lnTo>
                  <a:pt x="443038" y="1390962"/>
                </a:lnTo>
                <a:lnTo>
                  <a:pt x="454215" y="1372162"/>
                </a:lnTo>
                <a:lnTo>
                  <a:pt x="478095" y="1335072"/>
                </a:lnTo>
                <a:lnTo>
                  <a:pt x="501973" y="1299507"/>
                </a:lnTo>
                <a:lnTo>
                  <a:pt x="526361" y="1263435"/>
                </a:lnTo>
                <a:lnTo>
                  <a:pt x="550239" y="1227361"/>
                </a:lnTo>
                <a:lnTo>
                  <a:pt x="574119" y="1190780"/>
                </a:lnTo>
                <a:lnTo>
                  <a:pt x="577168" y="1185700"/>
                </a:lnTo>
                <a:lnTo>
                  <a:pt x="579200" y="1179096"/>
                </a:lnTo>
                <a:lnTo>
                  <a:pt x="584281" y="1166393"/>
                </a:lnTo>
                <a:lnTo>
                  <a:pt x="588345" y="1152167"/>
                </a:lnTo>
                <a:lnTo>
                  <a:pt x="591901" y="1137941"/>
                </a:lnTo>
                <a:lnTo>
                  <a:pt x="595458" y="1124224"/>
                </a:lnTo>
                <a:lnTo>
                  <a:pt x="600032" y="1110505"/>
                </a:lnTo>
                <a:lnTo>
                  <a:pt x="602063" y="1103901"/>
                </a:lnTo>
                <a:lnTo>
                  <a:pt x="605113" y="1097804"/>
                </a:lnTo>
                <a:lnTo>
                  <a:pt x="608159" y="1092215"/>
                </a:lnTo>
                <a:lnTo>
                  <a:pt x="611717" y="1086627"/>
                </a:lnTo>
                <a:lnTo>
                  <a:pt x="615783" y="1081546"/>
                </a:lnTo>
                <a:lnTo>
                  <a:pt x="619846" y="1077481"/>
                </a:lnTo>
                <a:lnTo>
                  <a:pt x="624418" y="1073924"/>
                </a:lnTo>
                <a:lnTo>
                  <a:pt x="628991" y="1070368"/>
                </a:lnTo>
                <a:lnTo>
                  <a:pt x="639152" y="1063763"/>
                </a:lnTo>
                <a:lnTo>
                  <a:pt x="649823" y="1058175"/>
                </a:lnTo>
                <a:lnTo>
                  <a:pt x="660999" y="1052585"/>
                </a:lnTo>
                <a:lnTo>
                  <a:pt x="671669" y="1045981"/>
                </a:lnTo>
                <a:lnTo>
                  <a:pt x="677257" y="1042424"/>
                </a:lnTo>
                <a:lnTo>
                  <a:pt x="682338" y="1038868"/>
                </a:lnTo>
                <a:lnTo>
                  <a:pt x="687418" y="1034803"/>
                </a:lnTo>
                <a:lnTo>
                  <a:pt x="693008" y="1029723"/>
                </a:lnTo>
                <a:lnTo>
                  <a:pt x="696565" y="1025149"/>
                </a:lnTo>
                <a:lnTo>
                  <a:pt x="700121" y="1020070"/>
                </a:lnTo>
                <a:lnTo>
                  <a:pt x="702663" y="1015497"/>
                </a:lnTo>
                <a:lnTo>
                  <a:pt x="704693" y="1009907"/>
                </a:lnTo>
                <a:lnTo>
                  <a:pt x="706727" y="1004827"/>
                </a:lnTo>
                <a:lnTo>
                  <a:pt x="707743" y="999746"/>
                </a:lnTo>
                <a:lnTo>
                  <a:pt x="710282" y="988061"/>
                </a:lnTo>
                <a:lnTo>
                  <a:pt x="712823" y="976883"/>
                </a:lnTo>
                <a:lnTo>
                  <a:pt x="715363" y="965706"/>
                </a:lnTo>
                <a:lnTo>
                  <a:pt x="716886" y="959609"/>
                </a:lnTo>
                <a:lnTo>
                  <a:pt x="719428" y="954529"/>
                </a:lnTo>
                <a:lnTo>
                  <a:pt x="722478" y="948939"/>
                </a:lnTo>
                <a:lnTo>
                  <a:pt x="725524" y="943351"/>
                </a:lnTo>
                <a:lnTo>
                  <a:pt x="739750" y="922521"/>
                </a:lnTo>
                <a:lnTo>
                  <a:pt x="754993" y="901180"/>
                </a:lnTo>
                <a:lnTo>
                  <a:pt x="770744" y="880350"/>
                </a:lnTo>
                <a:lnTo>
                  <a:pt x="787002" y="859011"/>
                </a:lnTo>
                <a:lnTo>
                  <a:pt x="803768" y="837672"/>
                </a:lnTo>
                <a:lnTo>
                  <a:pt x="822058" y="816840"/>
                </a:lnTo>
                <a:lnTo>
                  <a:pt x="839332" y="795502"/>
                </a:lnTo>
                <a:lnTo>
                  <a:pt x="858130" y="775179"/>
                </a:lnTo>
                <a:lnTo>
                  <a:pt x="895728" y="733517"/>
                </a:lnTo>
                <a:lnTo>
                  <a:pt x="934341" y="692871"/>
                </a:lnTo>
                <a:lnTo>
                  <a:pt x="972956" y="653242"/>
                </a:lnTo>
                <a:lnTo>
                  <a:pt x="1011061" y="614121"/>
                </a:lnTo>
                <a:lnTo>
                  <a:pt x="1015125" y="616153"/>
                </a:lnTo>
                <a:lnTo>
                  <a:pt x="1019189" y="619200"/>
                </a:lnTo>
                <a:lnTo>
                  <a:pt x="1022238" y="621742"/>
                </a:lnTo>
                <a:lnTo>
                  <a:pt x="1024777" y="624790"/>
                </a:lnTo>
                <a:lnTo>
                  <a:pt x="1025794" y="627331"/>
                </a:lnTo>
                <a:lnTo>
                  <a:pt x="1027319" y="630379"/>
                </a:lnTo>
                <a:lnTo>
                  <a:pt x="1027319" y="633426"/>
                </a:lnTo>
                <a:lnTo>
                  <a:pt x="1027319" y="635460"/>
                </a:lnTo>
                <a:lnTo>
                  <a:pt x="1026811" y="638508"/>
                </a:lnTo>
                <a:lnTo>
                  <a:pt x="1025286" y="641557"/>
                </a:lnTo>
                <a:lnTo>
                  <a:pt x="1021730" y="647654"/>
                </a:lnTo>
                <a:lnTo>
                  <a:pt x="1016141" y="654258"/>
                </a:lnTo>
                <a:lnTo>
                  <a:pt x="1009535" y="660864"/>
                </a:lnTo>
                <a:lnTo>
                  <a:pt x="993786" y="675090"/>
                </a:lnTo>
                <a:lnTo>
                  <a:pt x="977527" y="690839"/>
                </a:lnTo>
                <a:lnTo>
                  <a:pt x="969906" y="698461"/>
                </a:lnTo>
                <a:lnTo>
                  <a:pt x="961776" y="707606"/>
                </a:lnTo>
                <a:lnTo>
                  <a:pt x="956188" y="716751"/>
                </a:lnTo>
                <a:lnTo>
                  <a:pt x="953140" y="721323"/>
                </a:lnTo>
                <a:lnTo>
                  <a:pt x="950599" y="726404"/>
                </a:lnTo>
                <a:lnTo>
                  <a:pt x="948060" y="733010"/>
                </a:lnTo>
                <a:lnTo>
                  <a:pt x="946536" y="741139"/>
                </a:lnTo>
                <a:lnTo>
                  <a:pt x="945011" y="750791"/>
                </a:lnTo>
                <a:lnTo>
                  <a:pt x="943995" y="761969"/>
                </a:lnTo>
                <a:lnTo>
                  <a:pt x="941962" y="784324"/>
                </a:lnTo>
                <a:lnTo>
                  <a:pt x="940437" y="794994"/>
                </a:lnTo>
                <a:lnTo>
                  <a:pt x="938405" y="805663"/>
                </a:lnTo>
                <a:lnTo>
                  <a:pt x="935357" y="815317"/>
                </a:lnTo>
                <a:lnTo>
                  <a:pt x="933834" y="819889"/>
                </a:lnTo>
                <a:lnTo>
                  <a:pt x="931801" y="823953"/>
                </a:lnTo>
                <a:lnTo>
                  <a:pt x="929260" y="827511"/>
                </a:lnTo>
                <a:lnTo>
                  <a:pt x="926214" y="830559"/>
                </a:lnTo>
                <a:lnTo>
                  <a:pt x="923163" y="833098"/>
                </a:lnTo>
                <a:lnTo>
                  <a:pt x="920116" y="835640"/>
                </a:lnTo>
                <a:lnTo>
                  <a:pt x="916052" y="836656"/>
                </a:lnTo>
                <a:lnTo>
                  <a:pt x="911986" y="837672"/>
                </a:lnTo>
                <a:lnTo>
                  <a:pt x="906905" y="837672"/>
                </a:lnTo>
                <a:lnTo>
                  <a:pt x="902333" y="837163"/>
                </a:lnTo>
                <a:lnTo>
                  <a:pt x="896236" y="836147"/>
                </a:lnTo>
                <a:lnTo>
                  <a:pt x="890140" y="834115"/>
                </a:lnTo>
                <a:lnTo>
                  <a:pt x="883535" y="831067"/>
                </a:lnTo>
                <a:lnTo>
                  <a:pt x="875914" y="827002"/>
                </a:lnTo>
                <a:lnTo>
                  <a:pt x="871849" y="831067"/>
                </a:lnTo>
                <a:lnTo>
                  <a:pt x="868294" y="835640"/>
                </a:lnTo>
                <a:lnTo>
                  <a:pt x="866261" y="839704"/>
                </a:lnTo>
                <a:lnTo>
                  <a:pt x="864227" y="843260"/>
                </a:lnTo>
                <a:lnTo>
                  <a:pt x="862196" y="847325"/>
                </a:lnTo>
                <a:lnTo>
                  <a:pt x="861688" y="851389"/>
                </a:lnTo>
                <a:lnTo>
                  <a:pt x="861181" y="855454"/>
                </a:lnTo>
                <a:lnTo>
                  <a:pt x="860671" y="859011"/>
                </a:lnTo>
                <a:lnTo>
                  <a:pt x="861688" y="866124"/>
                </a:lnTo>
                <a:lnTo>
                  <a:pt x="863720" y="873744"/>
                </a:lnTo>
                <a:lnTo>
                  <a:pt x="866768" y="880858"/>
                </a:lnTo>
                <a:lnTo>
                  <a:pt x="869816" y="887970"/>
                </a:lnTo>
                <a:lnTo>
                  <a:pt x="872865" y="895084"/>
                </a:lnTo>
                <a:lnTo>
                  <a:pt x="875914" y="902705"/>
                </a:lnTo>
                <a:lnTo>
                  <a:pt x="877439" y="909818"/>
                </a:lnTo>
                <a:lnTo>
                  <a:pt x="878454" y="916931"/>
                </a:lnTo>
                <a:lnTo>
                  <a:pt x="878454" y="920996"/>
                </a:lnTo>
                <a:lnTo>
                  <a:pt x="877946" y="924553"/>
                </a:lnTo>
                <a:lnTo>
                  <a:pt x="877439" y="928616"/>
                </a:lnTo>
                <a:lnTo>
                  <a:pt x="876421" y="932681"/>
                </a:lnTo>
                <a:lnTo>
                  <a:pt x="873881" y="936745"/>
                </a:lnTo>
                <a:lnTo>
                  <a:pt x="871340" y="940302"/>
                </a:lnTo>
                <a:lnTo>
                  <a:pt x="868294" y="944874"/>
                </a:lnTo>
                <a:lnTo>
                  <a:pt x="864736" y="948939"/>
                </a:lnTo>
                <a:lnTo>
                  <a:pt x="854574" y="942842"/>
                </a:lnTo>
                <a:lnTo>
                  <a:pt x="849494" y="940302"/>
                </a:lnTo>
                <a:lnTo>
                  <a:pt x="844922" y="938270"/>
                </a:lnTo>
                <a:lnTo>
                  <a:pt x="839841" y="936745"/>
                </a:lnTo>
                <a:lnTo>
                  <a:pt x="835777" y="935729"/>
                </a:lnTo>
                <a:lnTo>
                  <a:pt x="831203" y="935222"/>
                </a:lnTo>
                <a:lnTo>
                  <a:pt x="826630" y="935222"/>
                </a:lnTo>
                <a:lnTo>
                  <a:pt x="822565" y="935222"/>
                </a:lnTo>
                <a:lnTo>
                  <a:pt x="818502" y="935729"/>
                </a:lnTo>
                <a:lnTo>
                  <a:pt x="813929" y="936238"/>
                </a:lnTo>
                <a:lnTo>
                  <a:pt x="810371" y="937254"/>
                </a:lnTo>
                <a:lnTo>
                  <a:pt x="802751" y="941319"/>
                </a:lnTo>
                <a:lnTo>
                  <a:pt x="795638" y="945891"/>
                </a:lnTo>
                <a:lnTo>
                  <a:pt x="799194" y="947923"/>
                </a:lnTo>
                <a:lnTo>
                  <a:pt x="802751" y="949448"/>
                </a:lnTo>
                <a:lnTo>
                  <a:pt x="805800" y="951987"/>
                </a:lnTo>
                <a:lnTo>
                  <a:pt x="808848" y="955036"/>
                </a:lnTo>
                <a:lnTo>
                  <a:pt x="811896" y="958084"/>
                </a:lnTo>
                <a:lnTo>
                  <a:pt x="813929" y="961641"/>
                </a:lnTo>
                <a:lnTo>
                  <a:pt x="817994" y="968247"/>
                </a:lnTo>
                <a:lnTo>
                  <a:pt x="820533" y="975867"/>
                </a:lnTo>
                <a:lnTo>
                  <a:pt x="822058" y="984504"/>
                </a:lnTo>
                <a:lnTo>
                  <a:pt x="822058" y="993142"/>
                </a:lnTo>
                <a:lnTo>
                  <a:pt x="820533" y="1001271"/>
                </a:lnTo>
                <a:lnTo>
                  <a:pt x="819518" y="1005843"/>
                </a:lnTo>
                <a:lnTo>
                  <a:pt x="817994" y="1009907"/>
                </a:lnTo>
                <a:lnTo>
                  <a:pt x="815961" y="1013972"/>
                </a:lnTo>
                <a:lnTo>
                  <a:pt x="813421" y="1018545"/>
                </a:lnTo>
                <a:lnTo>
                  <a:pt x="810881" y="1022103"/>
                </a:lnTo>
                <a:lnTo>
                  <a:pt x="807323" y="1025658"/>
                </a:lnTo>
                <a:lnTo>
                  <a:pt x="804276" y="1029214"/>
                </a:lnTo>
                <a:lnTo>
                  <a:pt x="800210" y="1032263"/>
                </a:lnTo>
                <a:lnTo>
                  <a:pt x="796145" y="1035311"/>
                </a:lnTo>
                <a:lnTo>
                  <a:pt x="791065" y="1037852"/>
                </a:lnTo>
                <a:lnTo>
                  <a:pt x="785984" y="1039884"/>
                </a:lnTo>
                <a:lnTo>
                  <a:pt x="780396" y="1041917"/>
                </a:lnTo>
                <a:lnTo>
                  <a:pt x="774299" y="1043949"/>
                </a:lnTo>
                <a:lnTo>
                  <a:pt x="767694" y="1044965"/>
                </a:lnTo>
                <a:lnTo>
                  <a:pt x="760582" y="1045981"/>
                </a:lnTo>
                <a:lnTo>
                  <a:pt x="752961" y="1045981"/>
                </a:lnTo>
                <a:lnTo>
                  <a:pt x="758041" y="1051062"/>
                </a:lnTo>
                <a:lnTo>
                  <a:pt x="762106" y="1055127"/>
                </a:lnTo>
                <a:lnTo>
                  <a:pt x="767186" y="1058175"/>
                </a:lnTo>
                <a:lnTo>
                  <a:pt x="771251" y="1060714"/>
                </a:lnTo>
                <a:lnTo>
                  <a:pt x="774807" y="1062239"/>
                </a:lnTo>
                <a:lnTo>
                  <a:pt x="778364" y="1063763"/>
                </a:lnTo>
                <a:lnTo>
                  <a:pt x="781922" y="1064272"/>
                </a:lnTo>
                <a:lnTo>
                  <a:pt x="785984" y="1064272"/>
                </a:lnTo>
                <a:lnTo>
                  <a:pt x="789541" y="1064272"/>
                </a:lnTo>
                <a:lnTo>
                  <a:pt x="792590" y="1063255"/>
                </a:lnTo>
                <a:lnTo>
                  <a:pt x="799194" y="1060714"/>
                </a:lnTo>
                <a:lnTo>
                  <a:pt x="805291" y="1057666"/>
                </a:lnTo>
                <a:lnTo>
                  <a:pt x="810371" y="1053601"/>
                </a:lnTo>
                <a:lnTo>
                  <a:pt x="816469" y="1049537"/>
                </a:lnTo>
                <a:lnTo>
                  <a:pt x="822565" y="1045981"/>
                </a:lnTo>
                <a:lnTo>
                  <a:pt x="828662" y="1042933"/>
                </a:lnTo>
                <a:lnTo>
                  <a:pt x="831710" y="1041917"/>
                </a:lnTo>
                <a:lnTo>
                  <a:pt x="834760" y="1041408"/>
                </a:lnTo>
                <a:lnTo>
                  <a:pt x="838316" y="1041408"/>
                </a:lnTo>
                <a:lnTo>
                  <a:pt x="841872" y="1041408"/>
                </a:lnTo>
                <a:lnTo>
                  <a:pt x="845429" y="1042424"/>
                </a:lnTo>
                <a:lnTo>
                  <a:pt x="848985" y="1043949"/>
                </a:lnTo>
                <a:lnTo>
                  <a:pt x="853558" y="1045472"/>
                </a:lnTo>
                <a:lnTo>
                  <a:pt x="857116" y="1048013"/>
                </a:lnTo>
                <a:lnTo>
                  <a:pt x="861688" y="1051569"/>
                </a:lnTo>
                <a:lnTo>
                  <a:pt x="866261" y="1055127"/>
                </a:lnTo>
                <a:lnTo>
                  <a:pt x="829680" y="1124224"/>
                </a:lnTo>
                <a:lnTo>
                  <a:pt x="800210" y="1179096"/>
                </a:lnTo>
                <a:lnTo>
                  <a:pt x="786495" y="1204499"/>
                </a:lnTo>
                <a:lnTo>
                  <a:pt x="773790" y="1230410"/>
                </a:lnTo>
                <a:lnTo>
                  <a:pt x="760582" y="1257846"/>
                </a:lnTo>
                <a:lnTo>
                  <a:pt x="747371" y="1289346"/>
                </a:lnTo>
                <a:lnTo>
                  <a:pt x="752451" y="1293411"/>
                </a:lnTo>
                <a:lnTo>
                  <a:pt x="757532" y="1296968"/>
                </a:lnTo>
                <a:lnTo>
                  <a:pt x="762106" y="1299507"/>
                </a:lnTo>
                <a:lnTo>
                  <a:pt x="767186" y="1301540"/>
                </a:lnTo>
                <a:lnTo>
                  <a:pt x="771251" y="1303065"/>
                </a:lnTo>
                <a:lnTo>
                  <a:pt x="775315" y="1304081"/>
                </a:lnTo>
                <a:lnTo>
                  <a:pt x="779888" y="1304081"/>
                </a:lnTo>
                <a:lnTo>
                  <a:pt x="783444" y="1304081"/>
                </a:lnTo>
                <a:lnTo>
                  <a:pt x="787002" y="1303065"/>
                </a:lnTo>
                <a:lnTo>
                  <a:pt x="790557" y="1302049"/>
                </a:lnTo>
                <a:lnTo>
                  <a:pt x="797163" y="1299000"/>
                </a:lnTo>
                <a:lnTo>
                  <a:pt x="803768" y="1295443"/>
                </a:lnTo>
                <a:lnTo>
                  <a:pt x="810371" y="1291887"/>
                </a:lnTo>
                <a:lnTo>
                  <a:pt x="816977" y="1287314"/>
                </a:lnTo>
                <a:lnTo>
                  <a:pt x="823583" y="1284774"/>
                </a:lnTo>
                <a:lnTo>
                  <a:pt x="826630" y="1283249"/>
                </a:lnTo>
                <a:lnTo>
                  <a:pt x="830187" y="1282233"/>
                </a:lnTo>
                <a:lnTo>
                  <a:pt x="834254" y="1282233"/>
                </a:lnTo>
                <a:lnTo>
                  <a:pt x="838316" y="1281726"/>
                </a:lnTo>
                <a:lnTo>
                  <a:pt x="841872" y="1282233"/>
                </a:lnTo>
                <a:lnTo>
                  <a:pt x="845938" y="1283249"/>
                </a:lnTo>
                <a:lnTo>
                  <a:pt x="851019" y="1284774"/>
                </a:lnTo>
                <a:lnTo>
                  <a:pt x="855082" y="1286806"/>
                </a:lnTo>
                <a:lnTo>
                  <a:pt x="860162" y="1289855"/>
                </a:lnTo>
                <a:lnTo>
                  <a:pt x="865243" y="1293411"/>
                </a:lnTo>
                <a:lnTo>
                  <a:pt x="870833" y="1298491"/>
                </a:lnTo>
                <a:lnTo>
                  <a:pt x="876931" y="1304081"/>
                </a:lnTo>
                <a:lnTo>
                  <a:pt x="867784" y="1311701"/>
                </a:lnTo>
                <a:lnTo>
                  <a:pt x="860162" y="1319323"/>
                </a:lnTo>
                <a:lnTo>
                  <a:pt x="852542" y="1327960"/>
                </a:lnTo>
                <a:lnTo>
                  <a:pt x="845938" y="1336597"/>
                </a:lnTo>
                <a:lnTo>
                  <a:pt x="840857" y="1344727"/>
                </a:lnTo>
                <a:lnTo>
                  <a:pt x="835777" y="1353363"/>
                </a:lnTo>
                <a:lnTo>
                  <a:pt x="831710" y="1362510"/>
                </a:lnTo>
                <a:lnTo>
                  <a:pt x="828155" y="1371653"/>
                </a:lnTo>
                <a:lnTo>
                  <a:pt x="824599" y="1379783"/>
                </a:lnTo>
                <a:lnTo>
                  <a:pt x="821549" y="1388928"/>
                </a:lnTo>
                <a:lnTo>
                  <a:pt x="816469" y="1407220"/>
                </a:lnTo>
                <a:lnTo>
                  <a:pt x="808341" y="1442785"/>
                </a:lnTo>
                <a:lnTo>
                  <a:pt x="803768" y="1459550"/>
                </a:lnTo>
                <a:lnTo>
                  <a:pt x="799194" y="1475809"/>
                </a:lnTo>
                <a:lnTo>
                  <a:pt x="796145" y="1483938"/>
                </a:lnTo>
                <a:lnTo>
                  <a:pt x="792590" y="1491558"/>
                </a:lnTo>
                <a:lnTo>
                  <a:pt x="789032" y="1498673"/>
                </a:lnTo>
                <a:lnTo>
                  <a:pt x="783952" y="1506293"/>
                </a:lnTo>
                <a:lnTo>
                  <a:pt x="779380" y="1512899"/>
                </a:lnTo>
                <a:lnTo>
                  <a:pt x="773283" y="1518487"/>
                </a:lnTo>
                <a:lnTo>
                  <a:pt x="767186" y="1524583"/>
                </a:lnTo>
                <a:lnTo>
                  <a:pt x="759057" y="1530172"/>
                </a:lnTo>
                <a:lnTo>
                  <a:pt x="751436" y="1535761"/>
                </a:lnTo>
                <a:lnTo>
                  <a:pt x="742290" y="1539826"/>
                </a:lnTo>
                <a:lnTo>
                  <a:pt x="732129" y="1543890"/>
                </a:lnTo>
                <a:lnTo>
                  <a:pt x="720951" y="1547446"/>
                </a:lnTo>
                <a:lnTo>
                  <a:pt x="719935" y="1554559"/>
                </a:lnTo>
                <a:lnTo>
                  <a:pt x="719935" y="1560148"/>
                </a:lnTo>
                <a:lnTo>
                  <a:pt x="719935" y="1565737"/>
                </a:lnTo>
                <a:lnTo>
                  <a:pt x="720444" y="1570817"/>
                </a:lnTo>
                <a:lnTo>
                  <a:pt x="721967" y="1574883"/>
                </a:lnTo>
                <a:lnTo>
                  <a:pt x="723492" y="1578439"/>
                </a:lnTo>
                <a:lnTo>
                  <a:pt x="726032" y="1581487"/>
                </a:lnTo>
                <a:lnTo>
                  <a:pt x="728573" y="1584029"/>
                </a:lnTo>
                <a:lnTo>
                  <a:pt x="732129" y="1586568"/>
                </a:lnTo>
                <a:lnTo>
                  <a:pt x="735686" y="1587584"/>
                </a:lnTo>
                <a:lnTo>
                  <a:pt x="739750" y="1588601"/>
                </a:lnTo>
                <a:lnTo>
                  <a:pt x="744324" y="1590124"/>
                </a:lnTo>
                <a:lnTo>
                  <a:pt x="748896" y="1590633"/>
                </a:lnTo>
                <a:lnTo>
                  <a:pt x="754485" y="1590633"/>
                </a:lnTo>
                <a:lnTo>
                  <a:pt x="766679" y="1589109"/>
                </a:lnTo>
                <a:lnTo>
                  <a:pt x="767186" y="1593681"/>
                </a:lnTo>
                <a:lnTo>
                  <a:pt x="767186" y="1597237"/>
                </a:lnTo>
                <a:lnTo>
                  <a:pt x="766679" y="1600794"/>
                </a:lnTo>
                <a:lnTo>
                  <a:pt x="765663" y="1604350"/>
                </a:lnTo>
                <a:lnTo>
                  <a:pt x="764645" y="1606891"/>
                </a:lnTo>
                <a:lnTo>
                  <a:pt x="762613" y="1609939"/>
                </a:lnTo>
                <a:lnTo>
                  <a:pt x="758549" y="1614513"/>
                </a:lnTo>
                <a:lnTo>
                  <a:pt x="753976" y="1618068"/>
                </a:lnTo>
                <a:lnTo>
                  <a:pt x="748387" y="1622133"/>
                </a:lnTo>
                <a:lnTo>
                  <a:pt x="742799" y="1624165"/>
                </a:lnTo>
                <a:lnTo>
                  <a:pt x="737718" y="1626707"/>
                </a:lnTo>
                <a:lnTo>
                  <a:pt x="728573" y="1630771"/>
                </a:lnTo>
                <a:lnTo>
                  <a:pt x="725016" y="1633311"/>
                </a:lnTo>
                <a:lnTo>
                  <a:pt x="722985" y="1635852"/>
                </a:lnTo>
                <a:lnTo>
                  <a:pt x="722985" y="1636866"/>
                </a:lnTo>
                <a:lnTo>
                  <a:pt x="722985" y="1638392"/>
                </a:lnTo>
                <a:lnTo>
                  <a:pt x="723492" y="1639917"/>
                </a:lnTo>
                <a:lnTo>
                  <a:pt x="725016" y="1641440"/>
                </a:lnTo>
                <a:lnTo>
                  <a:pt x="729082" y="1644997"/>
                </a:lnTo>
                <a:lnTo>
                  <a:pt x="736193" y="1649062"/>
                </a:lnTo>
                <a:lnTo>
                  <a:pt x="732129" y="1654650"/>
                </a:lnTo>
                <a:lnTo>
                  <a:pt x="730096" y="1656175"/>
                </a:lnTo>
                <a:lnTo>
                  <a:pt x="728066" y="1657698"/>
                </a:lnTo>
                <a:lnTo>
                  <a:pt x="726032" y="1658205"/>
                </a:lnTo>
                <a:lnTo>
                  <a:pt x="724001" y="1658205"/>
                </a:lnTo>
                <a:lnTo>
                  <a:pt x="722478" y="1657698"/>
                </a:lnTo>
                <a:lnTo>
                  <a:pt x="719935" y="1657191"/>
                </a:lnTo>
                <a:lnTo>
                  <a:pt x="716379" y="1654650"/>
                </a:lnTo>
                <a:lnTo>
                  <a:pt x="712823" y="1651092"/>
                </a:lnTo>
                <a:lnTo>
                  <a:pt x="708757" y="1646012"/>
                </a:lnTo>
                <a:lnTo>
                  <a:pt x="704693" y="1640424"/>
                </a:lnTo>
                <a:lnTo>
                  <a:pt x="697073" y="1628739"/>
                </a:lnTo>
                <a:lnTo>
                  <a:pt x="689451" y="1616545"/>
                </a:lnTo>
                <a:lnTo>
                  <a:pt x="684879" y="1610955"/>
                </a:lnTo>
                <a:lnTo>
                  <a:pt x="680815" y="1606382"/>
                </a:lnTo>
                <a:lnTo>
                  <a:pt x="676750" y="1602827"/>
                </a:lnTo>
                <a:lnTo>
                  <a:pt x="671669" y="1600287"/>
                </a:lnTo>
                <a:lnTo>
                  <a:pt x="668621" y="1646012"/>
                </a:lnTo>
                <a:lnTo>
                  <a:pt x="667096" y="1667351"/>
                </a:lnTo>
                <a:lnTo>
                  <a:pt x="664556" y="1687675"/>
                </a:lnTo>
                <a:lnTo>
                  <a:pt x="662015" y="1707489"/>
                </a:lnTo>
                <a:lnTo>
                  <a:pt x="658968" y="1726796"/>
                </a:lnTo>
                <a:lnTo>
                  <a:pt x="654903" y="1745595"/>
                </a:lnTo>
                <a:lnTo>
                  <a:pt x="650330" y="1763884"/>
                </a:lnTo>
                <a:lnTo>
                  <a:pt x="645757" y="1781667"/>
                </a:lnTo>
                <a:lnTo>
                  <a:pt x="639152" y="1799958"/>
                </a:lnTo>
                <a:lnTo>
                  <a:pt x="632549" y="1817739"/>
                </a:lnTo>
                <a:lnTo>
                  <a:pt x="623910" y="1835523"/>
                </a:lnTo>
                <a:lnTo>
                  <a:pt x="614257" y="1853813"/>
                </a:lnTo>
                <a:lnTo>
                  <a:pt x="604095" y="1872611"/>
                </a:lnTo>
                <a:lnTo>
                  <a:pt x="591394" y="1891919"/>
                </a:lnTo>
                <a:lnTo>
                  <a:pt x="578184" y="1911226"/>
                </a:lnTo>
                <a:lnTo>
                  <a:pt x="581232" y="1912241"/>
                </a:lnTo>
                <a:lnTo>
                  <a:pt x="584281" y="1912750"/>
                </a:lnTo>
                <a:lnTo>
                  <a:pt x="586820" y="1912241"/>
                </a:lnTo>
                <a:lnTo>
                  <a:pt x="588853" y="1911733"/>
                </a:lnTo>
                <a:lnTo>
                  <a:pt x="591394" y="1911226"/>
                </a:lnTo>
                <a:lnTo>
                  <a:pt x="593426" y="1909194"/>
                </a:lnTo>
                <a:lnTo>
                  <a:pt x="596982" y="1905636"/>
                </a:lnTo>
                <a:lnTo>
                  <a:pt x="600032" y="1901572"/>
                </a:lnTo>
                <a:lnTo>
                  <a:pt x="603079" y="1896491"/>
                </a:lnTo>
                <a:lnTo>
                  <a:pt x="605113" y="1891919"/>
                </a:lnTo>
                <a:lnTo>
                  <a:pt x="608159" y="1887346"/>
                </a:lnTo>
                <a:lnTo>
                  <a:pt x="604604" y="1899032"/>
                </a:lnTo>
                <a:lnTo>
                  <a:pt x="601048" y="1912750"/>
                </a:lnTo>
                <a:lnTo>
                  <a:pt x="593426" y="1946282"/>
                </a:lnTo>
                <a:lnTo>
                  <a:pt x="584281" y="1983879"/>
                </a:lnTo>
                <a:lnTo>
                  <a:pt x="579200" y="2004202"/>
                </a:lnTo>
                <a:lnTo>
                  <a:pt x="574119" y="2024525"/>
                </a:lnTo>
                <a:lnTo>
                  <a:pt x="568024" y="2045864"/>
                </a:lnTo>
                <a:lnTo>
                  <a:pt x="561926" y="2066187"/>
                </a:lnTo>
                <a:lnTo>
                  <a:pt x="553797" y="2086001"/>
                </a:lnTo>
                <a:lnTo>
                  <a:pt x="546175" y="2105307"/>
                </a:lnTo>
                <a:lnTo>
                  <a:pt x="537031" y="2124107"/>
                </a:lnTo>
                <a:lnTo>
                  <a:pt x="532458" y="2133252"/>
                </a:lnTo>
                <a:lnTo>
                  <a:pt x="526870" y="2141380"/>
                </a:lnTo>
                <a:lnTo>
                  <a:pt x="521280" y="2149510"/>
                </a:lnTo>
                <a:lnTo>
                  <a:pt x="516199" y="2156622"/>
                </a:lnTo>
                <a:lnTo>
                  <a:pt x="510103" y="2163736"/>
                </a:lnTo>
                <a:lnTo>
                  <a:pt x="503497" y="2170340"/>
                </a:lnTo>
                <a:lnTo>
                  <a:pt x="500957" y="2175421"/>
                </a:lnTo>
                <a:lnTo>
                  <a:pt x="498925" y="2180503"/>
                </a:lnTo>
                <a:lnTo>
                  <a:pt x="497909" y="2184568"/>
                </a:lnTo>
                <a:lnTo>
                  <a:pt x="497400" y="2188633"/>
                </a:lnTo>
                <a:lnTo>
                  <a:pt x="497400" y="2192695"/>
                </a:lnTo>
                <a:lnTo>
                  <a:pt x="497909" y="2196760"/>
                </a:lnTo>
                <a:lnTo>
                  <a:pt x="498417" y="2200318"/>
                </a:lnTo>
                <a:lnTo>
                  <a:pt x="498925" y="2203875"/>
                </a:lnTo>
                <a:lnTo>
                  <a:pt x="502481" y="2209970"/>
                </a:lnTo>
                <a:lnTo>
                  <a:pt x="506545" y="2216576"/>
                </a:lnTo>
                <a:lnTo>
                  <a:pt x="511119" y="2221656"/>
                </a:lnTo>
                <a:lnTo>
                  <a:pt x="516707" y="2227753"/>
                </a:lnTo>
                <a:lnTo>
                  <a:pt x="521280" y="2233341"/>
                </a:lnTo>
                <a:lnTo>
                  <a:pt x="526361" y="2239438"/>
                </a:lnTo>
                <a:lnTo>
                  <a:pt x="530425" y="2245537"/>
                </a:lnTo>
                <a:lnTo>
                  <a:pt x="533474" y="2251632"/>
                </a:lnTo>
                <a:lnTo>
                  <a:pt x="533981" y="2255189"/>
                </a:lnTo>
                <a:lnTo>
                  <a:pt x="535506" y="2258745"/>
                </a:lnTo>
                <a:lnTo>
                  <a:pt x="535506" y="2262302"/>
                </a:lnTo>
                <a:lnTo>
                  <a:pt x="535506" y="2266366"/>
                </a:lnTo>
                <a:lnTo>
                  <a:pt x="534490" y="2270431"/>
                </a:lnTo>
                <a:lnTo>
                  <a:pt x="533474" y="2275003"/>
                </a:lnTo>
                <a:lnTo>
                  <a:pt x="531442" y="2279069"/>
                </a:lnTo>
                <a:lnTo>
                  <a:pt x="529410" y="2284150"/>
                </a:lnTo>
                <a:lnTo>
                  <a:pt x="523312" y="2286688"/>
                </a:lnTo>
                <a:lnTo>
                  <a:pt x="517723" y="2289736"/>
                </a:lnTo>
                <a:lnTo>
                  <a:pt x="511626" y="2292277"/>
                </a:lnTo>
                <a:lnTo>
                  <a:pt x="507054" y="2296344"/>
                </a:lnTo>
                <a:lnTo>
                  <a:pt x="501465" y="2300408"/>
                </a:lnTo>
                <a:lnTo>
                  <a:pt x="496893" y="2304471"/>
                </a:lnTo>
                <a:lnTo>
                  <a:pt x="492319" y="2310059"/>
                </a:lnTo>
                <a:lnTo>
                  <a:pt x="488257" y="2314634"/>
                </a:lnTo>
                <a:lnTo>
                  <a:pt x="484192" y="2320729"/>
                </a:lnTo>
                <a:lnTo>
                  <a:pt x="480634" y="2326826"/>
                </a:lnTo>
                <a:lnTo>
                  <a:pt x="473014" y="2339527"/>
                </a:lnTo>
                <a:lnTo>
                  <a:pt x="466917" y="2353247"/>
                </a:lnTo>
                <a:lnTo>
                  <a:pt x="462344" y="2367981"/>
                </a:lnTo>
                <a:lnTo>
                  <a:pt x="459803" y="2372553"/>
                </a:lnTo>
                <a:lnTo>
                  <a:pt x="458279" y="2377124"/>
                </a:lnTo>
                <a:lnTo>
                  <a:pt x="457264" y="2380680"/>
                </a:lnTo>
                <a:lnTo>
                  <a:pt x="457264" y="2384239"/>
                </a:lnTo>
                <a:lnTo>
                  <a:pt x="458279" y="2387796"/>
                </a:lnTo>
                <a:lnTo>
                  <a:pt x="458787" y="2390843"/>
                </a:lnTo>
                <a:lnTo>
                  <a:pt x="460312" y="2393382"/>
                </a:lnTo>
                <a:lnTo>
                  <a:pt x="462853" y="2395924"/>
                </a:lnTo>
                <a:lnTo>
                  <a:pt x="465392" y="2397955"/>
                </a:lnTo>
                <a:lnTo>
                  <a:pt x="468441" y="2400497"/>
                </a:lnTo>
                <a:lnTo>
                  <a:pt x="475045" y="2404054"/>
                </a:lnTo>
                <a:lnTo>
                  <a:pt x="483176" y="2407608"/>
                </a:lnTo>
                <a:lnTo>
                  <a:pt x="491304" y="2410657"/>
                </a:lnTo>
                <a:lnTo>
                  <a:pt x="487747" y="2417263"/>
                </a:lnTo>
                <a:lnTo>
                  <a:pt x="483176" y="2423361"/>
                </a:lnTo>
                <a:lnTo>
                  <a:pt x="474538" y="2436571"/>
                </a:lnTo>
                <a:lnTo>
                  <a:pt x="465392" y="2450795"/>
                </a:lnTo>
                <a:lnTo>
                  <a:pt x="461837" y="2457399"/>
                </a:lnTo>
                <a:lnTo>
                  <a:pt x="458787" y="2464005"/>
                </a:lnTo>
                <a:lnTo>
                  <a:pt x="456247" y="2470611"/>
                </a:lnTo>
                <a:lnTo>
                  <a:pt x="455738" y="2477215"/>
                </a:lnTo>
                <a:lnTo>
                  <a:pt x="455738" y="2480263"/>
                </a:lnTo>
                <a:lnTo>
                  <a:pt x="455738" y="2483819"/>
                </a:lnTo>
                <a:lnTo>
                  <a:pt x="456247" y="2486869"/>
                </a:lnTo>
                <a:lnTo>
                  <a:pt x="457264" y="2489917"/>
                </a:lnTo>
                <a:lnTo>
                  <a:pt x="459296" y="2492966"/>
                </a:lnTo>
                <a:lnTo>
                  <a:pt x="461329" y="2496015"/>
                </a:lnTo>
                <a:lnTo>
                  <a:pt x="463867" y="2498554"/>
                </a:lnTo>
                <a:lnTo>
                  <a:pt x="466917" y="2501603"/>
                </a:lnTo>
                <a:lnTo>
                  <a:pt x="470980" y="2503635"/>
                </a:lnTo>
                <a:lnTo>
                  <a:pt x="475045" y="2506683"/>
                </a:lnTo>
                <a:lnTo>
                  <a:pt x="479618" y="2509223"/>
                </a:lnTo>
                <a:lnTo>
                  <a:pt x="485206" y="2511764"/>
                </a:lnTo>
                <a:lnTo>
                  <a:pt x="489272" y="2511257"/>
                </a:lnTo>
                <a:lnTo>
                  <a:pt x="492828" y="2510241"/>
                </a:lnTo>
                <a:lnTo>
                  <a:pt x="496893" y="2509223"/>
                </a:lnTo>
                <a:lnTo>
                  <a:pt x="499941" y="2507192"/>
                </a:lnTo>
                <a:lnTo>
                  <a:pt x="502481" y="2505667"/>
                </a:lnTo>
                <a:lnTo>
                  <a:pt x="505022" y="2503127"/>
                </a:lnTo>
                <a:lnTo>
                  <a:pt x="507561" y="2500079"/>
                </a:lnTo>
                <a:lnTo>
                  <a:pt x="510103" y="2497031"/>
                </a:lnTo>
                <a:lnTo>
                  <a:pt x="513658" y="2489917"/>
                </a:lnTo>
                <a:lnTo>
                  <a:pt x="516707" y="2481788"/>
                </a:lnTo>
                <a:lnTo>
                  <a:pt x="519248" y="2473151"/>
                </a:lnTo>
                <a:lnTo>
                  <a:pt x="520773" y="2463496"/>
                </a:lnTo>
                <a:lnTo>
                  <a:pt x="524329" y="2443173"/>
                </a:lnTo>
                <a:lnTo>
                  <a:pt x="527377" y="2423361"/>
                </a:lnTo>
                <a:lnTo>
                  <a:pt x="529410" y="2413706"/>
                </a:lnTo>
                <a:lnTo>
                  <a:pt x="531442" y="2404562"/>
                </a:lnTo>
                <a:lnTo>
                  <a:pt x="534490" y="2396938"/>
                </a:lnTo>
                <a:lnTo>
                  <a:pt x="539062" y="2389827"/>
                </a:lnTo>
                <a:lnTo>
                  <a:pt x="556337" y="2395924"/>
                </a:lnTo>
                <a:lnTo>
                  <a:pt x="564974" y="2397955"/>
                </a:lnTo>
                <a:lnTo>
                  <a:pt x="572594" y="2399988"/>
                </a:lnTo>
                <a:lnTo>
                  <a:pt x="580217" y="2401005"/>
                </a:lnTo>
                <a:lnTo>
                  <a:pt x="587330" y="2401005"/>
                </a:lnTo>
                <a:lnTo>
                  <a:pt x="593426" y="2401005"/>
                </a:lnTo>
                <a:lnTo>
                  <a:pt x="599523" y="2400497"/>
                </a:lnTo>
                <a:lnTo>
                  <a:pt x="605113" y="2398972"/>
                </a:lnTo>
                <a:lnTo>
                  <a:pt x="610192" y="2396431"/>
                </a:lnTo>
                <a:lnTo>
                  <a:pt x="614765" y="2393382"/>
                </a:lnTo>
                <a:lnTo>
                  <a:pt x="618830" y="2389827"/>
                </a:lnTo>
                <a:lnTo>
                  <a:pt x="622387" y="2384748"/>
                </a:lnTo>
                <a:lnTo>
                  <a:pt x="624418" y="2378649"/>
                </a:lnTo>
                <a:lnTo>
                  <a:pt x="626959" y="2372553"/>
                </a:lnTo>
                <a:lnTo>
                  <a:pt x="628991" y="2364931"/>
                </a:lnTo>
                <a:lnTo>
                  <a:pt x="628484" y="2360357"/>
                </a:lnTo>
                <a:lnTo>
                  <a:pt x="626452" y="2355785"/>
                </a:lnTo>
                <a:lnTo>
                  <a:pt x="622387" y="2347658"/>
                </a:lnTo>
                <a:lnTo>
                  <a:pt x="620353" y="2343083"/>
                </a:lnTo>
                <a:lnTo>
                  <a:pt x="618830" y="2339020"/>
                </a:lnTo>
                <a:lnTo>
                  <a:pt x="618830" y="2333941"/>
                </a:lnTo>
                <a:lnTo>
                  <a:pt x="618830" y="2331399"/>
                </a:lnTo>
                <a:lnTo>
                  <a:pt x="619846" y="2328858"/>
                </a:lnTo>
                <a:lnTo>
                  <a:pt x="615783" y="2329367"/>
                </a:lnTo>
                <a:lnTo>
                  <a:pt x="611209" y="2331399"/>
                </a:lnTo>
                <a:lnTo>
                  <a:pt x="604604" y="2334957"/>
                </a:lnTo>
                <a:lnTo>
                  <a:pt x="597998" y="2339020"/>
                </a:lnTo>
                <a:lnTo>
                  <a:pt x="590887" y="2343083"/>
                </a:lnTo>
                <a:lnTo>
                  <a:pt x="587330" y="2345115"/>
                </a:lnTo>
                <a:lnTo>
                  <a:pt x="583774" y="2346131"/>
                </a:lnTo>
                <a:lnTo>
                  <a:pt x="579200" y="2347658"/>
                </a:lnTo>
                <a:lnTo>
                  <a:pt x="574629" y="2347658"/>
                </a:lnTo>
                <a:lnTo>
                  <a:pt x="569548" y="2347658"/>
                </a:lnTo>
                <a:lnTo>
                  <a:pt x="564974" y="2346640"/>
                </a:lnTo>
                <a:lnTo>
                  <a:pt x="558877" y="2345115"/>
                </a:lnTo>
                <a:lnTo>
                  <a:pt x="552273" y="2342575"/>
                </a:lnTo>
                <a:lnTo>
                  <a:pt x="581232" y="2274496"/>
                </a:lnTo>
                <a:lnTo>
                  <a:pt x="607652" y="2210479"/>
                </a:lnTo>
                <a:lnTo>
                  <a:pt x="632039" y="2150018"/>
                </a:lnTo>
                <a:lnTo>
                  <a:pt x="653378" y="2093114"/>
                </a:lnTo>
                <a:lnTo>
                  <a:pt x="674209" y="2038244"/>
                </a:lnTo>
                <a:lnTo>
                  <a:pt x="694024" y="1985403"/>
                </a:lnTo>
                <a:lnTo>
                  <a:pt x="731622" y="1883281"/>
                </a:lnTo>
                <a:lnTo>
                  <a:pt x="751436" y="1833999"/>
                </a:lnTo>
                <a:lnTo>
                  <a:pt x="771760" y="1783192"/>
                </a:lnTo>
                <a:lnTo>
                  <a:pt x="793606" y="1732385"/>
                </a:lnTo>
                <a:lnTo>
                  <a:pt x="805291" y="1706982"/>
                </a:lnTo>
                <a:lnTo>
                  <a:pt x="816977" y="1681069"/>
                </a:lnTo>
                <a:lnTo>
                  <a:pt x="844922" y="1628739"/>
                </a:lnTo>
                <a:lnTo>
                  <a:pt x="859146" y="1601302"/>
                </a:lnTo>
                <a:lnTo>
                  <a:pt x="874897" y="1573867"/>
                </a:lnTo>
                <a:lnTo>
                  <a:pt x="891155" y="1545922"/>
                </a:lnTo>
                <a:lnTo>
                  <a:pt x="908939" y="1517471"/>
                </a:lnTo>
                <a:lnTo>
                  <a:pt x="927737" y="1488510"/>
                </a:lnTo>
                <a:lnTo>
                  <a:pt x="947552" y="1459043"/>
                </a:lnTo>
                <a:lnTo>
                  <a:pt x="958221" y="1457518"/>
                </a:lnTo>
                <a:lnTo>
                  <a:pt x="962794" y="1458534"/>
                </a:lnTo>
                <a:lnTo>
                  <a:pt x="966350" y="1459043"/>
                </a:lnTo>
                <a:lnTo>
                  <a:pt x="969906" y="1459550"/>
                </a:lnTo>
                <a:lnTo>
                  <a:pt x="972956" y="1460567"/>
                </a:lnTo>
                <a:lnTo>
                  <a:pt x="975495" y="1462599"/>
                </a:lnTo>
                <a:lnTo>
                  <a:pt x="977527" y="1464631"/>
                </a:lnTo>
                <a:lnTo>
                  <a:pt x="982608" y="1468696"/>
                </a:lnTo>
                <a:lnTo>
                  <a:pt x="987180" y="1474284"/>
                </a:lnTo>
                <a:lnTo>
                  <a:pt x="992770" y="1480890"/>
                </a:lnTo>
                <a:lnTo>
                  <a:pt x="999883" y="1487495"/>
                </a:lnTo>
                <a:lnTo>
                  <a:pt x="1009028" y="1470219"/>
                </a:lnTo>
                <a:lnTo>
                  <a:pt x="1017664" y="1453961"/>
                </a:lnTo>
                <a:lnTo>
                  <a:pt x="1034432" y="1420937"/>
                </a:lnTo>
                <a:lnTo>
                  <a:pt x="1050181" y="1388928"/>
                </a:lnTo>
                <a:lnTo>
                  <a:pt x="1065425" y="1357936"/>
                </a:lnTo>
                <a:lnTo>
                  <a:pt x="1073552" y="1343202"/>
                </a:lnTo>
                <a:lnTo>
                  <a:pt x="1081681" y="1328468"/>
                </a:lnTo>
                <a:lnTo>
                  <a:pt x="1090319" y="1314242"/>
                </a:lnTo>
                <a:lnTo>
                  <a:pt x="1099465" y="1301032"/>
                </a:lnTo>
                <a:lnTo>
                  <a:pt x="1109117" y="1287314"/>
                </a:lnTo>
                <a:lnTo>
                  <a:pt x="1119279" y="1275120"/>
                </a:lnTo>
                <a:lnTo>
                  <a:pt x="1130456" y="1262926"/>
                </a:lnTo>
                <a:lnTo>
                  <a:pt x="1141633" y="1251242"/>
                </a:lnTo>
                <a:lnTo>
                  <a:pt x="1142650" y="1248193"/>
                </a:lnTo>
                <a:lnTo>
                  <a:pt x="1142650" y="1245145"/>
                </a:lnTo>
                <a:lnTo>
                  <a:pt x="1141633" y="1242097"/>
                </a:lnTo>
                <a:lnTo>
                  <a:pt x="1140617" y="1239048"/>
                </a:lnTo>
                <a:lnTo>
                  <a:pt x="1136553" y="1233459"/>
                </a:lnTo>
                <a:lnTo>
                  <a:pt x="1131981" y="1227361"/>
                </a:lnTo>
                <a:lnTo>
                  <a:pt x="1127916" y="1221773"/>
                </a:lnTo>
                <a:lnTo>
                  <a:pt x="1126392" y="1218725"/>
                </a:lnTo>
                <a:lnTo>
                  <a:pt x="1124868" y="1215677"/>
                </a:lnTo>
                <a:lnTo>
                  <a:pt x="1124359" y="1212628"/>
                </a:lnTo>
                <a:lnTo>
                  <a:pt x="1124359" y="1209071"/>
                </a:lnTo>
                <a:lnTo>
                  <a:pt x="1124868" y="1206023"/>
                </a:lnTo>
                <a:lnTo>
                  <a:pt x="1126900" y="1202467"/>
                </a:lnTo>
                <a:lnTo>
                  <a:pt x="1139603" y="1190780"/>
                </a:lnTo>
                <a:lnTo>
                  <a:pt x="1146207" y="1185700"/>
                </a:lnTo>
                <a:lnTo>
                  <a:pt x="1152811" y="1180112"/>
                </a:lnTo>
                <a:lnTo>
                  <a:pt x="1159418" y="1175538"/>
                </a:lnTo>
                <a:lnTo>
                  <a:pt x="1166530" y="1170966"/>
                </a:lnTo>
                <a:lnTo>
                  <a:pt x="1173643" y="1167409"/>
                </a:lnTo>
                <a:lnTo>
                  <a:pt x="1181265" y="1164870"/>
                </a:lnTo>
                <a:lnTo>
                  <a:pt x="1188885" y="1163345"/>
                </a:lnTo>
                <a:lnTo>
                  <a:pt x="1196507" y="1162837"/>
                </a:lnTo>
                <a:lnTo>
                  <a:pt x="1205143" y="1163853"/>
                </a:lnTo>
                <a:lnTo>
                  <a:pt x="1214288" y="1165377"/>
                </a:lnTo>
                <a:lnTo>
                  <a:pt x="1223435" y="1169442"/>
                </a:lnTo>
                <a:lnTo>
                  <a:pt x="1233088" y="1174015"/>
                </a:lnTo>
                <a:lnTo>
                  <a:pt x="1243249" y="1181128"/>
                </a:lnTo>
                <a:lnTo>
                  <a:pt x="1253918" y="1189764"/>
                </a:lnTo>
                <a:lnTo>
                  <a:pt x="1256966" y="1161312"/>
                </a:lnTo>
                <a:lnTo>
                  <a:pt x="1256966" y="1155725"/>
                </a:lnTo>
                <a:lnTo>
                  <a:pt x="1256966" y="1151660"/>
                </a:lnTo>
                <a:lnTo>
                  <a:pt x="1256459" y="1147595"/>
                </a:lnTo>
                <a:lnTo>
                  <a:pt x="1254934" y="1144038"/>
                </a:lnTo>
                <a:lnTo>
                  <a:pt x="1252902" y="1140482"/>
                </a:lnTo>
                <a:lnTo>
                  <a:pt x="1249855" y="1137434"/>
                </a:lnTo>
                <a:lnTo>
                  <a:pt x="1245789" y="1134385"/>
                </a:lnTo>
                <a:lnTo>
                  <a:pt x="1240201" y="1131337"/>
                </a:lnTo>
                <a:lnTo>
                  <a:pt x="1234104" y="1128796"/>
                </a:lnTo>
                <a:lnTo>
                  <a:pt x="1226482" y="1125240"/>
                </a:lnTo>
                <a:lnTo>
                  <a:pt x="1206159" y="1118635"/>
                </a:lnTo>
                <a:lnTo>
                  <a:pt x="1210224" y="1118127"/>
                </a:lnTo>
                <a:lnTo>
                  <a:pt x="1214288" y="1117111"/>
                </a:lnTo>
                <a:lnTo>
                  <a:pt x="1221911" y="1117111"/>
                </a:lnTo>
                <a:lnTo>
                  <a:pt x="1230547" y="1118127"/>
                </a:lnTo>
                <a:lnTo>
                  <a:pt x="1239185" y="1118635"/>
                </a:lnTo>
                <a:lnTo>
                  <a:pt x="1242740" y="1118635"/>
                </a:lnTo>
                <a:lnTo>
                  <a:pt x="1246805" y="1118127"/>
                </a:lnTo>
                <a:lnTo>
                  <a:pt x="1250362" y="1116602"/>
                </a:lnTo>
                <a:lnTo>
                  <a:pt x="1253918" y="1115586"/>
                </a:lnTo>
                <a:lnTo>
                  <a:pt x="1257475" y="1113046"/>
                </a:lnTo>
                <a:lnTo>
                  <a:pt x="1261540" y="1109998"/>
                </a:lnTo>
                <a:lnTo>
                  <a:pt x="1264588" y="1106441"/>
                </a:lnTo>
                <a:lnTo>
                  <a:pt x="1266620" y="1100853"/>
                </a:lnTo>
                <a:lnTo>
                  <a:pt x="1275766" y="1109998"/>
                </a:lnTo>
                <a:lnTo>
                  <a:pt x="1283895" y="1118635"/>
                </a:lnTo>
                <a:lnTo>
                  <a:pt x="1288976" y="1127780"/>
                </a:lnTo>
                <a:lnTo>
                  <a:pt x="1294057" y="1136418"/>
                </a:lnTo>
                <a:lnTo>
                  <a:pt x="1297105" y="1145563"/>
                </a:lnTo>
                <a:lnTo>
                  <a:pt x="1299137" y="1155216"/>
                </a:lnTo>
                <a:lnTo>
                  <a:pt x="1300660" y="1164361"/>
                </a:lnTo>
                <a:lnTo>
                  <a:pt x="1301677" y="1173506"/>
                </a:lnTo>
                <a:lnTo>
                  <a:pt x="1302185" y="1192306"/>
                </a:lnTo>
                <a:lnTo>
                  <a:pt x="1303710" y="1211103"/>
                </a:lnTo>
                <a:lnTo>
                  <a:pt x="1304218" y="1219741"/>
                </a:lnTo>
                <a:lnTo>
                  <a:pt x="1305741" y="1229394"/>
                </a:lnTo>
                <a:lnTo>
                  <a:pt x="1308282" y="1238539"/>
                </a:lnTo>
                <a:lnTo>
                  <a:pt x="1311838" y="1247177"/>
                </a:lnTo>
                <a:lnTo>
                  <a:pt x="1291515" y="1257339"/>
                </a:lnTo>
                <a:lnTo>
                  <a:pt x="1282879" y="1261403"/>
                </a:lnTo>
                <a:lnTo>
                  <a:pt x="1276273" y="1265975"/>
                </a:lnTo>
                <a:lnTo>
                  <a:pt x="1270176" y="1270040"/>
                </a:lnTo>
                <a:lnTo>
                  <a:pt x="1265605" y="1274104"/>
                </a:lnTo>
                <a:lnTo>
                  <a:pt x="1260524" y="1279185"/>
                </a:lnTo>
                <a:lnTo>
                  <a:pt x="1256459" y="1283758"/>
                </a:lnTo>
                <a:lnTo>
                  <a:pt x="1252902" y="1289346"/>
                </a:lnTo>
                <a:lnTo>
                  <a:pt x="1248837" y="1295952"/>
                </a:lnTo>
                <a:lnTo>
                  <a:pt x="1240708" y="1310687"/>
                </a:lnTo>
                <a:lnTo>
                  <a:pt x="1230547" y="1330501"/>
                </a:lnTo>
                <a:lnTo>
                  <a:pt x="1216830" y="1354379"/>
                </a:lnTo>
                <a:lnTo>
                  <a:pt x="1205143" y="1351331"/>
                </a:lnTo>
                <a:lnTo>
                  <a:pt x="1200572" y="1349807"/>
                </a:lnTo>
                <a:lnTo>
                  <a:pt x="1196507" y="1347775"/>
                </a:lnTo>
                <a:lnTo>
                  <a:pt x="1193965" y="1346250"/>
                </a:lnTo>
                <a:lnTo>
                  <a:pt x="1191426" y="1343711"/>
                </a:lnTo>
                <a:lnTo>
                  <a:pt x="1189394" y="1341678"/>
                </a:lnTo>
                <a:lnTo>
                  <a:pt x="1188378" y="1339646"/>
                </a:lnTo>
                <a:lnTo>
                  <a:pt x="1187869" y="1337105"/>
                </a:lnTo>
                <a:lnTo>
                  <a:pt x="1187869" y="1335072"/>
                </a:lnTo>
                <a:lnTo>
                  <a:pt x="1187869" y="1333040"/>
                </a:lnTo>
                <a:lnTo>
                  <a:pt x="1188378" y="1330501"/>
                </a:lnTo>
                <a:lnTo>
                  <a:pt x="1190917" y="1325420"/>
                </a:lnTo>
                <a:lnTo>
                  <a:pt x="1193965" y="1320339"/>
                </a:lnTo>
                <a:lnTo>
                  <a:pt x="1199555" y="1310687"/>
                </a:lnTo>
                <a:lnTo>
                  <a:pt x="1202604" y="1305605"/>
                </a:lnTo>
                <a:lnTo>
                  <a:pt x="1204636" y="1301032"/>
                </a:lnTo>
                <a:lnTo>
                  <a:pt x="1204636" y="1298491"/>
                </a:lnTo>
                <a:lnTo>
                  <a:pt x="1204636" y="1295952"/>
                </a:lnTo>
                <a:lnTo>
                  <a:pt x="1204127" y="1293411"/>
                </a:lnTo>
                <a:lnTo>
                  <a:pt x="1203620" y="1291887"/>
                </a:lnTo>
                <a:lnTo>
                  <a:pt x="1201587" y="1289346"/>
                </a:lnTo>
                <a:lnTo>
                  <a:pt x="1199046" y="1287314"/>
                </a:lnTo>
                <a:lnTo>
                  <a:pt x="1195998" y="1285281"/>
                </a:lnTo>
                <a:lnTo>
                  <a:pt x="1192442" y="1283249"/>
                </a:lnTo>
                <a:lnTo>
                  <a:pt x="1186854" y="1283758"/>
                </a:lnTo>
                <a:lnTo>
                  <a:pt x="1182281" y="1284774"/>
                </a:lnTo>
                <a:lnTo>
                  <a:pt x="1177200" y="1286298"/>
                </a:lnTo>
                <a:lnTo>
                  <a:pt x="1172627" y="1288330"/>
                </a:lnTo>
                <a:lnTo>
                  <a:pt x="1168562" y="1290362"/>
                </a:lnTo>
                <a:lnTo>
                  <a:pt x="1165006" y="1293411"/>
                </a:lnTo>
                <a:lnTo>
                  <a:pt x="1160942" y="1296459"/>
                </a:lnTo>
                <a:lnTo>
                  <a:pt x="1157385" y="1300016"/>
                </a:lnTo>
                <a:lnTo>
                  <a:pt x="1155353" y="1304081"/>
                </a:lnTo>
                <a:lnTo>
                  <a:pt x="1152304" y="1308145"/>
                </a:lnTo>
                <a:lnTo>
                  <a:pt x="1150272" y="1312210"/>
                </a:lnTo>
                <a:lnTo>
                  <a:pt x="1148240" y="1316275"/>
                </a:lnTo>
                <a:lnTo>
                  <a:pt x="1146714" y="1321355"/>
                </a:lnTo>
                <a:lnTo>
                  <a:pt x="1145698" y="1325420"/>
                </a:lnTo>
                <a:lnTo>
                  <a:pt x="1144684" y="1330501"/>
                </a:lnTo>
                <a:lnTo>
                  <a:pt x="1144684" y="1335072"/>
                </a:lnTo>
                <a:lnTo>
                  <a:pt x="1144684" y="1340153"/>
                </a:lnTo>
                <a:lnTo>
                  <a:pt x="1145698" y="1344727"/>
                </a:lnTo>
                <a:lnTo>
                  <a:pt x="1146207" y="1349298"/>
                </a:lnTo>
                <a:lnTo>
                  <a:pt x="1147223" y="1353363"/>
                </a:lnTo>
                <a:lnTo>
                  <a:pt x="1149255" y="1357427"/>
                </a:lnTo>
                <a:lnTo>
                  <a:pt x="1151288" y="1362001"/>
                </a:lnTo>
                <a:lnTo>
                  <a:pt x="1154338" y="1365557"/>
                </a:lnTo>
                <a:lnTo>
                  <a:pt x="1157385" y="1369114"/>
                </a:lnTo>
                <a:lnTo>
                  <a:pt x="1160942" y="1372162"/>
                </a:lnTo>
                <a:lnTo>
                  <a:pt x="1165515" y="1375211"/>
                </a:lnTo>
                <a:lnTo>
                  <a:pt x="1169578" y="1377243"/>
                </a:lnTo>
                <a:lnTo>
                  <a:pt x="1175168" y="1379276"/>
                </a:lnTo>
                <a:lnTo>
                  <a:pt x="1180248" y="1380292"/>
                </a:lnTo>
                <a:lnTo>
                  <a:pt x="1186345" y="1381815"/>
                </a:lnTo>
                <a:lnTo>
                  <a:pt x="1192949" y="1381815"/>
                </a:lnTo>
                <a:lnTo>
                  <a:pt x="1200572" y="1381815"/>
                </a:lnTo>
                <a:lnTo>
                  <a:pt x="1195998" y="1385881"/>
                </a:lnTo>
                <a:lnTo>
                  <a:pt x="1192442" y="1389437"/>
                </a:lnTo>
                <a:lnTo>
                  <a:pt x="1188885" y="1394009"/>
                </a:lnTo>
                <a:lnTo>
                  <a:pt x="1185836" y="1398582"/>
                </a:lnTo>
                <a:lnTo>
                  <a:pt x="1181265" y="1407220"/>
                </a:lnTo>
                <a:lnTo>
                  <a:pt x="1177200" y="1415348"/>
                </a:lnTo>
                <a:lnTo>
                  <a:pt x="1175168" y="1424493"/>
                </a:lnTo>
                <a:lnTo>
                  <a:pt x="1173135" y="1433131"/>
                </a:lnTo>
                <a:lnTo>
                  <a:pt x="1170596" y="1449389"/>
                </a:lnTo>
                <a:lnTo>
                  <a:pt x="1169578" y="1456502"/>
                </a:lnTo>
                <a:lnTo>
                  <a:pt x="1168562" y="1463615"/>
                </a:lnTo>
                <a:lnTo>
                  <a:pt x="1166022" y="1470219"/>
                </a:lnTo>
                <a:lnTo>
                  <a:pt x="1162974" y="1475809"/>
                </a:lnTo>
                <a:lnTo>
                  <a:pt x="1160942" y="1478857"/>
                </a:lnTo>
                <a:lnTo>
                  <a:pt x="1158910" y="1481397"/>
                </a:lnTo>
                <a:lnTo>
                  <a:pt x="1156368" y="1482922"/>
                </a:lnTo>
                <a:lnTo>
                  <a:pt x="1153320" y="1484954"/>
                </a:lnTo>
                <a:lnTo>
                  <a:pt x="1149765" y="1486986"/>
                </a:lnTo>
                <a:lnTo>
                  <a:pt x="1145698" y="1488002"/>
                </a:lnTo>
                <a:lnTo>
                  <a:pt x="1141126" y="1489019"/>
                </a:lnTo>
                <a:lnTo>
                  <a:pt x="1136553" y="1490542"/>
                </a:lnTo>
                <a:lnTo>
                  <a:pt x="1128932" y="1487495"/>
                </a:lnTo>
                <a:lnTo>
                  <a:pt x="1123852" y="1484445"/>
                </a:lnTo>
                <a:lnTo>
                  <a:pt x="1119279" y="1481397"/>
                </a:lnTo>
                <a:lnTo>
                  <a:pt x="1115723" y="1477841"/>
                </a:lnTo>
                <a:lnTo>
                  <a:pt x="1113690" y="1474284"/>
                </a:lnTo>
                <a:lnTo>
                  <a:pt x="1112167" y="1470219"/>
                </a:lnTo>
                <a:lnTo>
                  <a:pt x="1111658" y="1466664"/>
                </a:lnTo>
                <a:lnTo>
                  <a:pt x="1111658" y="1463106"/>
                </a:lnTo>
                <a:lnTo>
                  <a:pt x="1112167" y="1459043"/>
                </a:lnTo>
                <a:lnTo>
                  <a:pt x="1113690" y="1454977"/>
                </a:lnTo>
                <a:lnTo>
                  <a:pt x="1117248" y="1446341"/>
                </a:lnTo>
                <a:lnTo>
                  <a:pt x="1126392" y="1429574"/>
                </a:lnTo>
                <a:lnTo>
                  <a:pt x="1120803" y="1429574"/>
                </a:lnTo>
                <a:lnTo>
                  <a:pt x="1115723" y="1429574"/>
                </a:lnTo>
                <a:lnTo>
                  <a:pt x="1111149" y="1430083"/>
                </a:lnTo>
                <a:lnTo>
                  <a:pt x="1107086" y="1431098"/>
                </a:lnTo>
                <a:lnTo>
                  <a:pt x="1103020" y="1433131"/>
                </a:lnTo>
                <a:lnTo>
                  <a:pt x="1098956" y="1434654"/>
                </a:lnTo>
                <a:lnTo>
                  <a:pt x="1095909" y="1437195"/>
                </a:lnTo>
                <a:lnTo>
                  <a:pt x="1092859" y="1440244"/>
                </a:lnTo>
                <a:lnTo>
                  <a:pt x="1089810" y="1443292"/>
                </a:lnTo>
                <a:lnTo>
                  <a:pt x="1087271" y="1446341"/>
                </a:lnTo>
                <a:lnTo>
                  <a:pt x="1085747" y="1449896"/>
                </a:lnTo>
                <a:lnTo>
                  <a:pt x="1083713" y="1453961"/>
                </a:lnTo>
                <a:lnTo>
                  <a:pt x="1081681" y="1462599"/>
                </a:lnTo>
                <a:lnTo>
                  <a:pt x="1079651" y="1471235"/>
                </a:lnTo>
                <a:lnTo>
                  <a:pt x="1079651" y="1479874"/>
                </a:lnTo>
                <a:lnTo>
                  <a:pt x="1080667" y="1489019"/>
                </a:lnTo>
                <a:lnTo>
                  <a:pt x="1082697" y="1498164"/>
                </a:lnTo>
                <a:lnTo>
                  <a:pt x="1086255" y="1506800"/>
                </a:lnTo>
                <a:lnTo>
                  <a:pt x="1088794" y="1510866"/>
                </a:lnTo>
                <a:lnTo>
                  <a:pt x="1091335" y="1514422"/>
                </a:lnTo>
                <a:lnTo>
                  <a:pt x="1094384" y="1517979"/>
                </a:lnTo>
                <a:lnTo>
                  <a:pt x="1096925" y="1521026"/>
                </a:lnTo>
                <a:lnTo>
                  <a:pt x="1099972" y="1524075"/>
                </a:lnTo>
                <a:lnTo>
                  <a:pt x="1104545" y="1527125"/>
                </a:lnTo>
                <a:lnTo>
                  <a:pt x="1108102" y="1529156"/>
                </a:lnTo>
                <a:lnTo>
                  <a:pt x="1112167" y="1531188"/>
                </a:lnTo>
                <a:lnTo>
                  <a:pt x="1104545" y="1539826"/>
                </a:lnTo>
                <a:lnTo>
                  <a:pt x="1095909" y="1549478"/>
                </a:lnTo>
                <a:lnTo>
                  <a:pt x="1088287" y="1558623"/>
                </a:lnTo>
                <a:lnTo>
                  <a:pt x="1080158" y="1568785"/>
                </a:lnTo>
                <a:lnTo>
                  <a:pt x="1073045" y="1578948"/>
                </a:lnTo>
                <a:lnTo>
                  <a:pt x="1065932" y="1589109"/>
                </a:lnTo>
                <a:lnTo>
                  <a:pt x="1051706" y="1610955"/>
                </a:lnTo>
                <a:lnTo>
                  <a:pt x="1039003" y="1633819"/>
                </a:lnTo>
                <a:lnTo>
                  <a:pt x="1027827" y="1658205"/>
                </a:lnTo>
                <a:lnTo>
                  <a:pt x="1017157" y="1683101"/>
                </a:lnTo>
                <a:lnTo>
                  <a:pt x="1006488" y="1709014"/>
                </a:lnTo>
                <a:lnTo>
                  <a:pt x="1014616" y="1694788"/>
                </a:lnTo>
                <a:lnTo>
                  <a:pt x="1018680" y="1688690"/>
                </a:lnTo>
                <a:lnTo>
                  <a:pt x="1023761" y="1682085"/>
                </a:lnTo>
                <a:lnTo>
                  <a:pt x="1040528" y="1662779"/>
                </a:lnTo>
                <a:lnTo>
                  <a:pt x="1058312" y="1643472"/>
                </a:lnTo>
                <a:lnTo>
                  <a:pt x="1094891" y="1606382"/>
                </a:lnTo>
                <a:lnTo>
                  <a:pt x="1112674" y="1588093"/>
                </a:lnTo>
                <a:lnTo>
                  <a:pt x="1130456" y="1569294"/>
                </a:lnTo>
                <a:lnTo>
                  <a:pt x="1147223" y="1550496"/>
                </a:lnTo>
                <a:lnTo>
                  <a:pt x="1162974" y="1531188"/>
                </a:lnTo>
                <a:lnTo>
                  <a:pt x="1169071" y="1524075"/>
                </a:lnTo>
                <a:lnTo>
                  <a:pt x="1176184" y="1516962"/>
                </a:lnTo>
                <a:lnTo>
                  <a:pt x="1190917" y="1503245"/>
                </a:lnTo>
                <a:lnTo>
                  <a:pt x="1205652" y="1488510"/>
                </a:lnTo>
                <a:lnTo>
                  <a:pt x="1220386" y="1474284"/>
                </a:lnTo>
                <a:lnTo>
                  <a:pt x="1221401" y="1467171"/>
                </a:lnTo>
                <a:lnTo>
                  <a:pt x="1223435" y="1460058"/>
                </a:lnTo>
                <a:lnTo>
                  <a:pt x="1225975" y="1453454"/>
                </a:lnTo>
                <a:lnTo>
                  <a:pt x="1229532" y="1446341"/>
                </a:lnTo>
                <a:lnTo>
                  <a:pt x="1233088" y="1439228"/>
                </a:lnTo>
                <a:lnTo>
                  <a:pt x="1237152" y="1431606"/>
                </a:lnTo>
                <a:lnTo>
                  <a:pt x="1247314" y="1416873"/>
                </a:lnTo>
                <a:lnTo>
                  <a:pt x="1247314" y="1400614"/>
                </a:lnTo>
                <a:lnTo>
                  <a:pt x="1247314" y="1391977"/>
                </a:lnTo>
                <a:lnTo>
                  <a:pt x="1247821" y="1383340"/>
                </a:lnTo>
                <a:lnTo>
                  <a:pt x="1249346" y="1375211"/>
                </a:lnTo>
                <a:lnTo>
                  <a:pt x="1250871" y="1367082"/>
                </a:lnTo>
                <a:lnTo>
                  <a:pt x="1253918" y="1359460"/>
                </a:lnTo>
                <a:lnTo>
                  <a:pt x="1257475" y="1351331"/>
                </a:lnTo>
                <a:lnTo>
                  <a:pt x="1265095" y="1340662"/>
                </a:lnTo>
                <a:lnTo>
                  <a:pt x="1272210" y="1330501"/>
                </a:lnTo>
                <a:lnTo>
                  <a:pt x="1279831" y="1320339"/>
                </a:lnTo>
                <a:lnTo>
                  <a:pt x="1288467" y="1310687"/>
                </a:lnTo>
                <a:lnTo>
                  <a:pt x="1305234" y="1291379"/>
                </a:lnTo>
                <a:lnTo>
                  <a:pt x="1323524" y="1272580"/>
                </a:lnTo>
                <a:lnTo>
                  <a:pt x="1341815" y="1253781"/>
                </a:lnTo>
                <a:lnTo>
                  <a:pt x="1359090" y="1234983"/>
                </a:lnTo>
                <a:lnTo>
                  <a:pt x="1375347" y="1215677"/>
                </a:lnTo>
                <a:lnTo>
                  <a:pt x="1383477" y="1206023"/>
                </a:lnTo>
                <a:lnTo>
                  <a:pt x="1391097" y="1196370"/>
                </a:lnTo>
                <a:lnTo>
                  <a:pt x="1398719" y="1183668"/>
                </a:lnTo>
                <a:lnTo>
                  <a:pt x="1405324" y="1170458"/>
                </a:lnTo>
                <a:lnTo>
                  <a:pt x="1412436" y="1156741"/>
                </a:lnTo>
                <a:lnTo>
                  <a:pt x="1418025" y="1142515"/>
                </a:lnTo>
                <a:lnTo>
                  <a:pt x="1424123" y="1129305"/>
                </a:lnTo>
                <a:lnTo>
                  <a:pt x="1430219" y="1115586"/>
                </a:lnTo>
                <a:lnTo>
                  <a:pt x="1436825" y="1102885"/>
                </a:lnTo>
                <a:lnTo>
                  <a:pt x="1444445" y="1090691"/>
                </a:lnTo>
                <a:lnTo>
                  <a:pt x="1448510" y="1084594"/>
                </a:lnTo>
                <a:lnTo>
                  <a:pt x="1453083" y="1080021"/>
                </a:lnTo>
                <a:lnTo>
                  <a:pt x="1457655" y="1074940"/>
                </a:lnTo>
                <a:lnTo>
                  <a:pt x="1462227" y="1070876"/>
                </a:lnTo>
                <a:lnTo>
                  <a:pt x="1472388" y="1062239"/>
                </a:lnTo>
                <a:lnTo>
                  <a:pt x="1483058" y="1055127"/>
                </a:lnTo>
                <a:lnTo>
                  <a:pt x="1493727" y="1048013"/>
                </a:lnTo>
                <a:lnTo>
                  <a:pt x="1503889" y="1039884"/>
                </a:lnTo>
                <a:lnTo>
                  <a:pt x="1508970" y="1035820"/>
                </a:lnTo>
                <a:lnTo>
                  <a:pt x="1513543" y="1031755"/>
                </a:lnTo>
                <a:lnTo>
                  <a:pt x="1518623" y="1026165"/>
                </a:lnTo>
                <a:lnTo>
                  <a:pt x="1522688" y="1021594"/>
                </a:lnTo>
                <a:lnTo>
                  <a:pt x="1525228" y="1017529"/>
                </a:lnTo>
                <a:lnTo>
                  <a:pt x="1526752" y="1013972"/>
                </a:lnTo>
                <a:lnTo>
                  <a:pt x="1529801" y="1005843"/>
                </a:lnTo>
                <a:lnTo>
                  <a:pt x="1532342" y="997206"/>
                </a:lnTo>
                <a:lnTo>
                  <a:pt x="1533865" y="987552"/>
                </a:lnTo>
                <a:lnTo>
                  <a:pt x="1536405" y="968247"/>
                </a:lnTo>
                <a:lnTo>
                  <a:pt x="1537930" y="959100"/>
                </a:lnTo>
                <a:lnTo>
                  <a:pt x="1538946" y="949955"/>
                </a:lnTo>
                <a:lnTo>
                  <a:pt x="1529801" y="956561"/>
                </a:lnTo>
                <a:lnTo>
                  <a:pt x="1520147" y="962657"/>
                </a:lnTo>
                <a:lnTo>
                  <a:pt x="1510495" y="968247"/>
                </a:lnTo>
                <a:lnTo>
                  <a:pt x="1500842" y="971803"/>
                </a:lnTo>
                <a:lnTo>
                  <a:pt x="1496269" y="973326"/>
                </a:lnTo>
                <a:lnTo>
                  <a:pt x="1491188" y="973835"/>
                </a:lnTo>
                <a:lnTo>
                  <a:pt x="1486614" y="974342"/>
                </a:lnTo>
                <a:lnTo>
                  <a:pt x="1481533" y="974342"/>
                </a:lnTo>
                <a:lnTo>
                  <a:pt x="1477469" y="973835"/>
                </a:lnTo>
                <a:lnTo>
                  <a:pt x="1473404" y="972312"/>
                </a:lnTo>
                <a:lnTo>
                  <a:pt x="1468832" y="971294"/>
                </a:lnTo>
                <a:lnTo>
                  <a:pt x="1464768" y="969262"/>
                </a:lnTo>
                <a:lnTo>
                  <a:pt x="1462736" y="978407"/>
                </a:lnTo>
                <a:lnTo>
                  <a:pt x="1461211" y="987045"/>
                </a:lnTo>
                <a:lnTo>
                  <a:pt x="1458671" y="995174"/>
                </a:lnTo>
                <a:lnTo>
                  <a:pt x="1455623" y="1003303"/>
                </a:lnTo>
                <a:lnTo>
                  <a:pt x="1452574" y="1010416"/>
                </a:lnTo>
                <a:lnTo>
                  <a:pt x="1449017" y="1017020"/>
                </a:lnTo>
                <a:lnTo>
                  <a:pt x="1444952" y="1023626"/>
                </a:lnTo>
                <a:lnTo>
                  <a:pt x="1440381" y="1030230"/>
                </a:lnTo>
                <a:lnTo>
                  <a:pt x="1435807" y="1036327"/>
                </a:lnTo>
                <a:lnTo>
                  <a:pt x="1430219" y="1041917"/>
                </a:lnTo>
                <a:lnTo>
                  <a:pt x="1424630" y="1047504"/>
                </a:lnTo>
                <a:lnTo>
                  <a:pt x="1418025" y="1052585"/>
                </a:lnTo>
                <a:lnTo>
                  <a:pt x="1411420" y="1057666"/>
                </a:lnTo>
                <a:lnTo>
                  <a:pt x="1404307" y="1061730"/>
                </a:lnTo>
                <a:lnTo>
                  <a:pt x="1397194" y="1066811"/>
                </a:lnTo>
                <a:lnTo>
                  <a:pt x="1388557" y="1070876"/>
                </a:lnTo>
                <a:lnTo>
                  <a:pt x="1385509" y="1064779"/>
                </a:lnTo>
                <a:lnTo>
                  <a:pt x="1383477" y="1058175"/>
                </a:lnTo>
                <a:lnTo>
                  <a:pt x="1381952" y="1052078"/>
                </a:lnTo>
                <a:lnTo>
                  <a:pt x="1381444" y="1045981"/>
                </a:lnTo>
                <a:lnTo>
                  <a:pt x="1380936" y="1039884"/>
                </a:lnTo>
                <a:lnTo>
                  <a:pt x="1380936" y="1034295"/>
                </a:lnTo>
                <a:lnTo>
                  <a:pt x="1381444" y="1021594"/>
                </a:lnTo>
                <a:lnTo>
                  <a:pt x="1381444" y="1015497"/>
                </a:lnTo>
                <a:lnTo>
                  <a:pt x="1381444" y="1008891"/>
                </a:lnTo>
                <a:lnTo>
                  <a:pt x="1380428" y="1002794"/>
                </a:lnTo>
                <a:lnTo>
                  <a:pt x="1378905" y="996697"/>
                </a:lnTo>
                <a:lnTo>
                  <a:pt x="1376364" y="990093"/>
                </a:lnTo>
                <a:lnTo>
                  <a:pt x="1373823" y="983996"/>
                </a:lnTo>
                <a:lnTo>
                  <a:pt x="1368742" y="977900"/>
                </a:lnTo>
                <a:lnTo>
                  <a:pt x="1363154" y="971803"/>
                </a:lnTo>
                <a:lnTo>
                  <a:pt x="1365186" y="970280"/>
                </a:lnTo>
                <a:lnTo>
                  <a:pt x="1366710" y="968247"/>
                </a:lnTo>
                <a:lnTo>
                  <a:pt x="1369251" y="967229"/>
                </a:lnTo>
                <a:lnTo>
                  <a:pt x="1371791" y="966215"/>
                </a:lnTo>
                <a:lnTo>
                  <a:pt x="1375855" y="965706"/>
                </a:lnTo>
                <a:lnTo>
                  <a:pt x="1380936" y="966215"/>
                </a:lnTo>
                <a:lnTo>
                  <a:pt x="1386017" y="967738"/>
                </a:lnTo>
                <a:lnTo>
                  <a:pt x="1391606" y="970280"/>
                </a:lnTo>
                <a:lnTo>
                  <a:pt x="1402784" y="974851"/>
                </a:lnTo>
                <a:lnTo>
                  <a:pt x="1407864" y="976883"/>
                </a:lnTo>
                <a:lnTo>
                  <a:pt x="1412945" y="978916"/>
                </a:lnTo>
                <a:lnTo>
                  <a:pt x="1418025" y="980439"/>
                </a:lnTo>
                <a:lnTo>
                  <a:pt x="1423106" y="980948"/>
                </a:lnTo>
                <a:lnTo>
                  <a:pt x="1427678" y="980439"/>
                </a:lnTo>
                <a:lnTo>
                  <a:pt x="1429711" y="979932"/>
                </a:lnTo>
                <a:lnTo>
                  <a:pt x="1432251" y="978407"/>
                </a:lnTo>
                <a:lnTo>
                  <a:pt x="1433775" y="976883"/>
                </a:lnTo>
                <a:lnTo>
                  <a:pt x="1435807" y="974851"/>
                </a:lnTo>
                <a:lnTo>
                  <a:pt x="1437332" y="972312"/>
                </a:lnTo>
                <a:lnTo>
                  <a:pt x="1439364" y="970280"/>
                </a:lnTo>
                <a:lnTo>
                  <a:pt x="1440381" y="965706"/>
                </a:lnTo>
                <a:lnTo>
                  <a:pt x="1440381" y="962150"/>
                </a:lnTo>
                <a:lnTo>
                  <a:pt x="1439364" y="958084"/>
                </a:lnTo>
                <a:lnTo>
                  <a:pt x="1437332" y="954529"/>
                </a:lnTo>
                <a:lnTo>
                  <a:pt x="1434791" y="949955"/>
                </a:lnTo>
                <a:lnTo>
                  <a:pt x="1430726" y="946399"/>
                </a:lnTo>
                <a:lnTo>
                  <a:pt x="1423613" y="938777"/>
                </a:lnTo>
                <a:lnTo>
                  <a:pt x="1416500" y="931665"/>
                </a:lnTo>
                <a:lnTo>
                  <a:pt x="1413452" y="927093"/>
                </a:lnTo>
                <a:lnTo>
                  <a:pt x="1410912" y="923535"/>
                </a:lnTo>
                <a:lnTo>
                  <a:pt x="1409897" y="919980"/>
                </a:lnTo>
                <a:lnTo>
                  <a:pt x="1409387" y="915915"/>
                </a:lnTo>
                <a:lnTo>
                  <a:pt x="1410405" y="912358"/>
                </a:lnTo>
                <a:lnTo>
                  <a:pt x="1412945" y="907786"/>
                </a:lnTo>
                <a:lnTo>
                  <a:pt x="1407864" y="906261"/>
                </a:lnTo>
                <a:lnTo>
                  <a:pt x="1403799" y="905245"/>
                </a:lnTo>
                <a:lnTo>
                  <a:pt x="1399735" y="905245"/>
                </a:lnTo>
                <a:lnTo>
                  <a:pt x="1395670" y="906261"/>
                </a:lnTo>
                <a:lnTo>
                  <a:pt x="1392113" y="907786"/>
                </a:lnTo>
                <a:lnTo>
                  <a:pt x="1388557" y="910325"/>
                </a:lnTo>
                <a:lnTo>
                  <a:pt x="1385000" y="912867"/>
                </a:lnTo>
                <a:lnTo>
                  <a:pt x="1381952" y="916424"/>
                </a:lnTo>
                <a:lnTo>
                  <a:pt x="1375347" y="923535"/>
                </a:lnTo>
                <a:lnTo>
                  <a:pt x="1369251" y="931665"/>
                </a:lnTo>
                <a:lnTo>
                  <a:pt x="1363154" y="939794"/>
                </a:lnTo>
                <a:lnTo>
                  <a:pt x="1357057" y="946906"/>
                </a:lnTo>
                <a:lnTo>
                  <a:pt x="1351977" y="940302"/>
                </a:lnTo>
                <a:lnTo>
                  <a:pt x="1347403" y="934206"/>
                </a:lnTo>
                <a:lnTo>
                  <a:pt x="1343338" y="928616"/>
                </a:lnTo>
                <a:lnTo>
                  <a:pt x="1339783" y="922521"/>
                </a:lnTo>
                <a:lnTo>
                  <a:pt x="1336734" y="915915"/>
                </a:lnTo>
                <a:lnTo>
                  <a:pt x="1334193" y="909818"/>
                </a:lnTo>
                <a:lnTo>
                  <a:pt x="1332161" y="903721"/>
                </a:lnTo>
                <a:lnTo>
                  <a:pt x="1330130" y="897624"/>
                </a:lnTo>
                <a:lnTo>
                  <a:pt x="1329112" y="891528"/>
                </a:lnTo>
                <a:lnTo>
                  <a:pt x="1328096" y="885431"/>
                </a:lnTo>
                <a:lnTo>
                  <a:pt x="1327080" y="874253"/>
                </a:lnTo>
                <a:lnTo>
                  <a:pt x="1328096" y="862567"/>
                </a:lnTo>
                <a:lnTo>
                  <a:pt x="1330130" y="851389"/>
                </a:lnTo>
                <a:lnTo>
                  <a:pt x="1333177" y="840212"/>
                </a:lnTo>
                <a:lnTo>
                  <a:pt x="1336734" y="829543"/>
                </a:lnTo>
                <a:lnTo>
                  <a:pt x="1341815" y="818366"/>
                </a:lnTo>
                <a:lnTo>
                  <a:pt x="1346896" y="808204"/>
                </a:lnTo>
                <a:lnTo>
                  <a:pt x="1352484" y="798550"/>
                </a:lnTo>
                <a:lnTo>
                  <a:pt x="1358580" y="788897"/>
                </a:lnTo>
                <a:lnTo>
                  <a:pt x="1371791" y="771114"/>
                </a:lnTo>
                <a:lnTo>
                  <a:pt x="1374839" y="766542"/>
                </a:lnTo>
                <a:lnTo>
                  <a:pt x="1378396" y="762985"/>
                </a:lnTo>
                <a:lnTo>
                  <a:pt x="1387032" y="755872"/>
                </a:lnTo>
                <a:lnTo>
                  <a:pt x="1395670" y="749267"/>
                </a:lnTo>
                <a:lnTo>
                  <a:pt x="1405324" y="743171"/>
                </a:lnTo>
                <a:lnTo>
                  <a:pt x="1416500" y="737581"/>
                </a:lnTo>
                <a:lnTo>
                  <a:pt x="1427171" y="732501"/>
                </a:lnTo>
                <a:lnTo>
                  <a:pt x="1451050" y="721832"/>
                </a:lnTo>
                <a:lnTo>
                  <a:pt x="1474930" y="711669"/>
                </a:lnTo>
                <a:lnTo>
                  <a:pt x="1486614" y="706081"/>
                </a:lnTo>
                <a:lnTo>
                  <a:pt x="1497284" y="701000"/>
                </a:lnTo>
                <a:lnTo>
                  <a:pt x="1507953" y="694395"/>
                </a:lnTo>
                <a:lnTo>
                  <a:pt x="1517607" y="687790"/>
                </a:lnTo>
                <a:lnTo>
                  <a:pt x="1526752" y="680170"/>
                </a:lnTo>
                <a:lnTo>
                  <a:pt x="1534882" y="672549"/>
                </a:lnTo>
                <a:lnTo>
                  <a:pt x="1544027" y="661880"/>
                </a:lnTo>
                <a:lnTo>
                  <a:pt x="1551140" y="650702"/>
                </a:lnTo>
                <a:lnTo>
                  <a:pt x="1556221" y="640541"/>
                </a:lnTo>
                <a:lnTo>
                  <a:pt x="1561302" y="630887"/>
                </a:lnTo>
                <a:lnTo>
                  <a:pt x="1564859" y="621234"/>
                </a:lnTo>
                <a:lnTo>
                  <a:pt x="1567905" y="611580"/>
                </a:lnTo>
                <a:lnTo>
                  <a:pt x="1569939" y="601927"/>
                </a:lnTo>
                <a:lnTo>
                  <a:pt x="1571463" y="591766"/>
                </a:lnTo>
                <a:lnTo>
                  <a:pt x="1574003" y="571951"/>
                </a:lnTo>
                <a:lnTo>
                  <a:pt x="1577051" y="550104"/>
                </a:lnTo>
                <a:lnTo>
                  <a:pt x="1578576" y="537910"/>
                </a:lnTo>
                <a:lnTo>
                  <a:pt x="1581117" y="525717"/>
                </a:lnTo>
                <a:lnTo>
                  <a:pt x="1584672" y="512507"/>
                </a:lnTo>
                <a:lnTo>
                  <a:pt x="1589244" y="498788"/>
                </a:lnTo>
                <a:lnTo>
                  <a:pt x="1598898" y="496756"/>
                </a:lnTo>
                <a:lnTo>
                  <a:pt x="1609060" y="495233"/>
                </a:lnTo>
                <a:lnTo>
                  <a:pt x="1619222" y="493708"/>
                </a:lnTo>
                <a:lnTo>
                  <a:pt x="1629383" y="493200"/>
                </a:lnTo>
                <a:lnTo>
                  <a:pt x="1650722" y="492692"/>
                </a:lnTo>
                <a:lnTo>
                  <a:pt x="1671044" y="492692"/>
                </a:lnTo>
                <a:lnTo>
                  <a:pt x="1692383" y="494217"/>
                </a:lnTo>
                <a:lnTo>
                  <a:pt x="1713214" y="496249"/>
                </a:lnTo>
                <a:lnTo>
                  <a:pt x="1754875" y="501837"/>
                </a:lnTo>
                <a:lnTo>
                  <a:pt x="1759449" y="515555"/>
                </a:lnTo>
                <a:lnTo>
                  <a:pt x="1761481" y="528765"/>
                </a:lnTo>
                <a:lnTo>
                  <a:pt x="1763514" y="541975"/>
                </a:lnTo>
                <a:lnTo>
                  <a:pt x="1763514" y="555185"/>
                </a:lnTo>
                <a:lnTo>
                  <a:pt x="1763004" y="568902"/>
                </a:lnTo>
                <a:lnTo>
                  <a:pt x="1760972" y="581605"/>
                </a:lnTo>
                <a:lnTo>
                  <a:pt x="1758433" y="594815"/>
                </a:lnTo>
                <a:lnTo>
                  <a:pt x="1754875" y="607516"/>
                </a:lnTo>
                <a:lnTo>
                  <a:pt x="1751320" y="620218"/>
                </a:lnTo>
                <a:lnTo>
                  <a:pt x="1747255" y="633426"/>
                </a:lnTo>
                <a:lnTo>
                  <a:pt x="1737601" y="658830"/>
                </a:lnTo>
                <a:lnTo>
                  <a:pt x="1727948" y="683726"/>
                </a:lnTo>
                <a:lnTo>
                  <a:pt x="1718295" y="709130"/>
                </a:lnTo>
                <a:lnTo>
                  <a:pt x="1713722" y="692364"/>
                </a:lnTo>
                <a:lnTo>
                  <a:pt x="1710165" y="675090"/>
                </a:lnTo>
                <a:lnTo>
                  <a:pt x="1709151" y="666452"/>
                </a:lnTo>
                <a:lnTo>
                  <a:pt x="1708642" y="657306"/>
                </a:lnTo>
                <a:lnTo>
                  <a:pt x="1708134" y="649177"/>
                </a:lnTo>
                <a:lnTo>
                  <a:pt x="1708134" y="640541"/>
                </a:lnTo>
                <a:lnTo>
                  <a:pt x="1708642" y="631903"/>
                </a:lnTo>
                <a:lnTo>
                  <a:pt x="1710165" y="623774"/>
                </a:lnTo>
                <a:lnTo>
                  <a:pt x="1712197" y="615137"/>
                </a:lnTo>
                <a:lnTo>
                  <a:pt x="1715246" y="606499"/>
                </a:lnTo>
                <a:lnTo>
                  <a:pt x="1719312" y="598370"/>
                </a:lnTo>
                <a:lnTo>
                  <a:pt x="1724393" y="590241"/>
                </a:lnTo>
                <a:lnTo>
                  <a:pt x="1729473" y="582112"/>
                </a:lnTo>
                <a:lnTo>
                  <a:pt x="1737094" y="573983"/>
                </a:lnTo>
                <a:lnTo>
                  <a:pt x="1730997" y="567379"/>
                </a:lnTo>
                <a:lnTo>
                  <a:pt x="1724393" y="561282"/>
                </a:lnTo>
                <a:lnTo>
                  <a:pt x="1718295" y="556708"/>
                </a:lnTo>
                <a:lnTo>
                  <a:pt x="1712197" y="553153"/>
                </a:lnTo>
                <a:lnTo>
                  <a:pt x="1706609" y="550611"/>
                </a:lnTo>
                <a:lnTo>
                  <a:pt x="1700513" y="548579"/>
                </a:lnTo>
                <a:lnTo>
                  <a:pt x="1695432" y="548072"/>
                </a:lnTo>
                <a:lnTo>
                  <a:pt x="1689842" y="548579"/>
                </a:lnTo>
                <a:lnTo>
                  <a:pt x="1684255" y="549595"/>
                </a:lnTo>
                <a:lnTo>
                  <a:pt x="1679174" y="551628"/>
                </a:lnTo>
                <a:lnTo>
                  <a:pt x="1674093" y="554169"/>
                </a:lnTo>
                <a:lnTo>
                  <a:pt x="1668503" y="557725"/>
                </a:lnTo>
                <a:lnTo>
                  <a:pt x="1663931" y="562298"/>
                </a:lnTo>
                <a:lnTo>
                  <a:pt x="1658851" y="567379"/>
                </a:lnTo>
                <a:lnTo>
                  <a:pt x="1654277" y="572966"/>
                </a:lnTo>
                <a:lnTo>
                  <a:pt x="1649197" y="579063"/>
                </a:lnTo>
                <a:lnTo>
                  <a:pt x="1654787" y="586685"/>
                </a:lnTo>
                <a:lnTo>
                  <a:pt x="1660376" y="595322"/>
                </a:lnTo>
                <a:lnTo>
                  <a:pt x="1664439" y="604467"/>
                </a:lnTo>
                <a:lnTo>
                  <a:pt x="1668503" y="614121"/>
                </a:lnTo>
                <a:lnTo>
                  <a:pt x="1671554" y="624282"/>
                </a:lnTo>
                <a:lnTo>
                  <a:pt x="1674093" y="634444"/>
                </a:lnTo>
                <a:lnTo>
                  <a:pt x="1676634" y="645113"/>
                </a:lnTo>
                <a:lnTo>
                  <a:pt x="1677649" y="656290"/>
                </a:lnTo>
                <a:lnTo>
                  <a:pt x="1679174" y="667468"/>
                </a:lnTo>
                <a:lnTo>
                  <a:pt x="1679681" y="678645"/>
                </a:lnTo>
                <a:lnTo>
                  <a:pt x="1679174" y="689823"/>
                </a:lnTo>
                <a:lnTo>
                  <a:pt x="1678157" y="701000"/>
                </a:lnTo>
                <a:lnTo>
                  <a:pt x="1677141" y="711669"/>
                </a:lnTo>
                <a:lnTo>
                  <a:pt x="1674601" y="722846"/>
                </a:lnTo>
                <a:lnTo>
                  <a:pt x="1672568" y="733010"/>
                </a:lnTo>
                <a:lnTo>
                  <a:pt x="1669520" y="743171"/>
                </a:lnTo>
                <a:lnTo>
                  <a:pt x="1665455" y="752316"/>
                </a:lnTo>
                <a:lnTo>
                  <a:pt x="1661390" y="761461"/>
                </a:lnTo>
                <a:lnTo>
                  <a:pt x="1656819" y="769591"/>
                </a:lnTo>
                <a:lnTo>
                  <a:pt x="1651229" y="776702"/>
                </a:lnTo>
                <a:lnTo>
                  <a:pt x="1645134" y="784324"/>
                </a:lnTo>
                <a:lnTo>
                  <a:pt x="1638528" y="790421"/>
                </a:lnTo>
                <a:lnTo>
                  <a:pt x="1631415" y="794994"/>
                </a:lnTo>
                <a:lnTo>
                  <a:pt x="1623286" y="799059"/>
                </a:lnTo>
                <a:lnTo>
                  <a:pt x="1615157" y="801598"/>
                </a:lnTo>
                <a:lnTo>
                  <a:pt x="1606519" y="803631"/>
                </a:lnTo>
                <a:lnTo>
                  <a:pt x="1596866" y="804139"/>
                </a:lnTo>
                <a:lnTo>
                  <a:pt x="1586705" y="803631"/>
                </a:lnTo>
                <a:lnTo>
                  <a:pt x="1576543" y="801091"/>
                </a:lnTo>
                <a:lnTo>
                  <a:pt x="1565366" y="797534"/>
                </a:lnTo>
                <a:lnTo>
                  <a:pt x="1553681" y="791946"/>
                </a:lnTo>
                <a:lnTo>
                  <a:pt x="1541486" y="785340"/>
                </a:lnTo>
                <a:lnTo>
                  <a:pt x="1546059" y="780768"/>
                </a:lnTo>
                <a:lnTo>
                  <a:pt x="1551647" y="776195"/>
                </a:lnTo>
                <a:lnTo>
                  <a:pt x="1557237" y="772638"/>
                </a:lnTo>
                <a:lnTo>
                  <a:pt x="1561809" y="770098"/>
                </a:lnTo>
                <a:lnTo>
                  <a:pt x="1571970" y="766033"/>
                </a:lnTo>
                <a:lnTo>
                  <a:pt x="1580608" y="761969"/>
                </a:lnTo>
                <a:lnTo>
                  <a:pt x="1584164" y="759936"/>
                </a:lnTo>
                <a:lnTo>
                  <a:pt x="1587721" y="756888"/>
                </a:lnTo>
                <a:lnTo>
                  <a:pt x="1590769" y="753840"/>
                </a:lnTo>
                <a:lnTo>
                  <a:pt x="1592802" y="750284"/>
                </a:lnTo>
                <a:lnTo>
                  <a:pt x="1594325" y="745711"/>
                </a:lnTo>
                <a:lnTo>
                  <a:pt x="1594834" y="740123"/>
                </a:lnTo>
                <a:lnTo>
                  <a:pt x="1594834" y="733517"/>
                </a:lnTo>
                <a:lnTo>
                  <a:pt x="1594325" y="725388"/>
                </a:lnTo>
                <a:lnTo>
                  <a:pt x="1583656" y="724879"/>
                </a:lnTo>
                <a:lnTo>
                  <a:pt x="1574003" y="725388"/>
                </a:lnTo>
                <a:lnTo>
                  <a:pt x="1565366" y="726913"/>
                </a:lnTo>
                <a:lnTo>
                  <a:pt x="1557237" y="729452"/>
                </a:lnTo>
                <a:lnTo>
                  <a:pt x="1549108" y="733010"/>
                </a:lnTo>
                <a:lnTo>
                  <a:pt x="1541995" y="737073"/>
                </a:lnTo>
                <a:lnTo>
                  <a:pt x="1535389" y="742155"/>
                </a:lnTo>
                <a:lnTo>
                  <a:pt x="1529292" y="747236"/>
                </a:lnTo>
                <a:lnTo>
                  <a:pt x="1523704" y="753332"/>
                </a:lnTo>
                <a:lnTo>
                  <a:pt x="1518623" y="759936"/>
                </a:lnTo>
                <a:lnTo>
                  <a:pt x="1513543" y="766542"/>
                </a:lnTo>
                <a:lnTo>
                  <a:pt x="1508970" y="773655"/>
                </a:lnTo>
                <a:lnTo>
                  <a:pt x="1500333" y="789405"/>
                </a:lnTo>
                <a:lnTo>
                  <a:pt x="1492711" y="805156"/>
                </a:lnTo>
                <a:lnTo>
                  <a:pt x="1484583" y="820905"/>
                </a:lnTo>
                <a:lnTo>
                  <a:pt x="1476962" y="836656"/>
                </a:lnTo>
                <a:lnTo>
                  <a:pt x="1468832" y="850373"/>
                </a:lnTo>
                <a:lnTo>
                  <a:pt x="1464259" y="856979"/>
                </a:lnTo>
                <a:lnTo>
                  <a:pt x="1459687" y="862567"/>
                </a:lnTo>
                <a:lnTo>
                  <a:pt x="1454606" y="868157"/>
                </a:lnTo>
                <a:lnTo>
                  <a:pt x="1449017" y="872728"/>
                </a:lnTo>
                <a:lnTo>
                  <a:pt x="1443429" y="877302"/>
                </a:lnTo>
                <a:lnTo>
                  <a:pt x="1437332" y="880350"/>
                </a:lnTo>
                <a:lnTo>
                  <a:pt x="1430726" y="882383"/>
                </a:lnTo>
                <a:lnTo>
                  <a:pt x="1423613" y="883906"/>
                </a:lnTo>
                <a:lnTo>
                  <a:pt x="1415993" y="884415"/>
                </a:lnTo>
                <a:lnTo>
                  <a:pt x="1407355" y="883399"/>
                </a:lnTo>
                <a:lnTo>
                  <a:pt x="1469342" y="932681"/>
                </a:lnTo>
                <a:lnTo>
                  <a:pt x="1477978" y="926076"/>
                </a:lnTo>
                <a:lnTo>
                  <a:pt x="1485091" y="919471"/>
                </a:lnTo>
                <a:lnTo>
                  <a:pt x="1491188" y="912358"/>
                </a:lnTo>
                <a:lnTo>
                  <a:pt x="1496269" y="905245"/>
                </a:lnTo>
                <a:lnTo>
                  <a:pt x="1499824" y="898641"/>
                </a:lnTo>
                <a:lnTo>
                  <a:pt x="1502872" y="891528"/>
                </a:lnTo>
                <a:lnTo>
                  <a:pt x="1505922" y="884922"/>
                </a:lnTo>
                <a:lnTo>
                  <a:pt x="1507446" y="877809"/>
                </a:lnTo>
                <a:lnTo>
                  <a:pt x="1512019" y="864092"/>
                </a:lnTo>
                <a:lnTo>
                  <a:pt x="1514050" y="856979"/>
                </a:lnTo>
                <a:lnTo>
                  <a:pt x="1517100" y="849866"/>
                </a:lnTo>
                <a:lnTo>
                  <a:pt x="1520147" y="843260"/>
                </a:lnTo>
                <a:lnTo>
                  <a:pt x="1524211" y="836147"/>
                </a:lnTo>
                <a:lnTo>
                  <a:pt x="1529292" y="829543"/>
                </a:lnTo>
                <a:lnTo>
                  <a:pt x="1535898" y="822938"/>
                </a:lnTo>
                <a:lnTo>
                  <a:pt x="1543011" y="826495"/>
                </a:lnTo>
                <a:lnTo>
                  <a:pt x="1549615" y="830050"/>
                </a:lnTo>
                <a:lnTo>
                  <a:pt x="1555204" y="834115"/>
                </a:lnTo>
                <a:lnTo>
                  <a:pt x="1560792" y="838688"/>
                </a:lnTo>
                <a:lnTo>
                  <a:pt x="1564859" y="843260"/>
                </a:lnTo>
                <a:lnTo>
                  <a:pt x="1568415" y="848341"/>
                </a:lnTo>
                <a:lnTo>
                  <a:pt x="1571463" y="852914"/>
                </a:lnTo>
                <a:lnTo>
                  <a:pt x="1574003" y="857995"/>
                </a:lnTo>
                <a:lnTo>
                  <a:pt x="1575528" y="863076"/>
                </a:lnTo>
                <a:lnTo>
                  <a:pt x="1577051" y="868157"/>
                </a:lnTo>
                <a:lnTo>
                  <a:pt x="1578067" y="873744"/>
                </a:lnTo>
                <a:lnTo>
                  <a:pt x="1578067" y="878825"/>
                </a:lnTo>
                <a:lnTo>
                  <a:pt x="1577560" y="884415"/>
                </a:lnTo>
                <a:lnTo>
                  <a:pt x="1577051" y="890003"/>
                </a:lnTo>
                <a:lnTo>
                  <a:pt x="1575528" y="895084"/>
                </a:lnTo>
                <a:lnTo>
                  <a:pt x="1574511" y="900673"/>
                </a:lnTo>
                <a:lnTo>
                  <a:pt x="1588229" y="890003"/>
                </a:lnTo>
                <a:lnTo>
                  <a:pt x="1602963" y="879334"/>
                </a:lnTo>
                <a:lnTo>
                  <a:pt x="1616173" y="869173"/>
                </a:lnTo>
                <a:lnTo>
                  <a:pt x="1627858" y="859519"/>
                </a:lnTo>
                <a:lnTo>
                  <a:pt x="1637512" y="851389"/>
                </a:lnTo>
                <a:lnTo>
                  <a:pt x="1647674" y="843260"/>
                </a:lnTo>
                <a:lnTo>
                  <a:pt x="1658342" y="835640"/>
                </a:lnTo>
                <a:lnTo>
                  <a:pt x="1670028" y="828018"/>
                </a:lnTo>
                <a:lnTo>
                  <a:pt x="1693400" y="814301"/>
                </a:lnTo>
                <a:lnTo>
                  <a:pt x="1718295" y="800582"/>
                </a:lnTo>
                <a:lnTo>
                  <a:pt x="1742682" y="787372"/>
                </a:lnTo>
                <a:lnTo>
                  <a:pt x="1766562" y="773146"/>
                </a:lnTo>
                <a:lnTo>
                  <a:pt x="1777740" y="766033"/>
                </a:lnTo>
                <a:lnTo>
                  <a:pt x="1789424" y="758412"/>
                </a:lnTo>
                <a:lnTo>
                  <a:pt x="1799587" y="750284"/>
                </a:lnTo>
                <a:lnTo>
                  <a:pt x="1809240" y="741139"/>
                </a:lnTo>
                <a:lnTo>
                  <a:pt x="1817876" y="733517"/>
                </a:lnTo>
                <a:lnTo>
                  <a:pt x="1825498" y="724879"/>
                </a:lnTo>
                <a:lnTo>
                  <a:pt x="1832611" y="715735"/>
                </a:lnTo>
                <a:lnTo>
                  <a:pt x="1840231" y="706081"/>
                </a:lnTo>
                <a:lnTo>
                  <a:pt x="1853441" y="686774"/>
                </a:lnTo>
                <a:lnTo>
                  <a:pt x="1866651" y="666452"/>
                </a:lnTo>
                <a:lnTo>
                  <a:pt x="1879862" y="646129"/>
                </a:lnTo>
                <a:lnTo>
                  <a:pt x="1894596" y="624790"/>
                </a:lnTo>
                <a:lnTo>
                  <a:pt x="1901708" y="614628"/>
                </a:lnTo>
                <a:lnTo>
                  <a:pt x="1909329" y="604976"/>
                </a:lnTo>
                <a:lnTo>
                  <a:pt x="1917967" y="595322"/>
                </a:lnTo>
                <a:lnTo>
                  <a:pt x="1927112" y="585669"/>
                </a:lnTo>
                <a:lnTo>
                  <a:pt x="1944386" y="567379"/>
                </a:lnTo>
                <a:lnTo>
                  <a:pt x="1962168" y="550104"/>
                </a:lnTo>
                <a:lnTo>
                  <a:pt x="1998242" y="515046"/>
                </a:lnTo>
                <a:lnTo>
                  <a:pt x="2036346" y="480498"/>
                </a:lnTo>
                <a:lnTo>
                  <a:pt x="2074452" y="445442"/>
                </a:lnTo>
                <a:lnTo>
                  <a:pt x="2113575" y="409368"/>
                </a:lnTo>
                <a:lnTo>
                  <a:pt x="2153203" y="371771"/>
                </a:lnTo>
                <a:lnTo>
                  <a:pt x="2173018" y="351957"/>
                </a:lnTo>
                <a:lnTo>
                  <a:pt x="2193341" y="332141"/>
                </a:lnTo>
                <a:lnTo>
                  <a:pt x="2213155" y="310802"/>
                </a:lnTo>
                <a:lnTo>
                  <a:pt x="2232971" y="289463"/>
                </a:lnTo>
                <a:lnTo>
                  <a:pt x="2252277" y="268124"/>
                </a:lnTo>
                <a:lnTo>
                  <a:pt x="2272091" y="248311"/>
                </a:lnTo>
                <a:lnTo>
                  <a:pt x="2312737" y="208172"/>
                </a:lnTo>
                <a:lnTo>
                  <a:pt x="2332045" y="188865"/>
                </a:lnTo>
                <a:lnTo>
                  <a:pt x="2351350" y="170575"/>
                </a:lnTo>
                <a:lnTo>
                  <a:pt x="2369133" y="150761"/>
                </a:lnTo>
                <a:lnTo>
                  <a:pt x="2385901" y="132470"/>
                </a:lnTo>
                <a:lnTo>
                  <a:pt x="2393012" y="122816"/>
                </a:lnTo>
                <a:lnTo>
                  <a:pt x="2399618" y="113163"/>
                </a:lnTo>
                <a:lnTo>
                  <a:pt x="2412320" y="92841"/>
                </a:lnTo>
                <a:lnTo>
                  <a:pt x="2396569" y="105034"/>
                </a:lnTo>
                <a:lnTo>
                  <a:pt x="2387931" y="110623"/>
                </a:lnTo>
                <a:lnTo>
                  <a:pt x="2379804" y="116212"/>
                </a:lnTo>
                <a:lnTo>
                  <a:pt x="2377263" y="112148"/>
                </a:lnTo>
                <a:lnTo>
                  <a:pt x="2375230" y="108590"/>
                </a:lnTo>
                <a:lnTo>
                  <a:pt x="2373705" y="105034"/>
                </a:lnTo>
                <a:lnTo>
                  <a:pt x="2373198" y="101477"/>
                </a:lnTo>
                <a:lnTo>
                  <a:pt x="2371673" y="94873"/>
                </a:lnTo>
                <a:lnTo>
                  <a:pt x="2372182" y="88776"/>
                </a:lnTo>
                <a:lnTo>
                  <a:pt x="2374214" y="82679"/>
                </a:lnTo>
                <a:lnTo>
                  <a:pt x="2376754" y="77599"/>
                </a:lnTo>
                <a:lnTo>
                  <a:pt x="2378786" y="71502"/>
                </a:lnTo>
                <a:lnTo>
                  <a:pt x="2382851" y="66421"/>
                </a:lnTo>
                <a:lnTo>
                  <a:pt x="2388440" y="55244"/>
                </a:lnTo>
                <a:lnTo>
                  <a:pt x="2390981" y="49654"/>
                </a:lnTo>
                <a:lnTo>
                  <a:pt x="2393012" y="43557"/>
                </a:lnTo>
                <a:lnTo>
                  <a:pt x="2393521" y="37460"/>
                </a:lnTo>
                <a:lnTo>
                  <a:pt x="2392505" y="30856"/>
                </a:lnTo>
                <a:lnTo>
                  <a:pt x="2391489" y="27299"/>
                </a:lnTo>
                <a:lnTo>
                  <a:pt x="2389964" y="23743"/>
                </a:lnTo>
                <a:lnTo>
                  <a:pt x="2387931" y="20186"/>
                </a:lnTo>
                <a:lnTo>
                  <a:pt x="2386408" y="15614"/>
                </a:lnTo>
                <a:lnTo>
                  <a:pt x="2381834" y="18663"/>
                </a:lnTo>
                <a:lnTo>
                  <a:pt x="2378279" y="21711"/>
                </a:lnTo>
                <a:lnTo>
                  <a:pt x="2371166" y="29331"/>
                </a:lnTo>
                <a:lnTo>
                  <a:pt x="2364562" y="37460"/>
                </a:lnTo>
                <a:lnTo>
                  <a:pt x="2358465" y="46606"/>
                </a:lnTo>
                <a:lnTo>
                  <a:pt x="2346270" y="66421"/>
                </a:lnTo>
                <a:lnTo>
                  <a:pt x="2334585" y="86235"/>
                </a:lnTo>
                <a:lnTo>
                  <a:pt x="2327979" y="95380"/>
                </a:lnTo>
                <a:lnTo>
                  <a:pt x="2320866" y="104018"/>
                </a:lnTo>
                <a:lnTo>
                  <a:pt x="2313753" y="111131"/>
                </a:lnTo>
                <a:lnTo>
                  <a:pt x="2310197" y="114180"/>
                </a:lnTo>
                <a:lnTo>
                  <a:pt x="2306640" y="117228"/>
                </a:lnTo>
                <a:lnTo>
                  <a:pt x="2302576" y="119768"/>
                </a:lnTo>
                <a:lnTo>
                  <a:pt x="2298004" y="121293"/>
                </a:lnTo>
                <a:lnTo>
                  <a:pt x="2293430" y="122816"/>
                </a:lnTo>
                <a:lnTo>
                  <a:pt x="2288858" y="123832"/>
                </a:lnTo>
                <a:lnTo>
                  <a:pt x="2284286" y="124341"/>
                </a:lnTo>
                <a:lnTo>
                  <a:pt x="2278697" y="123832"/>
                </a:lnTo>
                <a:lnTo>
                  <a:pt x="2273616" y="123325"/>
                </a:lnTo>
                <a:lnTo>
                  <a:pt x="2268028" y="121293"/>
                </a:lnTo>
                <a:lnTo>
                  <a:pt x="2262948" y="115196"/>
                </a:lnTo>
                <a:lnTo>
                  <a:pt x="2259897" y="110115"/>
                </a:lnTo>
                <a:lnTo>
                  <a:pt x="2257867" y="104526"/>
                </a:lnTo>
                <a:lnTo>
                  <a:pt x="2255833" y="100461"/>
                </a:lnTo>
                <a:lnTo>
                  <a:pt x="2254817" y="95889"/>
                </a:lnTo>
                <a:lnTo>
                  <a:pt x="2254817" y="92841"/>
                </a:lnTo>
                <a:lnTo>
                  <a:pt x="2255326" y="90300"/>
                </a:lnTo>
                <a:lnTo>
                  <a:pt x="2255833" y="87251"/>
                </a:lnTo>
                <a:lnTo>
                  <a:pt x="2257867" y="85219"/>
                </a:lnTo>
                <a:lnTo>
                  <a:pt x="2259390" y="82679"/>
                </a:lnTo>
                <a:lnTo>
                  <a:pt x="2261930" y="81663"/>
                </a:lnTo>
                <a:lnTo>
                  <a:pt x="2264471" y="79631"/>
                </a:lnTo>
                <a:lnTo>
                  <a:pt x="2270568" y="77599"/>
                </a:lnTo>
                <a:lnTo>
                  <a:pt x="2277172" y="75567"/>
                </a:lnTo>
                <a:lnTo>
                  <a:pt x="2284286" y="73025"/>
                </a:lnTo>
                <a:lnTo>
                  <a:pt x="2290891" y="70486"/>
                </a:lnTo>
                <a:lnTo>
                  <a:pt x="2296987" y="67944"/>
                </a:lnTo>
                <a:lnTo>
                  <a:pt x="2299527" y="65405"/>
                </a:lnTo>
                <a:lnTo>
                  <a:pt x="2301052" y="62864"/>
                </a:lnTo>
                <a:lnTo>
                  <a:pt x="2303084" y="60324"/>
                </a:lnTo>
                <a:lnTo>
                  <a:pt x="2304100" y="57276"/>
                </a:lnTo>
                <a:lnTo>
                  <a:pt x="2304608" y="53718"/>
                </a:lnTo>
                <a:lnTo>
                  <a:pt x="2304608" y="49654"/>
                </a:lnTo>
                <a:lnTo>
                  <a:pt x="2304100" y="44573"/>
                </a:lnTo>
                <a:lnTo>
                  <a:pt x="2303084" y="40001"/>
                </a:lnTo>
                <a:lnTo>
                  <a:pt x="2300545" y="33905"/>
                </a:lnTo>
                <a:lnTo>
                  <a:pt x="2297495" y="27299"/>
                </a:lnTo>
                <a:lnTo>
                  <a:pt x="2304100" y="21711"/>
                </a:lnTo>
                <a:lnTo>
                  <a:pt x="2310706" y="17137"/>
                </a:lnTo>
                <a:lnTo>
                  <a:pt x="2317310" y="13582"/>
                </a:lnTo>
                <a:lnTo>
                  <a:pt x="2323407" y="11550"/>
                </a:lnTo>
                <a:lnTo>
                  <a:pt x="2330011" y="9517"/>
                </a:lnTo>
                <a:lnTo>
                  <a:pt x="2336617" y="8501"/>
                </a:lnTo>
                <a:lnTo>
                  <a:pt x="2348811" y="7485"/>
                </a:lnTo>
                <a:lnTo>
                  <a:pt x="2355415" y="6976"/>
                </a:lnTo>
                <a:lnTo>
                  <a:pt x="2361512" y="5960"/>
                </a:lnTo>
                <a:lnTo>
                  <a:pt x="2368117" y="4436"/>
                </a:lnTo>
                <a:lnTo>
                  <a:pt x="2374723" y="2404"/>
                </a:lnTo>
                <a:close/>
                <a:moveTo>
                  <a:pt x="2006827" y="0"/>
                </a:moveTo>
                <a:lnTo>
                  <a:pt x="2020167" y="0"/>
                </a:lnTo>
                <a:lnTo>
                  <a:pt x="2020074" y="1387"/>
                </a:lnTo>
                <a:lnTo>
                  <a:pt x="2018027" y="13580"/>
                </a:lnTo>
                <a:lnTo>
                  <a:pt x="2016493" y="24758"/>
                </a:lnTo>
                <a:lnTo>
                  <a:pt x="2013934" y="36952"/>
                </a:lnTo>
                <a:lnTo>
                  <a:pt x="2010863" y="48638"/>
                </a:lnTo>
                <a:lnTo>
                  <a:pt x="2007792" y="58799"/>
                </a:lnTo>
                <a:lnTo>
                  <a:pt x="2003699" y="68961"/>
                </a:lnTo>
                <a:lnTo>
                  <a:pt x="1998583" y="78106"/>
                </a:lnTo>
                <a:lnTo>
                  <a:pt x="1993976" y="85219"/>
                </a:lnTo>
                <a:lnTo>
                  <a:pt x="1990906" y="88774"/>
                </a:lnTo>
                <a:lnTo>
                  <a:pt x="1987836" y="91823"/>
                </a:lnTo>
                <a:lnTo>
                  <a:pt x="1984765" y="94364"/>
                </a:lnTo>
                <a:lnTo>
                  <a:pt x="1981182" y="96904"/>
                </a:lnTo>
                <a:lnTo>
                  <a:pt x="1977601" y="98429"/>
                </a:lnTo>
                <a:lnTo>
                  <a:pt x="1973508" y="99952"/>
                </a:lnTo>
                <a:lnTo>
                  <a:pt x="1969414" y="100461"/>
                </a:lnTo>
                <a:lnTo>
                  <a:pt x="1965319" y="100461"/>
                </a:lnTo>
                <a:lnTo>
                  <a:pt x="1965319" y="93348"/>
                </a:lnTo>
                <a:lnTo>
                  <a:pt x="1965831" y="86742"/>
                </a:lnTo>
                <a:lnTo>
                  <a:pt x="1967878" y="79122"/>
                </a:lnTo>
                <a:lnTo>
                  <a:pt x="1969926" y="72516"/>
                </a:lnTo>
                <a:lnTo>
                  <a:pt x="1972995" y="65912"/>
                </a:lnTo>
                <a:lnTo>
                  <a:pt x="1976066" y="59307"/>
                </a:lnTo>
                <a:lnTo>
                  <a:pt x="1984254" y="46606"/>
                </a:lnTo>
                <a:lnTo>
                  <a:pt x="1991929" y="33903"/>
                </a:lnTo>
                <a:lnTo>
                  <a:pt x="1999093" y="20693"/>
                </a:lnTo>
                <a:lnTo>
                  <a:pt x="2002164" y="14089"/>
                </a:lnTo>
                <a:lnTo>
                  <a:pt x="2004721" y="7483"/>
                </a:lnTo>
                <a:lnTo>
                  <a:pt x="2006769" y="371"/>
                </a:lnTo>
                <a:close/>
                <a:moveTo>
                  <a:pt x="1766192" y="0"/>
                </a:moveTo>
                <a:lnTo>
                  <a:pt x="1804983" y="0"/>
                </a:lnTo>
                <a:lnTo>
                  <a:pt x="1803650" y="2689"/>
                </a:lnTo>
                <a:lnTo>
                  <a:pt x="1800094" y="8837"/>
                </a:lnTo>
                <a:lnTo>
                  <a:pt x="1796030" y="14473"/>
                </a:lnTo>
                <a:lnTo>
                  <a:pt x="1791966" y="19083"/>
                </a:lnTo>
                <a:lnTo>
                  <a:pt x="1786885" y="24719"/>
                </a:lnTo>
                <a:lnTo>
                  <a:pt x="1781295" y="28819"/>
                </a:lnTo>
                <a:lnTo>
                  <a:pt x="1776214" y="33941"/>
                </a:lnTo>
                <a:lnTo>
                  <a:pt x="1770117" y="37527"/>
                </a:lnTo>
                <a:lnTo>
                  <a:pt x="1757416" y="45213"/>
                </a:lnTo>
                <a:lnTo>
                  <a:pt x="1744714" y="51874"/>
                </a:lnTo>
                <a:lnTo>
                  <a:pt x="1730997" y="59046"/>
                </a:lnTo>
                <a:lnTo>
                  <a:pt x="1716771" y="64170"/>
                </a:lnTo>
                <a:lnTo>
                  <a:pt x="1689335" y="73904"/>
                </a:lnTo>
                <a:lnTo>
                  <a:pt x="1663931" y="82614"/>
                </a:lnTo>
                <a:lnTo>
                  <a:pt x="1652245" y="86200"/>
                </a:lnTo>
                <a:lnTo>
                  <a:pt x="1642593" y="90300"/>
                </a:lnTo>
                <a:lnTo>
                  <a:pt x="1641576" y="85176"/>
                </a:lnTo>
                <a:lnTo>
                  <a:pt x="1641068" y="79540"/>
                </a:lnTo>
                <a:lnTo>
                  <a:pt x="1641068" y="74416"/>
                </a:lnTo>
                <a:lnTo>
                  <a:pt x="1641576" y="70318"/>
                </a:lnTo>
                <a:lnTo>
                  <a:pt x="1642593" y="66220"/>
                </a:lnTo>
                <a:lnTo>
                  <a:pt x="1643609" y="61608"/>
                </a:lnTo>
                <a:lnTo>
                  <a:pt x="1646149" y="58022"/>
                </a:lnTo>
                <a:lnTo>
                  <a:pt x="1648689" y="54435"/>
                </a:lnTo>
                <a:lnTo>
                  <a:pt x="1651229" y="50850"/>
                </a:lnTo>
                <a:lnTo>
                  <a:pt x="1654787" y="47775"/>
                </a:lnTo>
                <a:lnTo>
                  <a:pt x="1661899" y="42139"/>
                </a:lnTo>
                <a:lnTo>
                  <a:pt x="1670028" y="37527"/>
                </a:lnTo>
                <a:lnTo>
                  <a:pt x="1678665" y="33941"/>
                </a:lnTo>
                <a:lnTo>
                  <a:pt x="1688319" y="30355"/>
                </a:lnTo>
                <a:lnTo>
                  <a:pt x="1698988" y="27793"/>
                </a:lnTo>
                <a:lnTo>
                  <a:pt x="1708642" y="25745"/>
                </a:lnTo>
                <a:lnTo>
                  <a:pt x="1718295" y="24719"/>
                </a:lnTo>
                <a:lnTo>
                  <a:pt x="1726932" y="24207"/>
                </a:lnTo>
                <a:lnTo>
                  <a:pt x="1735061" y="24207"/>
                </a:lnTo>
                <a:lnTo>
                  <a:pt x="1742174" y="24719"/>
                </a:lnTo>
                <a:lnTo>
                  <a:pt x="1748271" y="25231"/>
                </a:lnTo>
                <a:lnTo>
                  <a:pt x="1753859" y="20109"/>
                </a:lnTo>
                <a:lnTo>
                  <a:pt x="1757924" y="14473"/>
                </a:lnTo>
                <a:lnTo>
                  <a:pt x="1761481" y="8837"/>
                </a:lnTo>
                <a:lnTo>
                  <a:pt x="1764529" y="3201"/>
                </a:lnTo>
                <a:close/>
              </a:path>
            </a:pathLst>
          </a:custGeom>
        </p:spPr>
      </p:sp>
    </p:spTree>
    <p:extLst>
      <p:ext uri="{BB962C8B-B14F-4D97-AF65-F5344CB8AC3E}">
        <p14:creationId xmlns:p14="http://schemas.microsoft.com/office/powerpoint/2010/main" val="1131536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476082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rogramstore.ir/shop/%D9%BE%D8%A7%D9%88%D8%B1%D9%BE%D9%88%DB%8C%D9%86%D8%AA-%D8%AF%D8%A7%D8%B1%DA%A9-%D9%88%D8%A8/" TargetMode="External"/><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D7BCF0F-64E8-A673-9FC3-C65A09CED0A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971" r="14971"/>
          <a:stretch>
            <a:fillRect/>
          </a:stretch>
        </p:blipFill>
        <p:spPr/>
      </p:pic>
      <p:sp>
        <p:nvSpPr>
          <p:cNvPr id="8" name="Rectangle: Rounded Corners 7">
            <a:extLst>
              <a:ext uri="{FF2B5EF4-FFF2-40B4-BE49-F238E27FC236}">
                <a16:creationId xmlns:a16="http://schemas.microsoft.com/office/drawing/2014/main" id="{47B8AEEC-9993-DC85-08E4-BD2D8CD84461}"/>
              </a:ext>
            </a:extLst>
          </p:cNvPr>
          <p:cNvSpPr/>
          <p:nvPr/>
        </p:nvSpPr>
        <p:spPr>
          <a:xfrm>
            <a:off x="781878" y="2663688"/>
            <a:ext cx="6785113" cy="781879"/>
          </a:xfrm>
          <a:prstGeom prst="roundRect">
            <a:avLst/>
          </a:prstGeom>
          <a:solidFill>
            <a:srgbClr val="00B0F0"/>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4E8DB104-2CE7-4B81-AB7A-02E24FEF3E1C}"/>
              </a:ext>
            </a:extLst>
          </p:cNvPr>
          <p:cNvSpPr/>
          <p:nvPr/>
        </p:nvSpPr>
        <p:spPr>
          <a:xfrm>
            <a:off x="1119809" y="4035285"/>
            <a:ext cx="6785113" cy="781879"/>
          </a:xfrm>
          <a:prstGeom prst="roundRect">
            <a:avLst/>
          </a:prstGeom>
          <a:solidFill>
            <a:srgbClr val="00B0F0"/>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E71631F0-4687-7F51-8C63-3684D90AACAB}"/>
              </a:ext>
            </a:extLst>
          </p:cNvPr>
          <p:cNvSpPr/>
          <p:nvPr/>
        </p:nvSpPr>
        <p:spPr>
          <a:xfrm>
            <a:off x="1683027" y="5493020"/>
            <a:ext cx="6785113" cy="781879"/>
          </a:xfrm>
          <a:prstGeom prst="roundRect">
            <a:avLst/>
          </a:prstGeom>
          <a:solidFill>
            <a:srgbClr val="00B0F0"/>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985AC3F-5198-260E-E480-EA288559BDC5}"/>
              </a:ext>
            </a:extLst>
          </p:cNvPr>
          <p:cNvSpPr/>
          <p:nvPr/>
        </p:nvSpPr>
        <p:spPr>
          <a:xfrm>
            <a:off x="3299791" y="205412"/>
            <a:ext cx="2120348" cy="2120348"/>
          </a:xfrm>
          <a:prstGeom prst="ellipse">
            <a:avLst/>
          </a:pr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9C3233D-91D9-1EE1-52C6-9730B54C65E1}"/>
              </a:ext>
            </a:extLst>
          </p:cNvPr>
          <p:cNvSpPr/>
          <p:nvPr/>
        </p:nvSpPr>
        <p:spPr>
          <a:xfrm>
            <a:off x="781878" y="2570239"/>
            <a:ext cx="6691657" cy="738664"/>
          </a:xfrm>
          <a:prstGeom prst="rect">
            <a:avLst/>
          </a:prstGeom>
        </p:spPr>
        <p:txBody>
          <a:bodyPr wrap="square">
            <a:spAutoFit/>
          </a:bodyPr>
          <a:lstStyle/>
          <a:p>
            <a:pPr algn="ctr" rtl="1">
              <a:lnSpc>
                <a:spcPct val="200000"/>
              </a:lnSpc>
            </a:pPr>
            <a:r>
              <a:rPr lang="fa-IR" sz="2400" dirty="0">
                <a:solidFill>
                  <a:schemeClr val="bg1"/>
                </a:solidFill>
                <a:latin typeface="Lalezar" panose="00000500000000000000" pitchFamily="50" charset="-78"/>
                <a:cs typeface="B Titr" panose="00000700000000000000" pitchFamily="2" charset="-78"/>
              </a:rPr>
              <a:t> پاورپوینت کاربرد هوش مصنوعی در معماری</a:t>
            </a:r>
            <a:endParaRPr lang="en-US" sz="2400" dirty="0">
              <a:solidFill>
                <a:schemeClr val="bg1"/>
              </a:solidFill>
              <a:latin typeface="Lalezar" panose="00000500000000000000" pitchFamily="50" charset="-78"/>
              <a:cs typeface="B Titr" panose="00000700000000000000" pitchFamily="2" charset="-78"/>
            </a:endParaRPr>
          </a:p>
        </p:txBody>
      </p:sp>
      <p:sp>
        <p:nvSpPr>
          <p:cNvPr id="13" name="Rectangle 12">
            <a:extLst>
              <a:ext uri="{FF2B5EF4-FFF2-40B4-BE49-F238E27FC236}">
                <a16:creationId xmlns:a16="http://schemas.microsoft.com/office/drawing/2014/main" id="{0CA6C7CA-AE17-677A-E8B4-B231635E2B11}"/>
              </a:ext>
            </a:extLst>
          </p:cNvPr>
          <p:cNvSpPr/>
          <p:nvPr/>
        </p:nvSpPr>
        <p:spPr>
          <a:xfrm>
            <a:off x="2428186" y="4169047"/>
            <a:ext cx="3863558" cy="461665"/>
          </a:xfrm>
          <a:prstGeom prst="rect">
            <a:avLst/>
          </a:prstGeom>
        </p:spPr>
        <p:txBody>
          <a:bodyPr wrap="none">
            <a:spAutoFit/>
          </a:bodyPr>
          <a:lstStyle/>
          <a:p>
            <a:pPr algn="ctr" rtl="1"/>
            <a:r>
              <a:rPr lang="fa-IR" sz="2400" dirty="0">
                <a:solidFill>
                  <a:schemeClr val="bg1"/>
                </a:solidFill>
                <a:latin typeface="Lalezar" panose="00000500000000000000" pitchFamily="50" charset="-78"/>
                <a:cs typeface="B Titr" panose="00000700000000000000" pitchFamily="2" charset="-78"/>
              </a:rPr>
              <a:t>نام پژوهشگر: محمد جواد عزیزپناه</a:t>
            </a:r>
          </a:p>
        </p:txBody>
      </p:sp>
      <p:sp>
        <p:nvSpPr>
          <p:cNvPr id="14" name="Rectangle 13">
            <a:extLst>
              <a:ext uri="{FF2B5EF4-FFF2-40B4-BE49-F238E27FC236}">
                <a16:creationId xmlns:a16="http://schemas.microsoft.com/office/drawing/2014/main" id="{22442A9B-B654-0598-8F5A-E6C97997D624}"/>
              </a:ext>
            </a:extLst>
          </p:cNvPr>
          <p:cNvSpPr/>
          <p:nvPr/>
        </p:nvSpPr>
        <p:spPr>
          <a:xfrm>
            <a:off x="3170804" y="5633447"/>
            <a:ext cx="3134192" cy="830997"/>
          </a:xfrm>
          <a:prstGeom prst="rect">
            <a:avLst/>
          </a:prstGeom>
        </p:spPr>
        <p:txBody>
          <a:bodyPr wrap="none">
            <a:spAutoFit/>
          </a:bodyPr>
          <a:lstStyle/>
          <a:p>
            <a:pPr algn="ctr" rtl="1"/>
            <a:r>
              <a:rPr lang="fa-IR" sz="2400" dirty="0">
                <a:solidFill>
                  <a:schemeClr val="bg1"/>
                </a:solidFill>
                <a:latin typeface="Lalezar" panose="00000500000000000000" pitchFamily="50" charset="-78"/>
                <a:cs typeface="B Titr" panose="00000700000000000000" pitchFamily="2" charset="-78"/>
              </a:rPr>
              <a:t>تاریخ ارائه:</a:t>
            </a:r>
            <a:r>
              <a:rPr lang="en-US" sz="2400" dirty="0">
                <a:solidFill>
                  <a:schemeClr val="bg1"/>
                </a:solidFill>
                <a:latin typeface="Lalezar" panose="00000500000000000000" pitchFamily="50" charset="-78"/>
                <a:cs typeface="B Titr" panose="00000700000000000000" pitchFamily="2" charset="-78"/>
              </a:rPr>
              <a:t> </a:t>
            </a:r>
            <a:r>
              <a:rPr lang="fa-IR" sz="2000" dirty="0">
                <a:solidFill>
                  <a:schemeClr val="bg1"/>
                </a:solidFill>
                <a:latin typeface="Vazir" panose="020B0603030804020204" pitchFamily="34" charset="-78"/>
                <a:cs typeface="B Titr" panose="00000700000000000000" pitchFamily="2" charset="-78"/>
              </a:rPr>
              <a:t> زمستان ..........</a:t>
            </a:r>
            <a:endParaRPr lang="fa-IR" sz="2000" dirty="0">
              <a:solidFill>
                <a:schemeClr val="bg1"/>
              </a:solidFill>
              <a:latin typeface="Vazir" panose="020B0603030804020204" pitchFamily="34" charset="-78"/>
              <a:cs typeface="B Titr" panose="00000700000000000000" pitchFamily="2" charset="-78"/>
              <a:hlinkClick r:id="rId3">
                <a:extLst>
                  <a:ext uri="{A12FA001-AC4F-418D-AE19-62706E023703}">
                    <ahyp:hlinkClr xmlns:ahyp="http://schemas.microsoft.com/office/drawing/2018/hyperlinkcolor" val="tx"/>
                  </a:ext>
                </a:extLst>
              </a:hlinkClick>
            </a:endParaRPr>
          </a:p>
          <a:p>
            <a:pPr algn="ctr"/>
            <a:endParaRPr lang="fa-IR" sz="2400" b="1" dirty="0">
              <a:solidFill>
                <a:schemeClr val="bg1"/>
              </a:solidFill>
              <a:latin typeface="Shabnam" panose="020B0603030804020204" pitchFamily="34" charset="-78"/>
              <a:cs typeface="B Titr" panose="00000700000000000000" pitchFamily="2" charset="-78"/>
            </a:endParaRPr>
          </a:p>
        </p:txBody>
      </p:sp>
      <p:pic>
        <p:nvPicPr>
          <p:cNvPr id="15" name="Graphic 14">
            <a:extLst>
              <a:ext uri="{FF2B5EF4-FFF2-40B4-BE49-F238E27FC236}">
                <a16:creationId xmlns:a16="http://schemas.microsoft.com/office/drawing/2014/main" id="{2F208028-2100-62F8-4322-205891FCA8B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39636" y="362180"/>
            <a:ext cx="1814154" cy="1814154"/>
          </a:xfrm>
          <a:prstGeom prst="rect">
            <a:avLst/>
          </a:prstGeom>
        </p:spPr>
      </p:pic>
    </p:spTree>
    <p:extLst>
      <p:ext uri="{BB962C8B-B14F-4D97-AF65-F5344CB8AC3E}">
        <p14:creationId xmlns:p14="http://schemas.microsoft.com/office/powerpoint/2010/main" val="25217345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20827" y="519422"/>
            <a:ext cx="4243469" cy="400110"/>
          </a:xfrm>
          <a:prstGeom prst="rect">
            <a:avLst/>
          </a:prstGeom>
        </p:spPr>
        <p:txBody>
          <a:bodyPr wrap="none">
            <a:spAutoFit/>
          </a:bodyPr>
          <a:lstStyle/>
          <a:p>
            <a:pPr algn="r" rtl="1"/>
            <a:r>
              <a:rPr lang="fa-IR" sz="2000" b="1" dirty="0">
                <a:cs typeface="B Titr" panose="00000700000000000000" pitchFamily="2" charset="-78"/>
              </a:rPr>
              <a:t>آیا هوش مصنوعی جایگزین معماران می‌شود؟</a:t>
            </a:r>
          </a:p>
        </p:txBody>
      </p:sp>
      <p:sp>
        <p:nvSpPr>
          <p:cNvPr id="5" name="Rectangle 4"/>
          <p:cNvSpPr/>
          <p:nvPr/>
        </p:nvSpPr>
        <p:spPr>
          <a:xfrm>
            <a:off x="687910" y="4435500"/>
            <a:ext cx="10872216"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همچنین اشاره شده است که بسیاری از جدیدترین مزایای هوش مصنوعی بر استفاده از مدل‌های یادگیری عمیق برای تولید تصویر متمرکز شده‌اند. به این واقعیت نیز اشاره شده است که در بسیاری از سناریوها، هوش مصنوعی جایگزین انسان‌ها نمی‌شود، بلکه مهارت‌های آن‌ها را تقویت می‌کند. در این زمینه، هوش مصنوعی می‌تواند یک شرکت معماری تک نفره را قادر سازد تا روی طرح‌های بزرگ‌تری کار کند که قبلاً فراتر از ظرفیت آن‌ها بود.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822D882E-0595-40D0-5F00-109CCA1A9A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76912">
            <a:off x="6383383" y="1514300"/>
            <a:ext cx="3923211" cy="261547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8" name="Picture 7">
            <a:extLst>
              <a:ext uri="{FF2B5EF4-FFF2-40B4-BE49-F238E27FC236}">
                <a16:creationId xmlns:a16="http://schemas.microsoft.com/office/drawing/2014/main" id="{149B2B45-8C7A-312A-17DB-9E9C1CD167D5}"/>
              </a:ext>
            </a:extLst>
          </p:cNvPr>
          <p:cNvPicPr>
            <a:picLocks noChangeAspect="1"/>
          </p:cNvPicPr>
          <p:nvPr/>
        </p:nvPicPr>
        <p:blipFill rotWithShape="1">
          <a:blip r:embed="rId3">
            <a:extLst>
              <a:ext uri="{28A0092B-C50C-407E-A947-70E740481C1C}">
                <a14:useLocalDpi xmlns:a14="http://schemas.microsoft.com/office/drawing/2010/main" val="0"/>
              </a:ext>
            </a:extLst>
          </a:blip>
          <a:srcRect l="26424"/>
          <a:stretch/>
        </p:blipFill>
        <p:spPr>
          <a:xfrm rot="476912">
            <a:off x="2037806" y="1514300"/>
            <a:ext cx="3431178" cy="26231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420103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2303" y="680245"/>
            <a:ext cx="3217547" cy="400110"/>
          </a:xfrm>
          <a:prstGeom prst="rect">
            <a:avLst/>
          </a:prstGeom>
        </p:spPr>
        <p:txBody>
          <a:bodyPr wrap="none">
            <a:spAutoFit/>
          </a:bodyPr>
          <a:lstStyle/>
          <a:p>
            <a:r>
              <a:rPr lang="fa-IR" sz="2000" dirty="0">
                <a:cs typeface="B Titr" panose="00000700000000000000" pitchFamily="2" charset="-78"/>
              </a:rPr>
              <a:t>کاربرد هوش مصنوعی در معماری </a:t>
            </a:r>
            <a:endParaRPr lang="en-US" sz="2000" dirty="0">
              <a:cs typeface="B Titr" panose="00000700000000000000" pitchFamily="2" charset="-78"/>
            </a:endParaRPr>
          </a:p>
        </p:txBody>
      </p:sp>
      <p:sp>
        <p:nvSpPr>
          <p:cNvPr id="3" name="Rectangle 2"/>
          <p:cNvSpPr/>
          <p:nvPr/>
        </p:nvSpPr>
        <p:spPr>
          <a:xfrm>
            <a:off x="182880" y="1309726"/>
            <a:ext cx="11375136" cy="1685077"/>
          </a:xfrm>
          <a:prstGeom prst="rect">
            <a:avLst/>
          </a:prstGeom>
        </p:spPr>
        <p:txBody>
          <a:bodyPr wrap="square">
            <a:spAutoFit/>
          </a:bodyPr>
          <a:lstStyle/>
          <a:p>
            <a:pPr algn="r" rtl="1">
              <a:lnSpc>
                <a:spcPct val="200000"/>
              </a:lnSpc>
            </a:pPr>
            <a:r>
              <a:rPr lang="fa-IR" dirty="0">
                <a:cs typeface="B Nazanin" panose="00000400000000000000" pitchFamily="2" charset="-78"/>
              </a:rPr>
              <a:t>کاربرد هوش مصنوعی در معماری بسیار گسترده و متنوع است به طوری‌که به متخصصان این حوزه اجازه داده تا خود را با مشکلات پیچیده درگیر کنند و کارایی کلی پروژه‌های خود را بهبود بخشند.</a:t>
            </a:r>
            <a:endParaRPr lang="en-US" dirty="0">
              <a:cs typeface="B Nazanin" panose="00000400000000000000" pitchFamily="2" charset="-78"/>
            </a:endParaRPr>
          </a:p>
          <a:p>
            <a:pPr algn="r" rtl="1">
              <a:lnSpc>
                <a:spcPct val="200000"/>
              </a:lnSpc>
            </a:pPr>
            <a:r>
              <a:rPr lang="fa-IR" dirty="0">
                <a:cs typeface="B Nazanin" panose="00000400000000000000" pitchFamily="2" charset="-78"/>
              </a:rPr>
              <a:t>در ادامه 8 کاربرد مهم هوش مصنوعی در طراحی معماری توضیح داده شده </a:t>
            </a:r>
            <a:r>
              <a:rPr lang="fa-IR" dirty="0">
                <a:latin typeface="Times New Roman" panose="02020603050405020304" pitchFamily="18" charset="0"/>
                <a:cs typeface="B Nazanin" panose="00000400000000000000" pitchFamily="2" charset="-78"/>
              </a:rPr>
              <a:t>است</a:t>
            </a:r>
            <a:r>
              <a:rPr lang="fa-IR" dirty="0">
                <a:cs typeface="B Nazanin" panose="00000400000000000000" pitchFamily="2" charset="-78"/>
              </a:rPr>
              <a:t>.</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441F5E6A-2F9A-5D99-43DC-91DEC92AD2EF}"/>
              </a:ext>
            </a:extLst>
          </p:cNvPr>
          <p:cNvPicPr>
            <a:picLocks noChangeAspect="1"/>
          </p:cNvPicPr>
          <p:nvPr/>
        </p:nvPicPr>
        <p:blipFill rotWithShape="1">
          <a:blip r:embed="rId2">
            <a:extLst>
              <a:ext uri="{28A0092B-C50C-407E-A947-70E740481C1C}">
                <a14:useLocalDpi xmlns:a14="http://schemas.microsoft.com/office/drawing/2010/main" val="0"/>
              </a:ext>
            </a:extLst>
          </a:blip>
          <a:srcRect b="20421"/>
          <a:stretch/>
        </p:blipFill>
        <p:spPr>
          <a:xfrm>
            <a:off x="2422544" y="3038318"/>
            <a:ext cx="7346912" cy="3391008"/>
          </a:xfrm>
          <a:prstGeom prst="ellipse">
            <a:avLst/>
          </a:prstGeom>
          <a:ln>
            <a:noFill/>
          </a:ln>
          <a:effectLst>
            <a:softEdge rad="112500"/>
          </a:effectLst>
        </p:spPr>
      </p:pic>
    </p:spTree>
    <p:extLst>
      <p:ext uri="{BB962C8B-B14F-4D97-AF65-F5344CB8AC3E}">
        <p14:creationId xmlns:p14="http://schemas.microsoft.com/office/powerpoint/2010/main" val="1412842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2303" y="501134"/>
            <a:ext cx="3217547" cy="400110"/>
          </a:xfrm>
          <a:prstGeom prst="rect">
            <a:avLst/>
          </a:prstGeom>
        </p:spPr>
        <p:txBody>
          <a:bodyPr wrap="none">
            <a:spAutoFit/>
          </a:bodyPr>
          <a:lstStyle/>
          <a:p>
            <a:r>
              <a:rPr lang="fa-IR" sz="2000" dirty="0">
                <a:cs typeface="B Titr" panose="00000700000000000000" pitchFamily="2" charset="-78"/>
              </a:rPr>
              <a:t>کاربرد هوش مصنوعی در معماری </a:t>
            </a:r>
            <a:endParaRPr lang="en-US" sz="2000" dirty="0">
              <a:cs typeface="B Titr" panose="00000700000000000000" pitchFamily="2" charset="-78"/>
            </a:endParaRPr>
          </a:p>
        </p:txBody>
      </p:sp>
      <p:sp>
        <p:nvSpPr>
          <p:cNvPr id="3" name="Rectangle 2"/>
          <p:cNvSpPr/>
          <p:nvPr/>
        </p:nvSpPr>
        <p:spPr>
          <a:xfrm>
            <a:off x="198120" y="981597"/>
            <a:ext cx="5897880" cy="5389937"/>
          </a:xfrm>
          <a:prstGeom prst="rect">
            <a:avLst/>
          </a:prstGeom>
        </p:spPr>
        <p:txBody>
          <a:bodyPr wrap="square">
            <a:spAutoFit/>
          </a:bodyPr>
          <a:lstStyle/>
          <a:p>
            <a:pPr algn="r">
              <a:lnSpc>
                <a:spcPct val="200000"/>
              </a:lnSpc>
            </a:pPr>
            <a:r>
              <a:rPr lang="fa-IR" b="1" dirty="0">
                <a:cs typeface="B Nazanin" panose="00000400000000000000" pitchFamily="2" charset="-78"/>
              </a:rPr>
              <a:t>معماری پارامتریک</a:t>
            </a:r>
          </a:p>
          <a:p>
            <a:pPr algn="justLow" rtl="1">
              <a:lnSpc>
                <a:spcPct val="250000"/>
              </a:lnSpc>
            </a:pPr>
            <a:r>
              <a:rPr lang="fa-IR" dirty="0">
                <a:latin typeface="Times New Roman" panose="02020603050405020304" pitchFamily="18" charset="0"/>
                <a:cs typeface="B Nazanin" panose="00000400000000000000" pitchFamily="2" charset="-78"/>
              </a:rPr>
              <a:t>یک روش طراحی تکراری است که شما را قادر می‌سازد تا با پارامترهای خاصی بازی کرده  و به آزمایش انواع مختلف خروجی‌ها بپردازید و بتوانید فرم‌های خلاقانه و بسیار پیچیده را ایجاد کنید. در مقایسه با روش‌های سنتی، معماری پارامتریک به معماران این امکان را می‌دهد تا زمان‌های مربوط به طراحی خود را به میزان قابل‌توجهی کاهش دهند به طوری‌که معماران می‌توانند خروجی موردنظر خود را انتخاب کرده و با توجه به نیازهای مختلف، شکل ساختمان را چندین بار تغییر ‌دهند.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D71044D9-A7D0-3068-596A-59B8A91372CE}"/>
              </a:ext>
            </a:extLst>
          </p:cNvPr>
          <p:cNvPicPr>
            <a:picLocks noChangeAspect="1"/>
          </p:cNvPicPr>
          <p:nvPr/>
        </p:nvPicPr>
        <p:blipFill rotWithShape="1">
          <a:blip r:embed="rId2">
            <a:extLst>
              <a:ext uri="{28A0092B-C50C-407E-A947-70E740481C1C}">
                <a14:useLocalDpi xmlns:a14="http://schemas.microsoft.com/office/drawing/2010/main" val="0"/>
              </a:ext>
            </a:extLst>
          </a:blip>
          <a:srcRect b="16478"/>
          <a:stretch/>
        </p:blipFill>
        <p:spPr>
          <a:xfrm>
            <a:off x="6579635" y="4193177"/>
            <a:ext cx="5063478" cy="23824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9B5B4587-671B-E8B0-E6A6-BD9BDD3A74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9635" y="1206572"/>
            <a:ext cx="3284307" cy="25979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2501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2303" y="651964"/>
            <a:ext cx="3217547" cy="400110"/>
          </a:xfrm>
          <a:prstGeom prst="rect">
            <a:avLst/>
          </a:prstGeom>
        </p:spPr>
        <p:txBody>
          <a:bodyPr wrap="none">
            <a:spAutoFit/>
          </a:bodyPr>
          <a:lstStyle/>
          <a:p>
            <a:r>
              <a:rPr lang="fa-IR" sz="2000" dirty="0">
                <a:cs typeface="B Titr" panose="00000700000000000000" pitchFamily="2" charset="-78"/>
              </a:rPr>
              <a:t>کاربرد هوش مصنوعی در معماری </a:t>
            </a:r>
            <a:endParaRPr lang="en-US" sz="2000" dirty="0">
              <a:cs typeface="B Titr" panose="00000700000000000000" pitchFamily="2" charset="-78"/>
            </a:endParaRPr>
          </a:p>
        </p:txBody>
      </p:sp>
      <p:sp>
        <p:nvSpPr>
          <p:cNvPr id="3" name="Rectangle 2"/>
          <p:cNvSpPr/>
          <p:nvPr/>
        </p:nvSpPr>
        <p:spPr>
          <a:xfrm>
            <a:off x="4703975" y="1659426"/>
            <a:ext cx="7009772" cy="4697440"/>
          </a:xfrm>
          <a:prstGeom prst="rect">
            <a:avLst/>
          </a:prstGeom>
        </p:spPr>
        <p:txBody>
          <a:bodyPr wrap="square">
            <a:spAutoFit/>
          </a:bodyPr>
          <a:lstStyle/>
          <a:p>
            <a:pPr algn="r" rtl="1">
              <a:lnSpc>
                <a:spcPct val="200000"/>
              </a:lnSpc>
            </a:pPr>
            <a:r>
              <a:rPr lang="fa-IR" b="1" dirty="0">
                <a:cs typeface="B Nazanin" panose="00000400000000000000" pitchFamily="2" charset="-78"/>
              </a:rPr>
              <a:t>طراحی مولد</a:t>
            </a:r>
          </a:p>
          <a:p>
            <a:pPr algn="justLow" rtl="1">
              <a:lnSpc>
                <a:spcPct val="250000"/>
              </a:lnSpc>
            </a:pPr>
            <a:r>
              <a:rPr lang="fa-IR" dirty="0">
                <a:latin typeface="Times New Roman" panose="02020603050405020304" pitchFamily="18" charset="0"/>
                <a:cs typeface="B Nazanin" panose="00000400000000000000" pitchFamily="2" charset="-78"/>
              </a:rPr>
              <a:t>از تکنیک‌های بهینه سازی پروژه است که برخلاف معماری پارامتریک (</a:t>
            </a:r>
            <a:r>
              <a:rPr lang="en-US" dirty="0">
                <a:latin typeface="Times New Roman" panose="02020603050405020304" pitchFamily="18" charset="0"/>
                <a:cs typeface="B Nazanin" panose="00000400000000000000" pitchFamily="2" charset="-78"/>
              </a:rPr>
              <a:t>Parametric Architectural</a:t>
            </a:r>
            <a:r>
              <a:rPr lang="fa-IR" dirty="0">
                <a:latin typeface="Times New Roman" panose="02020603050405020304" pitchFamily="18" charset="0"/>
                <a:cs typeface="B Nazanin" panose="00000400000000000000" pitchFamily="2" charset="-78"/>
              </a:rPr>
              <a:t> )که از محدودیت‌ها و پارامترهای ورودی برای حل یک مشکل طراحی استفاده می‌کند، در طراحی مولد الگوریتم‌های هوشمندی برای همان پارامترها اعمال می‌شود تا فرایند بهینه‌سازی را با هدف یافتن بهترین راه‌حل انجام دهد. در یک طراحی مولد، شخص طراح در کنار تعیین محدودیت‌ها و اهداف پروژه، معیارهای ارزیابی را ارائه می‌دهد تا نرم‌افزار از آن‌ها به منظور طبقه‌بندی نتایج استفاده کند و به طراحی بهینه نزدیک‌تر شود.</a:t>
            </a:r>
            <a:endParaRPr lang="en-US" dirty="0">
              <a:latin typeface="Times New Roman" panose="02020603050405020304" pitchFamily="18" charset="0"/>
              <a:cs typeface="B Nazanin" panose="00000400000000000000" pitchFamily="2" charset="-78"/>
            </a:endParaRPr>
          </a:p>
        </p:txBody>
      </p:sp>
      <p:grpSp>
        <p:nvGrpSpPr>
          <p:cNvPr id="8" name="Group 7">
            <a:extLst>
              <a:ext uri="{FF2B5EF4-FFF2-40B4-BE49-F238E27FC236}">
                <a16:creationId xmlns:a16="http://schemas.microsoft.com/office/drawing/2014/main" id="{174DD3EC-424C-5E4E-4007-23EBAC00D310}"/>
              </a:ext>
            </a:extLst>
          </p:cNvPr>
          <p:cNvGrpSpPr/>
          <p:nvPr/>
        </p:nvGrpSpPr>
        <p:grpSpPr>
          <a:xfrm>
            <a:off x="653308" y="1436914"/>
            <a:ext cx="3447026" cy="4374388"/>
            <a:chOff x="679433" y="846626"/>
            <a:chExt cx="4138633" cy="5252059"/>
          </a:xfrm>
        </p:grpSpPr>
        <p:pic>
          <p:nvPicPr>
            <p:cNvPr id="6" name="Picture 5">
              <a:extLst>
                <a:ext uri="{FF2B5EF4-FFF2-40B4-BE49-F238E27FC236}">
                  <a16:creationId xmlns:a16="http://schemas.microsoft.com/office/drawing/2014/main" id="{0726BDC9-BFD2-E18F-8492-F916210FD6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09156">
              <a:off x="679433" y="846626"/>
              <a:ext cx="4138633" cy="27604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A324D4F5-8D09-05B7-E208-69D485320E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98730">
              <a:off x="1065784" y="3854733"/>
              <a:ext cx="3365928" cy="22439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2784438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2303" y="501134"/>
            <a:ext cx="3217547" cy="400110"/>
          </a:xfrm>
          <a:prstGeom prst="rect">
            <a:avLst/>
          </a:prstGeom>
        </p:spPr>
        <p:txBody>
          <a:bodyPr wrap="none">
            <a:spAutoFit/>
          </a:bodyPr>
          <a:lstStyle/>
          <a:p>
            <a:r>
              <a:rPr lang="fa-IR" sz="2000" dirty="0">
                <a:cs typeface="B Titr" panose="00000700000000000000" pitchFamily="2" charset="-78"/>
              </a:rPr>
              <a:t>کاربرد هوش مصنوعی در معماری </a:t>
            </a:r>
            <a:endParaRPr lang="en-US" sz="2000" dirty="0">
              <a:cs typeface="B Titr" panose="00000700000000000000" pitchFamily="2" charset="-78"/>
            </a:endParaRPr>
          </a:p>
        </p:txBody>
      </p:sp>
      <p:sp>
        <p:nvSpPr>
          <p:cNvPr id="3" name="Rectangle 2"/>
          <p:cNvSpPr/>
          <p:nvPr/>
        </p:nvSpPr>
        <p:spPr>
          <a:xfrm>
            <a:off x="358219" y="4018034"/>
            <a:ext cx="11128169" cy="2377574"/>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ادغام با </a:t>
            </a:r>
            <a:r>
              <a:rPr lang="en-US" dirty="0">
                <a:latin typeface="Times New Roman" panose="02020603050405020304" pitchFamily="18" charset="0"/>
                <a:cs typeface="B Nazanin" panose="00000400000000000000" pitchFamily="2" charset="-78"/>
              </a:rPr>
              <a:t>BIM</a:t>
            </a:r>
          </a:p>
          <a:p>
            <a:pPr algn="justLow" rtl="1">
              <a:lnSpc>
                <a:spcPct val="200000"/>
              </a:lnSpc>
            </a:pPr>
            <a:r>
              <a:rPr lang="fa-IR" dirty="0">
                <a:latin typeface="Times New Roman" panose="02020603050405020304" pitchFamily="18" charset="0"/>
                <a:cs typeface="B Nazanin" panose="00000400000000000000" pitchFamily="2" charset="-78"/>
              </a:rPr>
              <a:t>شرکت‌های تولیدکننده نرم افزار  </a:t>
            </a:r>
            <a:r>
              <a:rPr lang="en-US" dirty="0">
                <a:latin typeface="Times New Roman" panose="02020603050405020304" pitchFamily="18" charset="0"/>
                <a:cs typeface="B Nazanin" panose="00000400000000000000" pitchFamily="2" charset="-78"/>
              </a:rPr>
              <a:t>BIM </a:t>
            </a:r>
            <a:r>
              <a:rPr lang="fa-IR" dirty="0">
                <a:latin typeface="Times New Roman" panose="02020603050405020304" pitchFamily="18" charset="0"/>
                <a:cs typeface="B Nazanin" panose="00000400000000000000" pitchFamily="2" charset="-78"/>
              </a:rPr>
              <a:t> به منظور بهبود کارایی و پتانسیل برنامه‌های خود به هوش مصنوعی متکی خواهند بود. با کمک این ابزارها می‌توان حجم عظیمی از اطلاعات را که هوش مصنوعی برای تحقیق در هر بخشی از پروژه استفاده می‌کند، جمع‌آوری کرده و راه‌حل‌های بهینه را در زمان کوتاهی ارائه دهد. نرم‌افزار </a:t>
            </a:r>
            <a:r>
              <a:rPr lang="en-US" dirty="0">
                <a:latin typeface="Times New Roman" panose="02020603050405020304" pitchFamily="18" charset="0"/>
                <a:cs typeface="B Nazanin" panose="00000400000000000000" pitchFamily="2" charset="-78"/>
              </a:rPr>
              <a:t>BIM </a:t>
            </a:r>
            <a:r>
              <a:rPr lang="fa-IR" dirty="0">
                <a:latin typeface="Times New Roman" panose="02020603050405020304" pitchFamily="18" charset="0"/>
                <a:cs typeface="B Nazanin" panose="00000400000000000000" pitchFamily="2" charset="-78"/>
              </a:rPr>
              <a:t> مجهز به هوش مصنوعی با بهره‌گیری از یادگیری ماشین به بهبود فرایندهای طراحی و ساخت ساختمان می‌پردازد</a:t>
            </a:r>
            <a:r>
              <a:rPr lang="fa-IR" dirty="0">
                <a:cs typeface="B Nazanin" panose="00000400000000000000" pitchFamily="2" charset="-78"/>
              </a:rPr>
              <a:t>.</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05612" y="462392"/>
            <a:ext cx="5565630" cy="3980338"/>
          </a:xfrm>
          <a:prstGeom prst="rect">
            <a:avLst/>
          </a:prstGeom>
        </p:spPr>
      </p:pic>
    </p:spTree>
    <p:extLst>
      <p:ext uri="{BB962C8B-B14F-4D97-AF65-F5344CB8AC3E}">
        <p14:creationId xmlns:p14="http://schemas.microsoft.com/office/powerpoint/2010/main" val="1866748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2303" y="501134"/>
            <a:ext cx="3217547" cy="400110"/>
          </a:xfrm>
          <a:prstGeom prst="rect">
            <a:avLst/>
          </a:prstGeom>
        </p:spPr>
        <p:txBody>
          <a:bodyPr wrap="none">
            <a:spAutoFit/>
          </a:bodyPr>
          <a:lstStyle/>
          <a:p>
            <a:r>
              <a:rPr lang="fa-IR" sz="2000" dirty="0">
                <a:cs typeface="B Titr" panose="00000700000000000000" pitchFamily="2" charset="-78"/>
              </a:rPr>
              <a:t>کاربرد هوش مصنوعی در معماری </a:t>
            </a:r>
            <a:endParaRPr lang="en-US" sz="2000" dirty="0">
              <a:cs typeface="B Titr" panose="00000700000000000000" pitchFamily="2" charset="-78"/>
            </a:endParaRPr>
          </a:p>
        </p:txBody>
      </p:sp>
      <p:sp>
        <p:nvSpPr>
          <p:cNvPr id="3" name="Rectangle 2"/>
          <p:cNvSpPr/>
          <p:nvPr/>
        </p:nvSpPr>
        <p:spPr>
          <a:xfrm>
            <a:off x="7845993" y="1461653"/>
            <a:ext cx="3791705"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Titr" panose="00000700000000000000" pitchFamily="2" charset="-78"/>
              </a:rPr>
              <a:t>رندر</a:t>
            </a:r>
          </a:p>
          <a:p>
            <a:pPr algn="justLow" rtl="1">
              <a:lnSpc>
                <a:spcPct val="250000"/>
              </a:lnSpc>
            </a:pPr>
            <a:r>
              <a:rPr lang="fa-IR" dirty="0">
                <a:latin typeface="Times New Roman" panose="02020603050405020304" pitchFamily="18" charset="0"/>
                <a:cs typeface="B Nazanin" panose="00000400000000000000" pitchFamily="2" charset="-78"/>
              </a:rPr>
              <a:t>هوش مصنوعی به معماران و طراحان این اجازه را می‌دهد تا تصاویری واقعی و حرفه‌ای از پروژه‌های معماری ایجاد کنند. رندرهای نرم‌افزاری با ادغام توابع هوشمند می‌توانند به شکل خودکار پارامترهایی تنظیم کنند و امکان ایجاد تصاویر با بالاترین کیفیت را بدون تلاش خاصی از جانب کاربر فراهم کند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717E02A6-729C-DCA5-8A1D-8BD669E97A9D}"/>
              </a:ext>
            </a:extLst>
          </p:cNvPr>
          <p:cNvPicPr>
            <a:picLocks noChangeAspect="1"/>
          </p:cNvPicPr>
          <p:nvPr/>
        </p:nvPicPr>
        <p:blipFill rotWithShape="1">
          <a:blip r:embed="rId2">
            <a:extLst>
              <a:ext uri="{28A0092B-C50C-407E-A947-70E740481C1C}">
                <a14:useLocalDpi xmlns:a14="http://schemas.microsoft.com/office/drawing/2010/main" val="0"/>
              </a:ext>
            </a:extLst>
          </a:blip>
          <a:srcRect r="34772"/>
          <a:stretch/>
        </p:blipFill>
        <p:spPr>
          <a:xfrm>
            <a:off x="0" y="0"/>
            <a:ext cx="8064661" cy="6858001"/>
          </a:xfrm>
          <a:prstGeom prst="rect">
            <a:avLst/>
          </a:prstGeom>
        </p:spPr>
      </p:pic>
    </p:spTree>
    <p:extLst>
      <p:ext uri="{BB962C8B-B14F-4D97-AF65-F5344CB8AC3E}">
        <p14:creationId xmlns:p14="http://schemas.microsoft.com/office/powerpoint/2010/main" val="564992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2303" y="501134"/>
            <a:ext cx="3217547" cy="400110"/>
          </a:xfrm>
          <a:prstGeom prst="rect">
            <a:avLst/>
          </a:prstGeom>
        </p:spPr>
        <p:txBody>
          <a:bodyPr wrap="none">
            <a:spAutoFit/>
          </a:bodyPr>
          <a:lstStyle/>
          <a:p>
            <a:r>
              <a:rPr lang="fa-IR" sz="2000" dirty="0">
                <a:cs typeface="B Titr" panose="00000700000000000000" pitchFamily="2" charset="-78"/>
              </a:rPr>
              <a:t>کاربرد هوش مصنوعی در معماری </a:t>
            </a:r>
            <a:endParaRPr lang="en-US" sz="2000" dirty="0">
              <a:cs typeface="B Titr" panose="00000700000000000000" pitchFamily="2" charset="-78"/>
            </a:endParaRPr>
          </a:p>
        </p:txBody>
      </p:sp>
      <p:sp>
        <p:nvSpPr>
          <p:cNvPr id="5" name="Rectangle 4">
            <a:extLst>
              <a:ext uri="{FF2B5EF4-FFF2-40B4-BE49-F238E27FC236}">
                <a16:creationId xmlns:a16="http://schemas.microsoft.com/office/drawing/2014/main" id="{729C28EA-5CDC-1106-0F24-1D1DDC5492CD}"/>
              </a:ext>
            </a:extLst>
          </p:cNvPr>
          <p:cNvSpPr/>
          <p:nvPr/>
        </p:nvSpPr>
        <p:spPr>
          <a:xfrm>
            <a:off x="481175" y="1812796"/>
            <a:ext cx="3840480"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Titr" panose="00000700000000000000" pitchFamily="2" charset="-78"/>
              </a:rPr>
              <a:t>اتوماسیون خانگی</a:t>
            </a:r>
          </a:p>
          <a:p>
            <a:pPr algn="justLow" rtl="1">
              <a:lnSpc>
                <a:spcPct val="250000"/>
              </a:lnSpc>
            </a:pPr>
            <a:r>
              <a:rPr lang="fa-IR" dirty="0">
                <a:latin typeface="Times New Roman" panose="02020603050405020304" pitchFamily="18" charset="0"/>
                <a:cs typeface="B Nazanin" panose="00000400000000000000" pitchFamily="2" charset="-78"/>
              </a:rPr>
              <a:t>با ادغام فناوری‌های هوش مصنوعی و اینترنت اشیا می‌توان از راه‌های متنوع برای توسعه ساختمان‌های هوشمند استفاده کرد تا مصرف انرژی را بهینه کند و ایمنی و راحتی ساختمان‌ها را بهبود بخشد.</a:t>
            </a:r>
            <a:endParaRPr lang="en-US" dirty="0">
              <a:latin typeface="Times New Roman" panose="02020603050405020304" pitchFamily="18" charset="0"/>
              <a:cs typeface="B Nazanin" panose="00000400000000000000" pitchFamily="2" charset="-78"/>
            </a:endParaRPr>
          </a:p>
        </p:txBody>
      </p:sp>
      <p:pic>
        <p:nvPicPr>
          <p:cNvPr id="3" name="Picture 2">
            <a:extLst>
              <a:ext uri="{FF2B5EF4-FFF2-40B4-BE49-F238E27FC236}">
                <a16:creationId xmlns:a16="http://schemas.microsoft.com/office/drawing/2014/main" id="{9CAFF1A7-0966-2582-AFFF-CFC9CA9365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4531" y="4182815"/>
            <a:ext cx="4356294" cy="245041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Picture 3">
            <a:extLst>
              <a:ext uri="{FF2B5EF4-FFF2-40B4-BE49-F238E27FC236}">
                <a16:creationId xmlns:a16="http://schemas.microsoft.com/office/drawing/2014/main" id="{72F0680A-75FE-9903-7B23-B54A5E7E80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6828" y="1449977"/>
            <a:ext cx="4184248" cy="235553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946181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2303" y="699098"/>
            <a:ext cx="3217547" cy="400110"/>
          </a:xfrm>
          <a:prstGeom prst="rect">
            <a:avLst/>
          </a:prstGeom>
        </p:spPr>
        <p:txBody>
          <a:bodyPr wrap="none">
            <a:spAutoFit/>
          </a:bodyPr>
          <a:lstStyle/>
          <a:p>
            <a:r>
              <a:rPr lang="fa-IR" sz="2000" dirty="0">
                <a:cs typeface="B Titr" panose="00000700000000000000" pitchFamily="2" charset="-78"/>
              </a:rPr>
              <a:t>کاربرد هوش مصنوعی در معماری </a:t>
            </a:r>
            <a:endParaRPr lang="en-US" sz="2000" dirty="0">
              <a:cs typeface="B Titr" panose="00000700000000000000" pitchFamily="2" charset="-78"/>
            </a:endParaRPr>
          </a:p>
        </p:txBody>
      </p:sp>
      <p:sp>
        <p:nvSpPr>
          <p:cNvPr id="3" name="Rectangle 2"/>
          <p:cNvSpPr/>
          <p:nvPr/>
        </p:nvSpPr>
        <p:spPr>
          <a:xfrm>
            <a:off x="4974503" y="1574653"/>
            <a:ext cx="6592824"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Titr" panose="00000700000000000000" pitchFamily="2" charset="-78"/>
              </a:rPr>
              <a:t>ساخت و ساز و ایمنی</a:t>
            </a:r>
          </a:p>
          <a:p>
            <a:pPr algn="justLow" rtl="1">
              <a:lnSpc>
                <a:spcPct val="250000"/>
              </a:lnSpc>
            </a:pPr>
            <a:r>
              <a:rPr lang="fa-IR" dirty="0">
                <a:latin typeface="Times New Roman" panose="02020603050405020304" pitchFamily="18" charset="0"/>
                <a:cs typeface="B Nazanin" panose="00000400000000000000" pitchFamily="2" charset="-78"/>
              </a:rPr>
              <a:t>ماشین‌ها و ربات‌های مجهز به هوش مصنوعی می‌توانند عملیات‌های ساختمانی تکراری و پرخطر را به صورت تقریباً مستقل انجام دهند و پیشرفت پروژه را تا حد زیادی تسریع کنند. همچنین با کمک پهپادهای هوشمند می‌توان ایمنی محل موردنظر را تا حد زیادی ارتقا داد</a:t>
            </a:r>
            <a:r>
              <a:rPr lang="fa-IR" dirty="0">
                <a:cs typeface="B Nazanin" panose="00000400000000000000" pitchFamily="2" charset="-78"/>
              </a:rPr>
              <a:t>.</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52FB53EE-AC14-36D0-CA17-F21B07018C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46850">
            <a:off x="837007" y="1138236"/>
            <a:ext cx="3284307" cy="25979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E461C869-BC0B-9EDE-9599-ED0E7AD77547}"/>
              </a:ext>
            </a:extLst>
          </p:cNvPr>
          <p:cNvPicPr>
            <a:picLocks noChangeAspect="1"/>
          </p:cNvPicPr>
          <p:nvPr/>
        </p:nvPicPr>
        <p:blipFill>
          <a:blip r:embed="rId3"/>
          <a:stretch>
            <a:fillRect/>
          </a:stretch>
        </p:blipFill>
        <p:spPr>
          <a:xfrm rot="20942536">
            <a:off x="701278" y="3659521"/>
            <a:ext cx="3627555" cy="2040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230283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2303" y="501134"/>
            <a:ext cx="3217547" cy="400110"/>
          </a:xfrm>
          <a:prstGeom prst="rect">
            <a:avLst/>
          </a:prstGeom>
        </p:spPr>
        <p:txBody>
          <a:bodyPr wrap="none">
            <a:spAutoFit/>
          </a:bodyPr>
          <a:lstStyle/>
          <a:p>
            <a:r>
              <a:rPr lang="fa-IR" sz="2000" dirty="0">
                <a:cs typeface="B Titr" panose="00000700000000000000" pitchFamily="2" charset="-78"/>
              </a:rPr>
              <a:t>کاربرد هوش مصنوعی در معماری </a:t>
            </a:r>
            <a:endParaRPr lang="en-US" sz="2000" dirty="0">
              <a:cs typeface="B Titr" panose="00000700000000000000" pitchFamily="2" charset="-78"/>
            </a:endParaRPr>
          </a:p>
        </p:txBody>
      </p:sp>
      <p:sp>
        <p:nvSpPr>
          <p:cNvPr id="3" name="Rectangle 2"/>
          <p:cNvSpPr/>
          <p:nvPr/>
        </p:nvSpPr>
        <p:spPr>
          <a:xfrm>
            <a:off x="438912" y="3842984"/>
            <a:ext cx="11091672" cy="2619948"/>
          </a:xfrm>
          <a:prstGeom prst="rect">
            <a:avLst/>
          </a:prstGeom>
        </p:spPr>
        <p:txBody>
          <a:bodyPr wrap="square">
            <a:spAutoFit/>
          </a:bodyPr>
          <a:lstStyle/>
          <a:p>
            <a:pPr algn="r" rtl="1">
              <a:lnSpc>
                <a:spcPct val="200000"/>
              </a:lnSpc>
            </a:pPr>
            <a:r>
              <a:rPr lang="fa-IR" b="1" dirty="0">
                <a:cs typeface="B Nazanin" panose="00000400000000000000" pitchFamily="2" charset="-78"/>
              </a:rPr>
              <a:t>برنامه‌ریزی</a:t>
            </a:r>
          </a:p>
          <a:p>
            <a:pPr algn="justLow" rtl="1">
              <a:lnSpc>
                <a:spcPct val="250000"/>
              </a:lnSpc>
            </a:pPr>
            <a:r>
              <a:rPr lang="fa-IR" dirty="0">
                <a:latin typeface="Times New Roman" panose="02020603050405020304" pitchFamily="18" charset="0"/>
                <a:cs typeface="B Nazanin" panose="00000400000000000000" pitchFamily="2" charset="-78"/>
              </a:rPr>
              <a:t>با کمک ابزارهای قدرتمند هوش مصنوعی می‌توان به طراحان کمک کرد تا فرایندهای برنامه‌ریزی را ساده کنند به طوری‌که بتوانند به مقادیر بی‌شماری از داده‌ها دسترسی داشته باشند و کارهایی مانند تجزیه و تحلیل، برآورد هزینه، برنامه‌ریزی فعالیت‌ها، شناسایی تهدیدات احتمالی و موارد دیگر را به راحتی انجام دهند.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61416" y="1048495"/>
            <a:ext cx="5699325" cy="28859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0177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50357" y="501134"/>
            <a:ext cx="4350871" cy="400110"/>
          </a:xfrm>
          <a:prstGeom prst="rect">
            <a:avLst/>
          </a:prstGeom>
        </p:spPr>
        <p:txBody>
          <a:bodyPr wrap="none">
            <a:spAutoFit/>
          </a:bodyPr>
          <a:lstStyle/>
          <a:p>
            <a:pPr algn="r" rtl="1"/>
            <a:r>
              <a:rPr lang="fa-IR" sz="2000" b="1" dirty="0">
                <a:cs typeface="B Titr" panose="00000700000000000000" pitchFamily="2" charset="-78"/>
              </a:rPr>
              <a:t>مهم‌ترین کاربردهای هوش مصنوعی در معماری</a:t>
            </a:r>
          </a:p>
        </p:txBody>
      </p:sp>
      <p:sp>
        <p:nvSpPr>
          <p:cNvPr id="4" name="Rectangle 3"/>
          <p:cNvSpPr/>
          <p:nvPr/>
        </p:nvSpPr>
        <p:spPr>
          <a:xfrm>
            <a:off x="256032" y="1320076"/>
            <a:ext cx="11173968" cy="1269578"/>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معماران هم مهندس‌اند و هم طراح. یعنی در فرآیند معماری هم یک بخش ریاضی و محاسباتی وجود دارد و هم یک بخش دیزاینی و زیبایی‌شناسانه.</a:t>
            </a:r>
          </a:p>
          <a:p>
            <a:pPr algn="r" rtl="1">
              <a:lnSpc>
                <a:spcPct val="200000"/>
              </a:lnSpc>
            </a:pPr>
            <a:r>
              <a:rPr lang="fa-IR" dirty="0">
                <a:cs typeface="B Nazanin" panose="00000400000000000000" pitchFamily="2" charset="-78"/>
              </a:rPr>
              <a:t>در پروژه‌های بزرگ، تیم معماری باید عوامل گوناگونی را برای تصمیم‌گیری در هر مرحله از کار در نظر بگیرند. </a:t>
            </a:r>
            <a:endParaRPr lang="en-US" dirty="0">
              <a:cs typeface="B Nazanin" panose="00000400000000000000" pitchFamily="2" charset="-78"/>
            </a:endParaRPr>
          </a:p>
        </p:txBody>
      </p:sp>
      <p:sp>
        <p:nvSpPr>
          <p:cNvPr id="5" name="Rectangle 4"/>
          <p:cNvSpPr/>
          <p:nvPr/>
        </p:nvSpPr>
        <p:spPr>
          <a:xfrm>
            <a:off x="7404566" y="2765340"/>
            <a:ext cx="4025434" cy="206595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هوش مصنوعی و ابزارهای مبتنی بر آن در هر دو بخش از فرآیند معماری به معماران و تیم معماری کمک می‌کنند تا بهتر و سریع‌تر تصمیم‌گیری کنند. </a:t>
            </a:r>
            <a:endParaRPr lang="en-US" dirty="0">
              <a:latin typeface="Times New Roman" panose="02020603050405020304" pitchFamily="18" charset="0"/>
              <a:cs typeface="B Nazanin" panose="00000400000000000000" pitchFamily="2" charset="-78"/>
            </a:endParaRPr>
          </a:p>
        </p:txBody>
      </p:sp>
      <p:pic>
        <p:nvPicPr>
          <p:cNvPr id="7" name="Picture 6"/>
          <p:cNvPicPr>
            <a:picLocks noChangeAspect="1"/>
          </p:cNvPicPr>
          <p:nvPr/>
        </p:nvPicPr>
        <p:blipFill>
          <a:blip r:embed="rId2"/>
          <a:stretch>
            <a:fillRect/>
          </a:stretch>
        </p:blipFill>
        <p:spPr>
          <a:xfrm>
            <a:off x="630936" y="2869987"/>
            <a:ext cx="5949696" cy="33467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26707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58864" y="710162"/>
            <a:ext cx="3217547" cy="400110"/>
          </a:xfrm>
          <a:prstGeom prst="rect">
            <a:avLst/>
          </a:prstGeom>
        </p:spPr>
        <p:txBody>
          <a:bodyPr wrap="none">
            <a:spAutoFit/>
          </a:bodyPr>
          <a:lstStyle/>
          <a:p>
            <a:r>
              <a:rPr lang="fa-IR" sz="2000" dirty="0">
                <a:cs typeface="B Titr" panose="00000700000000000000" pitchFamily="2" charset="-78"/>
              </a:rPr>
              <a:t>کاربرد هوش مصنوعی در معماری </a:t>
            </a:r>
            <a:endParaRPr lang="en-US" sz="2000" dirty="0">
              <a:cs typeface="B Titr" panose="00000700000000000000" pitchFamily="2" charset="-78"/>
            </a:endParaRPr>
          </a:p>
        </p:txBody>
      </p:sp>
      <p:sp>
        <p:nvSpPr>
          <p:cNvPr id="3" name="Rectangle 2"/>
          <p:cNvSpPr/>
          <p:nvPr/>
        </p:nvSpPr>
        <p:spPr>
          <a:xfrm>
            <a:off x="504444" y="3141593"/>
            <a:ext cx="11183112" cy="3450945"/>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آیا تا به حال به این موضوع فکر کرده‌اید که اگر بتوان از رایانه‌های هوشمند برای حل پیچیده‌ترین و سخت‌ترین مشکلات استفاده کرد و بتوان از آن‌ها به عنوان جایگزین کلی یا جزئی فعالیت‌های انسانی بهره گرفت، چه تغییراتی در دنیای معماری به وجود خواهد آمد؟ شما از طریق پیاده سازی هوش مصنوعی در معماری می‌توانید تحول‌هایی گسترده در فرایندهای طراحی‌ ساختمانی مانند پلان و یا نمای ساختمان به طور هوشمند ایجاد کنید. شاید در نگاه اول این سناریو بعید به نظر برسد، اما واقعیت به ما کاربردهای قابل‌توجهی را از هوش مصنوعی یا </a:t>
            </a:r>
            <a:r>
              <a:rPr lang="en-US" dirty="0">
                <a:latin typeface="Times New Roman" panose="02020603050405020304" pitchFamily="18" charset="0"/>
                <a:cs typeface="B Nazanin" panose="00000400000000000000" pitchFamily="2" charset="-78"/>
              </a:rPr>
              <a:t>Artificial Intelligence</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در طراحی معماری نشان می‌دهد. به لطف کاربردهای هوش مصنوعی معماری، متخصصان توانسته‌اند در بخش ساخت و ساز به نتایج هیجان‌انگیزی دست پیدا کنند.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A736FA3F-CE4F-5583-6F27-551834FBB53A}"/>
              </a:ext>
            </a:extLst>
          </p:cNvPr>
          <p:cNvPicPr>
            <a:picLocks noChangeAspect="1"/>
          </p:cNvPicPr>
          <p:nvPr/>
        </p:nvPicPr>
        <p:blipFill rotWithShape="1">
          <a:blip r:embed="rId2">
            <a:extLst>
              <a:ext uri="{28A0092B-C50C-407E-A947-70E740481C1C}">
                <a14:useLocalDpi xmlns:a14="http://schemas.microsoft.com/office/drawing/2010/main" val="0"/>
              </a:ext>
            </a:extLst>
          </a:blip>
          <a:srcRect b="15571"/>
          <a:stretch/>
        </p:blipFill>
        <p:spPr>
          <a:xfrm>
            <a:off x="719579" y="778913"/>
            <a:ext cx="3979989" cy="23626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D5E82CC7-F2F0-9D6E-BB06-28C5B196FD86}"/>
              </a:ext>
            </a:extLst>
          </p:cNvPr>
          <p:cNvPicPr>
            <a:picLocks noChangeAspect="1"/>
          </p:cNvPicPr>
          <p:nvPr/>
        </p:nvPicPr>
        <p:blipFill rotWithShape="1">
          <a:blip r:embed="rId3">
            <a:extLst>
              <a:ext uri="{28A0092B-C50C-407E-A947-70E740481C1C}">
                <a14:useLocalDpi xmlns:a14="http://schemas.microsoft.com/office/drawing/2010/main" val="0"/>
              </a:ext>
            </a:extLst>
          </a:blip>
          <a:srcRect b="16214"/>
          <a:stretch/>
        </p:blipFill>
        <p:spPr>
          <a:xfrm>
            <a:off x="5133201" y="1477894"/>
            <a:ext cx="3530032" cy="16636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963401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50357" y="661391"/>
            <a:ext cx="4350871" cy="400110"/>
          </a:xfrm>
          <a:prstGeom prst="rect">
            <a:avLst/>
          </a:prstGeom>
        </p:spPr>
        <p:txBody>
          <a:bodyPr wrap="none">
            <a:spAutoFit/>
          </a:bodyPr>
          <a:lstStyle/>
          <a:p>
            <a:pPr algn="r" rtl="1"/>
            <a:r>
              <a:rPr lang="fa-IR" sz="2000" b="1" dirty="0">
                <a:cs typeface="B Titr" panose="00000700000000000000" pitchFamily="2" charset="-78"/>
              </a:rPr>
              <a:t>مهم‌ترین کاربردهای هوش مصنوعی در معماری</a:t>
            </a:r>
          </a:p>
        </p:txBody>
      </p:sp>
      <p:sp>
        <p:nvSpPr>
          <p:cNvPr id="3" name="Rectangle 2"/>
          <p:cNvSpPr/>
          <p:nvPr/>
        </p:nvSpPr>
        <p:spPr>
          <a:xfrm>
            <a:off x="320511" y="1375802"/>
            <a:ext cx="11372134" cy="482080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مهم‌ترین کاربردهای هوش مصنوعی و ابزارهای</a:t>
            </a:r>
            <a:r>
              <a:rPr lang="en-US" dirty="0">
                <a:latin typeface="Times New Roman" panose="02020603050405020304" pitchFamily="18" charset="0"/>
                <a:cs typeface="B Nazanin" panose="00000400000000000000" pitchFamily="2" charset="-78"/>
              </a:rPr>
              <a:t>AI </a:t>
            </a:r>
            <a:r>
              <a:rPr lang="fa-IR" dirty="0">
                <a:latin typeface="Times New Roman" panose="02020603050405020304" pitchFamily="18" charset="0"/>
                <a:cs typeface="B Nazanin" panose="00000400000000000000" pitchFamily="2" charset="-78"/>
              </a:rPr>
              <a:t> آن در معماری عبارت‌انداز:</a:t>
            </a:r>
          </a:p>
          <a:p>
            <a:pPr algn="justLow" rtl="1">
              <a:lnSpc>
                <a:spcPct val="250000"/>
              </a:lnSpc>
            </a:pPr>
            <a:r>
              <a:rPr lang="fa-IR" dirty="0">
                <a:latin typeface="Times New Roman" panose="02020603050405020304" pitchFamily="18" charset="0"/>
                <a:cs typeface="B Nazanin" panose="00000400000000000000" pitchFamily="2" charset="-78"/>
              </a:rPr>
              <a:t>۱. خودکارسازی طراحی معماری (</a:t>
            </a:r>
            <a:r>
              <a:rPr lang="en-US" dirty="0">
                <a:latin typeface="Times New Roman" panose="02020603050405020304" pitchFamily="18" charset="0"/>
                <a:cs typeface="B Nazanin" panose="00000400000000000000" pitchFamily="2" charset="-78"/>
              </a:rPr>
              <a:t>Architectural Design</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a:p>
            <a:pPr algn="justLow" rtl="1">
              <a:lnSpc>
                <a:spcPct val="250000"/>
              </a:lnSpc>
            </a:pPr>
            <a:r>
              <a:rPr lang="fa-IR" dirty="0">
                <a:latin typeface="Times New Roman" panose="02020603050405020304" pitchFamily="18" charset="0"/>
                <a:cs typeface="B Nazanin" panose="00000400000000000000" pitchFamily="2" charset="-78"/>
              </a:rPr>
              <a:t>خروجی طراحی معماری نقشه‌‌ی کامل پروژه است. درحقیقت آن نقشه محصول نهایی کار است. طراحی معماری چندین فاز دارد. اولین و مهم‌ترین فاز آن تحقیق و جمع‌آوری داده است. تیم طراحی اول باید درباره‌ی پروژه، خواست‌ها و نیازهای کارفرما و پروژهای مشابه و رقیب تحقیق کند و اطلاعات به‌دست بیاورد. بعد و با توجه به آن اطلاعات، تیم طراحی معماری برای هر تصمیم‌گیری در فازهای مختلف دیزاین محصول باید تناسب، کیفیت و متغیرهای گوناگون را تجزیه و تحلیل کنند. </a:t>
            </a:r>
            <a:endParaRPr lang="en-US" dirty="0">
              <a:latin typeface="Times New Roman" panose="02020603050405020304" pitchFamily="18" charset="0"/>
              <a:cs typeface="B Nazanin" panose="00000400000000000000" pitchFamily="2" charset="-78"/>
            </a:endParaRPr>
          </a:p>
          <a:p>
            <a:pPr algn="justLow" rtl="1">
              <a:lnSpc>
                <a:spcPct val="250000"/>
              </a:lnSpc>
            </a:pP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CFBF6B2A-C134-D76B-A30C-1F1E1C364BAC}"/>
              </a:ext>
            </a:extLst>
          </p:cNvPr>
          <p:cNvPicPr>
            <a:picLocks noChangeAspect="1"/>
          </p:cNvPicPr>
          <p:nvPr/>
        </p:nvPicPr>
        <p:blipFill rotWithShape="1">
          <a:blip r:embed="rId2">
            <a:extLst>
              <a:ext uri="{28A0092B-C50C-407E-A947-70E740481C1C}">
                <a14:useLocalDpi xmlns:a14="http://schemas.microsoft.com/office/drawing/2010/main" val="0"/>
              </a:ext>
            </a:extLst>
          </a:blip>
          <a:srcRect t="22543"/>
          <a:stretch/>
        </p:blipFill>
        <p:spPr>
          <a:xfrm>
            <a:off x="852203" y="613342"/>
            <a:ext cx="4350871" cy="20961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92601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50357" y="501134"/>
            <a:ext cx="4350871" cy="400110"/>
          </a:xfrm>
          <a:prstGeom prst="rect">
            <a:avLst/>
          </a:prstGeom>
        </p:spPr>
        <p:txBody>
          <a:bodyPr wrap="none">
            <a:spAutoFit/>
          </a:bodyPr>
          <a:lstStyle/>
          <a:p>
            <a:pPr algn="r" rtl="1"/>
            <a:r>
              <a:rPr lang="fa-IR" sz="2000" b="1" dirty="0">
                <a:cs typeface="B Titr" panose="00000700000000000000" pitchFamily="2" charset="-78"/>
              </a:rPr>
              <a:t>مهم‌ترین کاربردهای هوش مصنوعی در معماری</a:t>
            </a:r>
          </a:p>
        </p:txBody>
      </p:sp>
      <p:sp>
        <p:nvSpPr>
          <p:cNvPr id="4" name="Rectangle 3"/>
          <p:cNvSpPr/>
          <p:nvPr/>
        </p:nvSpPr>
        <p:spPr>
          <a:xfrm>
            <a:off x="301658" y="4585086"/>
            <a:ext cx="11519554"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مرحله‌ی تحقیق و جمع‌آوری داده ماه‌ها زمان می‌برد. شناخت کامل اقلیم پروژه تحقیقات گسترده‌ای می‌‌خواهد. مواد و مصالح گوناگون باید باهم مقایسه شوند. بهترین طرح برای هر بخش از سازه باید انتخاب شود. ابزارهای هوش مصنوعی توانایی جمع‌آوری داده، تجریه و تحلیل و بصری‌سازی داده را در کمترین زمان ممکن دارند. در این مورد، زبان برنامه‌نویسی پایتون و کتابخانه‌های قدرتمندی که مخصوص بصری‌سازی داده دارد، بسیار کمک‌کننده است. </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rot="21078718">
            <a:off x="941267" y="948953"/>
            <a:ext cx="5121283" cy="32680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a:extLst>
              <a:ext uri="{FF2B5EF4-FFF2-40B4-BE49-F238E27FC236}">
                <a16:creationId xmlns:a16="http://schemas.microsoft.com/office/drawing/2014/main" id="{1975A234-EF9C-357C-1A05-FCC0A2D53B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63336">
            <a:off x="6149913" y="1649058"/>
            <a:ext cx="4356294" cy="24504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610233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50357" y="501134"/>
            <a:ext cx="4350871" cy="400110"/>
          </a:xfrm>
          <a:prstGeom prst="rect">
            <a:avLst/>
          </a:prstGeom>
        </p:spPr>
        <p:txBody>
          <a:bodyPr wrap="none">
            <a:spAutoFit/>
          </a:bodyPr>
          <a:lstStyle/>
          <a:p>
            <a:pPr algn="r" rtl="1"/>
            <a:r>
              <a:rPr lang="fa-IR" sz="2000" b="1" dirty="0">
                <a:cs typeface="B Titr" panose="00000700000000000000" pitchFamily="2" charset="-78"/>
              </a:rPr>
              <a:t>مهم‌ترین کاربردهای هوش مصنوعی در معماری</a:t>
            </a:r>
          </a:p>
        </p:txBody>
      </p:sp>
      <p:sp>
        <p:nvSpPr>
          <p:cNvPr id="3" name="Rectangle 2"/>
          <p:cNvSpPr/>
          <p:nvPr/>
        </p:nvSpPr>
        <p:spPr>
          <a:xfrm>
            <a:off x="301110" y="1024407"/>
            <a:ext cx="5041599"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علاوه‌بر سرعت‌ بخشیدن به مرحله‌ی تحقیق و تحلیل داده، ابزارهای هوش مصنوعی به کار و تعامل تیمی، طراحی سه‌بعدی، ساختن مدل سه‌بعدی پروژ‌ه و ماکت‌سازی از آن نیز کمک می‌کنند. با استفاده از آن ابزارها و نرم‌افزارها تیم دیزاین این امکان را دارد که با یکدیگر تعامل و همکاری داشته باشند و در آن واحد پیشنهاد‌های مختلف (ایده‌پردازی) را بررسی و تحلیل کنند. </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7FEB351D-D37C-76F4-0113-437B442C3BB1}"/>
              </a:ext>
            </a:extLst>
          </p:cNvPr>
          <p:cNvPicPr>
            <a:picLocks noChangeAspect="1"/>
          </p:cNvPicPr>
          <p:nvPr/>
        </p:nvPicPr>
        <p:blipFill>
          <a:blip r:embed="rId2">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5475817" y="1217320"/>
            <a:ext cx="6271382" cy="4553988"/>
          </a:xfrm>
          <a:prstGeom prst="rect">
            <a:avLst/>
          </a:prstGeom>
        </p:spPr>
      </p:pic>
    </p:spTree>
    <p:extLst>
      <p:ext uri="{BB962C8B-B14F-4D97-AF65-F5344CB8AC3E}">
        <p14:creationId xmlns:p14="http://schemas.microsoft.com/office/powerpoint/2010/main" val="24075086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50357" y="661389"/>
            <a:ext cx="4350871" cy="400110"/>
          </a:xfrm>
          <a:prstGeom prst="rect">
            <a:avLst/>
          </a:prstGeom>
        </p:spPr>
        <p:txBody>
          <a:bodyPr wrap="none">
            <a:spAutoFit/>
          </a:bodyPr>
          <a:lstStyle/>
          <a:p>
            <a:pPr algn="r" rtl="1"/>
            <a:r>
              <a:rPr lang="fa-IR" sz="2000" b="1" dirty="0">
                <a:cs typeface="B Titr" panose="00000700000000000000" pitchFamily="2" charset="-78"/>
              </a:rPr>
              <a:t>مهم‌ترین کاربردهای هوش مصنوعی در معماری</a:t>
            </a:r>
          </a:p>
        </p:txBody>
      </p:sp>
      <p:sp>
        <p:nvSpPr>
          <p:cNvPr id="5" name="Rectangle 4"/>
          <p:cNvSpPr/>
          <p:nvPr/>
        </p:nvSpPr>
        <p:spPr>
          <a:xfrm>
            <a:off x="368682" y="1507234"/>
            <a:ext cx="10927080" cy="2619948"/>
          </a:xfrm>
          <a:prstGeom prst="rect">
            <a:avLst/>
          </a:prstGeom>
        </p:spPr>
        <p:txBody>
          <a:bodyPr wrap="square">
            <a:spAutoFit/>
          </a:bodyPr>
          <a:lstStyle/>
          <a:p>
            <a:pPr algn="r" rtl="1">
              <a:lnSpc>
                <a:spcPct val="200000"/>
              </a:lnSpc>
            </a:pPr>
            <a:r>
              <a:rPr lang="fa-IR" b="1" dirty="0">
                <a:cs typeface="B Nazanin" panose="00000400000000000000" pitchFamily="2" charset="-78"/>
              </a:rPr>
              <a:t>۲. کمک به ایده‌پردازی و خلاقیت</a:t>
            </a:r>
          </a:p>
          <a:p>
            <a:pPr algn="justLow" rtl="1">
              <a:lnSpc>
                <a:spcPct val="250000"/>
              </a:lnSpc>
            </a:pPr>
            <a:r>
              <a:rPr lang="fa-IR" dirty="0">
                <a:latin typeface="Times New Roman" panose="02020603050405020304" pitchFamily="18" charset="0"/>
                <a:cs typeface="B Nazanin" panose="00000400000000000000" pitchFamily="2" charset="-78"/>
              </a:rPr>
              <a:t>بهترین نمای بیرونی برای پروژه چه خواهد بود؟ بهترین طرح برای فضای سبز یا طراحی پشت‌بام چطور؟ طراحی معماری کاری خلاقانه است. تیم معماری باید محصولی متفاوت و متمایز خلق کند. به همین دلیل است که بعد از مرحله‌ی تحقیق و تحلیل، بیشترین زمان و انرژی تیم صرف ایده‌پردازی و یافتن خلاقانه‌ترین راه‌حل‌ها برای چالش‌های پروژه است. </a:t>
            </a:r>
            <a:endParaRPr lang="en-US" dirty="0">
              <a:latin typeface="Times New Roman" panose="02020603050405020304" pitchFamily="18" charset="0"/>
              <a:cs typeface="B Nazanin" panose="00000400000000000000" pitchFamily="2" charset="-78"/>
            </a:endParaRPr>
          </a:p>
        </p:txBody>
      </p:sp>
      <p:pic>
        <p:nvPicPr>
          <p:cNvPr id="3" name="Picture 2">
            <a:extLst>
              <a:ext uri="{FF2B5EF4-FFF2-40B4-BE49-F238E27FC236}">
                <a16:creationId xmlns:a16="http://schemas.microsoft.com/office/drawing/2014/main" id="{024E9DF4-DD6A-99D8-12E4-687293DC8C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1268" y="4413727"/>
            <a:ext cx="3474155" cy="19542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Picture 3">
            <a:extLst>
              <a:ext uri="{FF2B5EF4-FFF2-40B4-BE49-F238E27FC236}">
                <a16:creationId xmlns:a16="http://schemas.microsoft.com/office/drawing/2014/main" id="{D1C8A46F-1E21-2651-258C-D3B78B0729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559" y="3958046"/>
            <a:ext cx="4184248" cy="235553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919348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50357" y="501134"/>
            <a:ext cx="4350871" cy="400110"/>
          </a:xfrm>
          <a:prstGeom prst="rect">
            <a:avLst/>
          </a:prstGeom>
        </p:spPr>
        <p:txBody>
          <a:bodyPr wrap="none">
            <a:spAutoFit/>
          </a:bodyPr>
          <a:lstStyle/>
          <a:p>
            <a:pPr algn="r" rtl="1"/>
            <a:r>
              <a:rPr lang="fa-IR" sz="2000" b="1" dirty="0">
                <a:cs typeface="B Titr" panose="00000700000000000000" pitchFamily="2" charset="-78"/>
              </a:rPr>
              <a:t>مهم‌ترین کاربردهای هوش مصنوعی در معماری</a:t>
            </a:r>
          </a:p>
        </p:txBody>
      </p:sp>
      <p:sp>
        <p:nvSpPr>
          <p:cNvPr id="3" name="Rectangle 2"/>
          <p:cNvSpPr/>
          <p:nvPr/>
        </p:nvSpPr>
        <p:spPr>
          <a:xfrm>
            <a:off x="274320" y="1369582"/>
            <a:ext cx="11347704"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در این زمینه هم ابزارهای هوش مصنوعی به تیم معماری فرصت و امکان تصویرسازی ایده‌های مختلف و مقایسه‌ی آن‌ها را می‌دهد. همچنین این ابزارها ممکن است پیشنهادهایی برای بهتر‌ شدن طرح به تیم بدهند. مهم‌ترین ابزار مبتنی بر هوش مصنوعی که در میان معماران سراسر دنیا بسیار پرطرفدار است، </a:t>
            </a:r>
            <a:r>
              <a:rPr lang="en-US" dirty="0" err="1">
                <a:latin typeface="Times New Roman" panose="02020603050405020304" pitchFamily="18" charset="0"/>
                <a:cs typeface="B Nazanin" panose="00000400000000000000" pitchFamily="2" charset="-78"/>
              </a:rPr>
              <a:t>Midjourney</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نام دارد. این ابزار متن و توضیحات متنی را به تصویر تبدیل می‌کند. با کمک این ابزار معماران مختلف در سراسر دنیا می‌توانند طرح‌های خلاقانه و گاهی عجیب و غریب خود را به تصویر بکشند و با دیگر معماران به اشتراک بگذارند. </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4732377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50357" y="501134"/>
            <a:ext cx="4350871" cy="400110"/>
          </a:xfrm>
          <a:prstGeom prst="rect">
            <a:avLst/>
          </a:prstGeom>
        </p:spPr>
        <p:txBody>
          <a:bodyPr wrap="none">
            <a:spAutoFit/>
          </a:bodyPr>
          <a:lstStyle/>
          <a:p>
            <a:pPr algn="r" rtl="1"/>
            <a:r>
              <a:rPr lang="fa-IR" sz="2000" b="1" dirty="0">
                <a:cs typeface="B Titr" panose="00000700000000000000" pitchFamily="2" charset="-78"/>
              </a:rPr>
              <a:t>مهم‌ترین کاربردهای هوش مصنوعی در معماری</a:t>
            </a:r>
          </a:p>
        </p:txBody>
      </p:sp>
      <p:sp>
        <p:nvSpPr>
          <p:cNvPr id="3" name="Rectangle 2"/>
          <p:cNvSpPr/>
          <p:nvPr/>
        </p:nvSpPr>
        <p:spPr>
          <a:xfrm>
            <a:off x="6830568" y="1533067"/>
            <a:ext cx="4572000" cy="206595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به این تصاویر نگاه کنید که چند نمونه از معماری‌هایی است که معماران شناخته‌‌شده‌ی دنیا با هوش مصنوعی  </a:t>
            </a:r>
            <a:r>
              <a:rPr lang="en-US" dirty="0" err="1">
                <a:latin typeface="Times New Roman" panose="02020603050405020304" pitchFamily="18" charset="0"/>
                <a:cs typeface="B Nazanin" panose="00000400000000000000" pitchFamily="2" charset="-78"/>
              </a:rPr>
              <a:t>Midjourney</a:t>
            </a:r>
            <a:r>
              <a:rPr lang="fa-IR" dirty="0">
                <a:latin typeface="Times New Roman" panose="02020603050405020304" pitchFamily="18" charset="0"/>
                <a:cs typeface="B Nazanin" panose="00000400000000000000" pitchFamily="2" charset="-78"/>
              </a:rPr>
              <a:t> خلق کردند.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EABEC4A2-59CE-C9DF-519B-D192F054F1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46850">
            <a:off x="648007" y="738967"/>
            <a:ext cx="4176937" cy="33040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BBB766A2-78AA-00B6-F4F5-E6A8CA458971}"/>
              </a:ext>
            </a:extLst>
          </p:cNvPr>
          <p:cNvPicPr>
            <a:picLocks noChangeAspect="1"/>
          </p:cNvPicPr>
          <p:nvPr/>
        </p:nvPicPr>
        <p:blipFill>
          <a:blip r:embed="rId3"/>
          <a:stretch>
            <a:fillRect/>
          </a:stretch>
        </p:blipFill>
        <p:spPr>
          <a:xfrm rot="20942536">
            <a:off x="3127293" y="3956319"/>
            <a:ext cx="3973793" cy="22352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587204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50357" y="501134"/>
            <a:ext cx="4350871" cy="400110"/>
          </a:xfrm>
          <a:prstGeom prst="rect">
            <a:avLst/>
          </a:prstGeom>
        </p:spPr>
        <p:txBody>
          <a:bodyPr wrap="none">
            <a:spAutoFit/>
          </a:bodyPr>
          <a:lstStyle/>
          <a:p>
            <a:pPr algn="r" rtl="1"/>
            <a:r>
              <a:rPr lang="fa-IR" sz="2000" b="1" dirty="0">
                <a:cs typeface="B Titr" panose="00000700000000000000" pitchFamily="2" charset="-78"/>
              </a:rPr>
              <a:t>مهم‌ترین کاربردهای هوش مصنوعی در معماری</a:t>
            </a:r>
          </a:p>
        </p:txBody>
      </p:sp>
      <p:pic>
        <p:nvPicPr>
          <p:cNvPr id="3" name="Picture 2"/>
          <p:cNvPicPr>
            <a:picLocks noChangeAspect="1"/>
          </p:cNvPicPr>
          <p:nvPr/>
        </p:nvPicPr>
        <p:blipFill>
          <a:blip r:embed="rId2"/>
          <a:stretch>
            <a:fillRect/>
          </a:stretch>
        </p:blipFill>
        <p:spPr>
          <a:xfrm>
            <a:off x="490089" y="2966163"/>
            <a:ext cx="6080527" cy="32790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4" name="Picture 3"/>
          <p:cNvPicPr>
            <a:picLocks noChangeAspect="1"/>
          </p:cNvPicPr>
          <p:nvPr/>
        </p:nvPicPr>
        <p:blipFill>
          <a:blip r:embed="rId3"/>
          <a:stretch>
            <a:fillRect/>
          </a:stretch>
        </p:blipFill>
        <p:spPr>
          <a:xfrm>
            <a:off x="6080144" y="1366456"/>
            <a:ext cx="5339949" cy="294428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917500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21175" y="651965"/>
            <a:ext cx="3179075" cy="400110"/>
          </a:xfrm>
          <a:prstGeom prst="rect">
            <a:avLst/>
          </a:prstGeom>
        </p:spPr>
        <p:txBody>
          <a:bodyPr wrap="none">
            <a:spAutoFit/>
          </a:bodyPr>
          <a:lstStyle/>
          <a:p>
            <a:pPr algn="l" rtl="1"/>
            <a:r>
              <a:rPr lang="fa-IR" sz="2000" b="1" dirty="0">
                <a:cs typeface="B Titr" panose="00000700000000000000" pitchFamily="2" charset="-78"/>
              </a:rPr>
              <a:t>مزایای هوش مصنوعی در معماری</a:t>
            </a:r>
          </a:p>
        </p:txBody>
      </p:sp>
      <p:sp>
        <p:nvSpPr>
          <p:cNvPr id="4" name="Rectangle 3"/>
          <p:cNvSpPr/>
          <p:nvPr/>
        </p:nvSpPr>
        <p:spPr>
          <a:xfrm>
            <a:off x="457200" y="1702784"/>
            <a:ext cx="10963656" cy="1927451"/>
          </a:xfrm>
          <a:prstGeom prst="rect">
            <a:avLst/>
          </a:prstGeom>
        </p:spPr>
        <p:txBody>
          <a:bodyPr wrap="square">
            <a:spAutoFit/>
          </a:bodyPr>
          <a:lstStyle/>
          <a:p>
            <a:pPr algn="r" rtl="1">
              <a:lnSpc>
                <a:spcPct val="200000"/>
              </a:lnSpc>
            </a:pPr>
            <a:r>
              <a:rPr lang="fa-IR" dirty="0">
                <a:cs typeface="B Nazanin" panose="00000400000000000000" pitchFamily="2" charset="-78"/>
              </a:rPr>
              <a:t>هوش مصنوعی تاکنون توانسته فرصت‌های خلاقانه بی‌شماری را ارائه دهد و در حال تبدیل شدن به ابزاری ضروری در پروژه‌های معماری است.</a:t>
            </a:r>
          </a:p>
          <a:p>
            <a:pPr algn="justLow" rtl="1">
              <a:lnSpc>
                <a:spcPct val="250000"/>
              </a:lnSpc>
            </a:pPr>
            <a:r>
              <a:rPr lang="fa-IR" dirty="0">
                <a:latin typeface="Times New Roman" panose="02020603050405020304" pitchFamily="18" charset="0"/>
                <a:cs typeface="B Nazanin" panose="00000400000000000000" pitchFamily="2" charset="-78"/>
              </a:rPr>
              <a:t> یک نرم‌افزار با عملکردهای هوشمند خود، توانایی تجزیه و تحلیل داده‌ها را به طور کارآمدتری خواهد داشت و می‌تواند به معماران در پیاده‌سازی تکنیک‌های جدید معماری طراحی کمک کند.</a:t>
            </a:r>
            <a:endParaRPr lang="en-US" dirty="0">
              <a:latin typeface="Times New Roman" panose="02020603050405020304" pitchFamily="18" charset="0"/>
              <a:cs typeface="B Nazanin" panose="00000400000000000000" pitchFamily="2" charset="-78"/>
            </a:endParaRPr>
          </a:p>
        </p:txBody>
      </p:sp>
      <p:pic>
        <p:nvPicPr>
          <p:cNvPr id="3" name="Picture 2">
            <a:extLst>
              <a:ext uri="{FF2B5EF4-FFF2-40B4-BE49-F238E27FC236}">
                <a16:creationId xmlns:a16="http://schemas.microsoft.com/office/drawing/2014/main" id="{2FBB574D-BBEE-B9F3-74FD-D3D6ADAA4193}"/>
              </a:ext>
            </a:extLst>
          </p:cNvPr>
          <p:cNvPicPr>
            <a:picLocks noChangeAspect="1"/>
          </p:cNvPicPr>
          <p:nvPr/>
        </p:nvPicPr>
        <p:blipFill>
          <a:blip r:embed="rId2"/>
          <a:stretch>
            <a:fillRect/>
          </a:stretch>
        </p:blipFill>
        <p:spPr>
          <a:xfrm>
            <a:off x="632933" y="3244819"/>
            <a:ext cx="5650301" cy="311540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7365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66311" y="650834"/>
            <a:ext cx="3228769" cy="400110"/>
          </a:xfrm>
          <a:prstGeom prst="rect">
            <a:avLst/>
          </a:prstGeom>
        </p:spPr>
        <p:txBody>
          <a:bodyPr wrap="none">
            <a:spAutoFit/>
          </a:bodyPr>
          <a:lstStyle/>
          <a:p>
            <a:pPr algn="l" rtl="1"/>
            <a:r>
              <a:rPr lang="fa-IR" sz="2000" b="1" dirty="0">
                <a:cs typeface="B Titr" panose="00000700000000000000" pitchFamily="2" charset="-78"/>
              </a:rPr>
              <a:t>مزایای هوش مصنوعی در معماری</a:t>
            </a:r>
          </a:p>
        </p:txBody>
      </p:sp>
      <p:sp>
        <p:nvSpPr>
          <p:cNvPr id="4" name="Rectangle 3"/>
          <p:cNvSpPr/>
          <p:nvPr/>
        </p:nvSpPr>
        <p:spPr>
          <a:xfrm>
            <a:off x="237744" y="1426893"/>
            <a:ext cx="11612880"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استفاده از هوش مصنوعی در معماری دارای مزایای زیادی است که به بهبود فرآیندها و بهینه‌سازی طراحی و اجرای پروژه‌های معماری کمک می‌کند. از جمله مهمترین مزایای هوش مصنوعی در معماری می‌توان به موارد زیر اشاره کرد:</a:t>
            </a:r>
          </a:p>
        </p:txBody>
      </p:sp>
      <p:pic>
        <p:nvPicPr>
          <p:cNvPr id="3" name="Picture 2">
            <a:extLst>
              <a:ext uri="{FF2B5EF4-FFF2-40B4-BE49-F238E27FC236}">
                <a16:creationId xmlns:a16="http://schemas.microsoft.com/office/drawing/2014/main" id="{FB48D1A1-6CA9-493A-515F-E2F5C0D7EC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604" y="2501573"/>
            <a:ext cx="4796488" cy="379409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86B7B8A3-6BA8-817C-C2D3-31ED0E7EBD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2928" y="3252025"/>
            <a:ext cx="4565468" cy="30436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649984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66311" y="650834"/>
            <a:ext cx="3228769" cy="400110"/>
          </a:xfrm>
          <a:prstGeom prst="rect">
            <a:avLst/>
          </a:prstGeom>
        </p:spPr>
        <p:txBody>
          <a:bodyPr wrap="none">
            <a:spAutoFit/>
          </a:bodyPr>
          <a:lstStyle/>
          <a:p>
            <a:pPr algn="l" rtl="1"/>
            <a:r>
              <a:rPr lang="fa-IR" sz="2000" b="1" dirty="0">
                <a:cs typeface="B Titr" panose="00000700000000000000" pitchFamily="2" charset="-78"/>
              </a:rPr>
              <a:t>مزایای هوش مصنوعی در معماری</a:t>
            </a:r>
          </a:p>
        </p:txBody>
      </p:sp>
      <p:sp>
        <p:nvSpPr>
          <p:cNvPr id="4" name="Rectangle 3"/>
          <p:cNvSpPr/>
          <p:nvPr/>
        </p:nvSpPr>
        <p:spPr>
          <a:xfrm>
            <a:off x="228317" y="1417466"/>
            <a:ext cx="6964336"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1. .هوش مصنوعی می‌تواند به توسعه‌دهندگان و معماران در ایجاد مدل‌های سه‌بعدی پیچیده کمک کند. این موضوع در نهایت به معماران کمک می‌کند تا طراحی‌های خود را به سرعت انجام دهند.</a:t>
            </a:r>
          </a:p>
          <a:p>
            <a:pPr algn="justLow" rtl="1">
              <a:lnSpc>
                <a:spcPct val="250000"/>
              </a:lnSpc>
            </a:pPr>
            <a:r>
              <a:rPr lang="fa-IR" dirty="0">
                <a:latin typeface="Times New Roman" panose="02020603050405020304" pitchFamily="18" charset="0"/>
                <a:cs typeface="B Nazanin" panose="00000400000000000000" pitchFamily="2" charset="-78"/>
              </a:rPr>
              <a:t>2. معماری ساختمان‌ها معمولا کار بسیار پر هزینه‌ای است، استفاده از هوش مصنوعی در معماری به مالکان کمک می‌کند تا هزینه‌های ساخت و معماری ساختمان خود را به طرز چشمگیری کاهش دهند.</a:t>
            </a:r>
          </a:p>
          <a:p>
            <a:pPr algn="justLow" rtl="1">
              <a:lnSpc>
                <a:spcPct val="250000"/>
              </a:lnSpc>
            </a:pPr>
            <a:r>
              <a:rPr lang="fa-IR" dirty="0">
                <a:latin typeface="Times New Roman" panose="02020603050405020304" pitchFamily="18" charset="0"/>
                <a:cs typeface="B Nazanin" panose="00000400000000000000" pitchFamily="2" charset="-78"/>
              </a:rPr>
              <a:t>3.  هوش مصنوعی می‌تواند دقت در طراحی و اجرای پروژه‌های معماری افزایش دهد و از اشتباهات انسانی جلوگیری کند.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0F4850FB-296E-DAFB-A6F6-0C679069A7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63336">
            <a:off x="7716247" y="1884529"/>
            <a:ext cx="3723330" cy="20943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592844E1-A3ED-60F9-B863-E4AC6CA9BC8B}"/>
              </a:ext>
            </a:extLst>
          </p:cNvPr>
          <p:cNvPicPr>
            <a:picLocks noChangeAspect="1"/>
          </p:cNvPicPr>
          <p:nvPr/>
        </p:nvPicPr>
        <p:blipFill>
          <a:blip r:embed="rId3"/>
          <a:stretch>
            <a:fillRect/>
          </a:stretch>
        </p:blipFill>
        <p:spPr>
          <a:xfrm rot="21078718">
            <a:off x="8257038" y="4064893"/>
            <a:ext cx="3192866" cy="20374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83089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2303" y="501134"/>
            <a:ext cx="3217547" cy="400110"/>
          </a:xfrm>
          <a:prstGeom prst="rect">
            <a:avLst/>
          </a:prstGeom>
        </p:spPr>
        <p:txBody>
          <a:bodyPr wrap="none">
            <a:spAutoFit/>
          </a:bodyPr>
          <a:lstStyle/>
          <a:p>
            <a:r>
              <a:rPr lang="fa-IR" sz="2000" dirty="0">
                <a:cs typeface="B Titr" panose="00000700000000000000" pitchFamily="2" charset="-78"/>
              </a:rPr>
              <a:t>کاربرد هوش مصنوعی در معماری </a:t>
            </a:r>
            <a:endParaRPr lang="en-US" sz="2000" dirty="0">
              <a:cs typeface="B Titr" panose="00000700000000000000" pitchFamily="2" charset="-78"/>
            </a:endParaRPr>
          </a:p>
        </p:txBody>
      </p:sp>
      <p:sp>
        <p:nvSpPr>
          <p:cNvPr id="3" name="Rectangle 2"/>
          <p:cNvSpPr/>
          <p:nvPr/>
        </p:nvSpPr>
        <p:spPr>
          <a:xfrm>
            <a:off x="480766" y="901244"/>
            <a:ext cx="5750351"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 هوش مصنوعی یک فناوری نوآورانه است که به ماشین‌ها و برنامه‌های رایانه‌ای اجازه می‌دهد تا با ورودی‌های جدید سازگار شوند؛ از تجربه ها فرا بگیرند و عملکردهایی مانند یادگیری، استدلال، تصمیم‌گیری و تفسیر بصری که به هوش انسانی نیاز دارند را انجام دهند. زمانی که پای معماری (</a:t>
            </a:r>
            <a:r>
              <a:rPr lang="en-US" dirty="0">
                <a:latin typeface="Times New Roman" panose="02020603050405020304" pitchFamily="18" charset="0"/>
                <a:cs typeface="B Nazanin" panose="00000400000000000000" pitchFamily="2" charset="-78"/>
              </a:rPr>
              <a:t>architecture</a:t>
            </a:r>
            <a:r>
              <a:rPr lang="fa-IR" dirty="0">
                <a:latin typeface="Times New Roman" panose="02020603050405020304" pitchFamily="18" charset="0"/>
                <a:cs typeface="B Nazanin" panose="00000400000000000000" pitchFamily="2" charset="-78"/>
              </a:rPr>
              <a:t> )و طراحی در میان باشد، هوش مصنوعی در نقش یک ابزار تحقیقی می‌تواند پروژه‌های ساختمانی را به سرعت تجزیه و تحلیل کند و برای پیچیده‌ترین مشکلات، پاسخ‌هایی کافی ارائه دهد در حالی که میزان دخالت انسانی در حداقل مقدار ممکن است.</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52397D94-F4A2-276B-F14A-87DD651DC7C3}"/>
              </a:ext>
            </a:extLst>
          </p:cNvPr>
          <p:cNvPicPr>
            <a:picLocks noChangeAspect="1"/>
          </p:cNvPicPr>
          <p:nvPr/>
        </p:nvPicPr>
        <p:blipFill rotWithShape="1">
          <a:blip r:embed="rId2">
            <a:extLst>
              <a:ext uri="{28A0092B-C50C-407E-A947-70E740481C1C}">
                <a14:useLocalDpi xmlns:a14="http://schemas.microsoft.com/office/drawing/2010/main" val="0"/>
              </a:ext>
            </a:extLst>
          </a:blip>
          <a:srcRect b="12904"/>
          <a:stretch/>
        </p:blipFill>
        <p:spPr>
          <a:xfrm rot="21145068">
            <a:off x="7224419" y="1668954"/>
            <a:ext cx="3676720" cy="39930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272816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56885" y="641405"/>
            <a:ext cx="3228769" cy="400110"/>
          </a:xfrm>
          <a:prstGeom prst="rect">
            <a:avLst/>
          </a:prstGeom>
        </p:spPr>
        <p:txBody>
          <a:bodyPr wrap="none">
            <a:spAutoFit/>
          </a:bodyPr>
          <a:lstStyle/>
          <a:p>
            <a:pPr algn="l" rtl="1"/>
            <a:r>
              <a:rPr lang="fa-IR" sz="2000" b="1" dirty="0">
                <a:cs typeface="B Titr" panose="00000700000000000000" pitchFamily="2" charset="-78"/>
              </a:rPr>
              <a:t>مزایای هوش مصنوعی در معماری</a:t>
            </a:r>
          </a:p>
        </p:txBody>
      </p:sp>
      <p:sp>
        <p:nvSpPr>
          <p:cNvPr id="3" name="Rectangle 2"/>
          <p:cNvSpPr/>
          <p:nvPr/>
        </p:nvSpPr>
        <p:spPr>
          <a:xfrm>
            <a:off x="155730" y="1674406"/>
            <a:ext cx="11494008" cy="1373453"/>
          </a:xfrm>
          <a:prstGeom prst="rect">
            <a:avLst/>
          </a:prstGeom>
        </p:spPr>
        <p:txBody>
          <a:bodyPr wrap="square">
            <a:spAutoFit/>
          </a:bodyPr>
          <a:lstStyle/>
          <a:p>
            <a:pPr algn="ctr" rtl="1">
              <a:lnSpc>
                <a:spcPct val="250000"/>
              </a:lnSpc>
            </a:pPr>
            <a:r>
              <a:rPr lang="fa-IR" dirty="0">
                <a:cs typeface="B Nazanin" panose="00000400000000000000" pitchFamily="2" charset="-78"/>
              </a:rPr>
              <a:t>1</a:t>
            </a:r>
            <a:r>
              <a:rPr lang="fa-IR" dirty="0">
                <a:latin typeface="Times New Roman" panose="02020603050405020304" pitchFamily="18" charset="0"/>
                <a:cs typeface="B Nazanin" panose="00000400000000000000" pitchFamily="2" charset="-78"/>
              </a:rPr>
              <a:t>.استفاده از هوش مصنوعی در معماری نیاز به نقشه‌برداری و محاسبات دقیق را از بین می‌برد. هوش مصنوعی در انجام محاسبات بسیار دقیق است و به ندرت پیش می‌آید که در محاسبات خود دچار خطا شود.</a:t>
            </a:r>
          </a:p>
        </p:txBody>
      </p:sp>
      <p:pic>
        <p:nvPicPr>
          <p:cNvPr id="4" name="Picture 3">
            <a:extLst>
              <a:ext uri="{FF2B5EF4-FFF2-40B4-BE49-F238E27FC236}">
                <a16:creationId xmlns:a16="http://schemas.microsoft.com/office/drawing/2014/main" id="{279F04DA-39EE-9B48-7F13-92BE97648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3810142"/>
            <a:ext cx="4356294" cy="245041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09C7E679-F8F9-46E6-1C9F-37F95BEA5A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850" y="3465828"/>
            <a:ext cx="4184248" cy="235553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106572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56885" y="641405"/>
            <a:ext cx="3228769" cy="400110"/>
          </a:xfrm>
          <a:prstGeom prst="rect">
            <a:avLst/>
          </a:prstGeom>
        </p:spPr>
        <p:txBody>
          <a:bodyPr wrap="none">
            <a:spAutoFit/>
          </a:bodyPr>
          <a:lstStyle/>
          <a:p>
            <a:pPr algn="l" rtl="1"/>
            <a:r>
              <a:rPr lang="fa-IR" sz="2000" b="1" dirty="0">
                <a:cs typeface="B Titr" panose="00000700000000000000" pitchFamily="2" charset="-78"/>
              </a:rPr>
              <a:t>مزایای هوش مصنوعی در معماری</a:t>
            </a:r>
          </a:p>
        </p:txBody>
      </p:sp>
      <p:sp>
        <p:nvSpPr>
          <p:cNvPr id="3" name="Rectangle 2"/>
          <p:cNvSpPr/>
          <p:nvPr/>
        </p:nvSpPr>
        <p:spPr>
          <a:xfrm>
            <a:off x="348996" y="3927413"/>
            <a:ext cx="11494008" cy="2758447"/>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2.هوش مصنوعی بسیار خلاق است، استفاده از هوش مصنوعی در معماری به معمارها کمک می‌کند تا طرح‌های بسیار جذاب و شگفت‌انگیز خلق کنند.</a:t>
            </a:r>
          </a:p>
          <a:p>
            <a:pPr algn="ctr" rtl="1">
              <a:lnSpc>
                <a:spcPct val="250000"/>
              </a:lnSpc>
            </a:pPr>
            <a:r>
              <a:rPr lang="fa-IR" dirty="0">
                <a:latin typeface="Times New Roman" panose="02020603050405020304" pitchFamily="18" charset="0"/>
                <a:cs typeface="B Nazanin" panose="00000400000000000000" pitchFamily="2" charset="-78"/>
              </a:rPr>
              <a:t>3.هوش مصنوعی در طراحی‌های خود امنیت، راحتی، زیبایی و سایر فاکتورها را در نظر می‌گیرد. این موضوع سبب می‌شود تا طرحی که توسط هوش مصنوعی ارائه می‌شود از هر نظر بهینه باشد.</a:t>
            </a:r>
          </a:p>
          <a:p>
            <a:pPr algn="ctr" rtl="1">
              <a:lnSpc>
                <a:spcPct val="250000"/>
              </a:lnSpc>
            </a:pPr>
            <a:r>
              <a:rPr lang="fa-IR" dirty="0">
                <a:latin typeface="Times New Roman" panose="02020603050405020304" pitchFamily="18" charset="0"/>
                <a:cs typeface="B Nazanin" panose="00000400000000000000" pitchFamily="2" charset="-78"/>
              </a:rPr>
              <a:t>4.هوش مصنوعی می‌تواند با تحلیل داده‌ها و رصد مستمر از عملکرد ساختمان به پیش‌بینی نیازهای آتی و مشکلات احتمالی کمک کند.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BA915829-2B8B-6AF1-8B83-C898825E64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286" y="1466033"/>
            <a:ext cx="4794069" cy="2423402"/>
          </a:xfrm>
          <a:prstGeom prst="rect">
            <a:avLst/>
          </a:prstGeom>
          <a:ln>
            <a:noFill/>
          </a:ln>
          <a:effectLst>
            <a:softEdge rad="112500"/>
          </a:effectLst>
        </p:spPr>
      </p:pic>
      <p:pic>
        <p:nvPicPr>
          <p:cNvPr id="7" name="Picture 6">
            <a:extLst>
              <a:ext uri="{FF2B5EF4-FFF2-40B4-BE49-F238E27FC236}">
                <a16:creationId xmlns:a16="http://schemas.microsoft.com/office/drawing/2014/main" id="{A63DC2D8-511C-8D19-581C-29BA8558C8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1261" y="1428054"/>
            <a:ext cx="3353344" cy="2499359"/>
          </a:xfrm>
          <a:prstGeom prst="rect">
            <a:avLst/>
          </a:prstGeom>
          <a:ln>
            <a:noFill/>
          </a:ln>
          <a:effectLst>
            <a:softEdge rad="112500"/>
          </a:effectLst>
        </p:spPr>
      </p:pic>
    </p:spTree>
    <p:extLst>
      <p:ext uri="{BB962C8B-B14F-4D97-AF65-F5344CB8AC3E}">
        <p14:creationId xmlns:p14="http://schemas.microsoft.com/office/powerpoint/2010/main" val="16564063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21175" y="677433"/>
            <a:ext cx="3179075" cy="400110"/>
          </a:xfrm>
          <a:prstGeom prst="rect">
            <a:avLst/>
          </a:prstGeom>
        </p:spPr>
        <p:txBody>
          <a:bodyPr wrap="none">
            <a:spAutoFit/>
          </a:bodyPr>
          <a:lstStyle/>
          <a:p>
            <a:pPr algn="l" rtl="1"/>
            <a:r>
              <a:rPr lang="fa-IR" sz="2000" b="1" dirty="0">
                <a:cs typeface="B Titr" panose="00000700000000000000" pitchFamily="2" charset="-78"/>
              </a:rPr>
              <a:t>مزایای هوش مصنوعی در معماری</a:t>
            </a:r>
          </a:p>
        </p:txBody>
      </p:sp>
      <p:sp>
        <p:nvSpPr>
          <p:cNvPr id="3" name="Rectangle 2"/>
          <p:cNvSpPr/>
          <p:nvPr/>
        </p:nvSpPr>
        <p:spPr>
          <a:xfrm>
            <a:off x="2059851" y="1357279"/>
            <a:ext cx="9317736"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به طور کلی از مزیای هوش مصنوعی در معماری می‌توان به موارد زیر اشاره کرد:</a:t>
            </a:r>
          </a:p>
          <a:p>
            <a:pPr algn="justLow" rtl="1">
              <a:lnSpc>
                <a:spcPct val="250000"/>
              </a:lnSpc>
            </a:pPr>
            <a:r>
              <a:rPr lang="fa-IR" dirty="0">
                <a:latin typeface="Times New Roman" panose="02020603050405020304" pitchFamily="18" charset="0"/>
                <a:cs typeface="B Nazanin" panose="00000400000000000000" pitchFamily="2" charset="-78"/>
              </a:rPr>
              <a:t>کاهش قابل‌توجه زمان طراحی</a:t>
            </a:r>
          </a:p>
          <a:p>
            <a:pPr algn="justLow" rtl="1">
              <a:lnSpc>
                <a:spcPct val="250000"/>
              </a:lnSpc>
            </a:pPr>
            <a:r>
              <a:rPr lang="fa-IR" dirty="0">
                <a:latin typeface="Times New Roman" panose="02020603050405020304" pitchFamily="18" charset="0"/>
                <a:cs typeface="B Nazanin" panose="00000400000000000000" pitchFamily="2" charset="-78"/>
              </a:rPr>
              <a:t>کمک به بهبود تجربه مشتریان بالقوه</a:t>
            </a:r>
          </a:p>
          <a:p>
            <a:pPr algn="justLow" rtl="1">
              <a:lnSpc>
                <a:spcPct val="250000"/>
              </a:lnSpc>
            </a:pPr>
            <a:r>
              <a:rPr lang="fa-IR" dirty="0">
                <a:latin typeface="Times New Roman" panose="02020603050405020304" pitchFamily="18" charset="0"/>
                <a:cs typeface="B Nazanin" panose="00000400000000000000" pitchFamily="2" charset="-78"/>
              </a:rPr>
              <a:t>بررسی تمام جنبه های پروژه قبل از اجرای واقعی آن</a:t>
            </a:r>
          </a:p>
          <a:p>
            <a:pPr algn="justLow" rtl="1">
              <a:lnSpc>
                <a:spcPct val="250000"/>
              </a:lnSpc>
            </a:pPr>
            <a:r>
              <a:rPr lang="fa-IR" dirty="0">
                <a:latin typeface="Times New Roman" panose="02020603050405020304" pitchFamily="18" charset="0"/>
                <a:cs typeface="B Nazanin" panose="00000400000000000000" pitchFamily="2" charset="-78"/>
              </a:rPr>
              <a:t>بهینه‌سازی فرایندهای برنامه‌ریزی و ساخت و ساز</a:t>
            </a:r>
          </a:p>
          <a:p>
            <a:pPr algn="justLow" rtl="1">
              <a:lnSpc>
                <a:spcPct val="250000"/>
              </a:lnSpc>
            </a:pPr>
            <a:r>
              <a:rPr lang="fa-IR" dirty="0">
                <a:latin typeface="Times New Roman" panose="02020603050405020304" pitchFamily="18" charset="0"/>
                <a:cs typeface="B Nazanin" panose="00000400000000000000" pitchFamily="2" charset="-78"/>
              </a:rPr>
              <a:t>کمک به ساخت ساختمان‌های کارآمدتر و پایدار</a:t>
            </a:r>
          </a:p>
        </p:txBody>
      </p:sp>
      <p:pic>
        <p:nvPicPr>
          <p:cNvPr id="5" name="Picture 4">
            <a:extLst>
              <a:ext uri="{FF2B5EF4-FFF2-40B4-BE49-F238E27FC236}">
                <a16:creationId xmlns:a16="http://schemas.microsoft.com/office/drawing/2014/main" id="{82F7238F-14CA-2A55-CBBB-B4D27DEE53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7339" y="3278151"/>
            <a:ext cx="4565468" cy="30436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A8A2E2EA-A514-4F30-643F-D7578520D6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23546">
            <a:off x="744661" y="797461"/>
            <a:ext cx="4184248" cy="235553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439957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21175" y="510278"/>
            <a:ext cx="3116559" cy="400110"/>
          </a:xfrm>
          <a:prstGeom prst="rect">
            <a:avLst/>
          </a:prstGeom>
        </p:spPr>
        <p:txBody>
          <a:bodyPr wrap="none">
            <a:spAutoFit/>
          </a:bodyPr>
          <a:lstStyle/>
          <a:p>
            <a:pPr rtl="1"/>
            <a:r>
              <a:rPr lang="fa-IR" sz="2000" b="1" dirty="0">
                <a:cs typeface="B Titr" panose="00000700000000000000" pitchFamily="2" charset="-78"/>
              </a:rPr>
              <a:t>معایب هوش مصنوعی در معماری</a:t>
            </a:r>
          </a:p>
        </p:txBody>
      </p:sp>
      <p:sp>
        <p:nvSpPr>
          <p:cNvPr id="4" name="Rectangle 3"/>
          <p:cNvSpPr/>
          <p:nvPr/>
        </p:nvSpPr>
        <p:spPr>
          <a:xfrm>
            <a:off x="274320" y="1364224"/>
            <a:ext cx="11347704" cy="4835939"/>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هرچند استفاده از هوش مصنوعی در معماری با مزایای بسیار زیادی همراه است، اما این موضوع محدودیت‌های منحصربه‌فرد خود را نیز دارد که شما باید از این محدودیت‌ها آگاهی کامل داشته باشید. از جمله مهمترین محدودیت‌ها و معایب هوش مصنوعی در معماری می‌توان به موارد زیر اشاره کرد:</a:t>
            </a:r>
          </a:p>
          <a:p>
            <a:pPr algn="ctr" rtl="1">
              <a:lnSpc>
                <a:spcPct val="250000"/>
              </a:lnSpc>
            </a:pPr>
            <a:endParaRPr lang="fa-IR" dirty="0">
              <a:latin typeface="Times New Roman" panose="02020603050405020304" pitchFamily="18" charset="0"/>
              <a:cs typeface="B Nazanin" panose="00000400000000000000" pitchFamily="2" charset="-78"/>
            </a:endParaRPr>
          </a:p>
          <a:p>
            <a:pPr algn="ctr" rtl="1">
              <a:lnSpc>
                <a:spcPct val="250000"/>
              </a:lnSpc>
            </a:pPr>
            <a:r>
              <a:rPr lang="fa-IR" dirty="0">
                <a:latin typeface="Times New Roman" panose="02020603050405020304" pitchFamily="18" charset="0"/>
                <a:cs typeface="B Nazanin" panose="00000400000000000000" pitchFamily="2" charset="-78"/>
              </a:rPr>
              <a:t>1.  پیاده‌سازی سیستم‌های هوش مصنوعی در معماری ممکن است نیاز به مهارت‌های تخصصی داشته باشد. توسعه و نگهداری این سیستم‌ها ممکن است برای توسعه‌دهندگان پیچیده باشد.</a:t>
            </a:r>
          </a:p>
          <a:p>
            <a:pPr algn="ctr" rtl="1">
              <a:lnSpc>
                <a:spcPct val="250000"/>
              </a:lnSpc>
            </a:pPr>
            <a:r>
              <a:rPr lang="fa-IR" dirty="0">
                <a:latin typeface="Times New Roman" panose="02020603050405020304" pitchFamily="18" charset="0"/>
                <a:cs typeface="B Nazanin" panose="00000400000000000000" pitchFamily="2" charset="-78"/>
              </a:rPr>
              <a:t>2.  پیاده‌سازی سیستم‌های هوش مصنوعی و معماری مبتنی بر آنها ممکن است، هزینه‌های بالایی داشته باشد. هزینه‌های معماری با استفاده از هوش مصنوعی شامل مواردی مانند هزینه‌های نرم‌افزاری، سخت‌افزاری و آموزش نیروهای انسانی می‌شود.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4790196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21175" y="510278"/>
            <a:ext cx="3116559" cy="400110"/>
          </a:xfrm>
          <a:prstGeom prst="rect">
            <a:avLst/>
          </a:prstGeom>
        </p:spPr>
        <p:txBody>
          <a:bodyPr wrap="none">
            <a:spAutoFit/>
          </a:bodyPr>
          <a:lstStyle/>
          <a:p>
            <a:pPr rtl="1"/>
            <a:r>
              <a:rPr lang="fa-IR" sz="2000" b="1" dirty="0">
                <a:cs typeface="B Titr" panose="00000700000000000000" pitchFamily="2" charset="-78"/>
              </a:rPr>
              <a:t>معایب هوش مصنوعی در معماری</a:t>
            </a:r>
          </a:p>
        </p:txBody>
      </p:sp>
      <p:sp>
        <p:nvSpPr>
          <p:cNvPr id="3" name="Rectangle 2"/>
          <p:cNvSpPr/>
          <p:nvPr/>
        </p:nvSpPr>
        <p:spPr>
          <a:xfrm>
            <a:off x="6240544" y="1366903"/>
            <a:ext cx="5454632"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3. جمع‌آوری و پردازش داده‌ها در سیستم‌های هوش مصنوعی می‌تواند موجب نگرانی‌های مرتبط با حریم خصوصی و امنیت داده‌ها شود. به خصوص در مواردی که داده‌های حساس مانند اطلاعات شخصی افراد در دسترس هستند.</a:t>
            </a:r>
          </a:p>
          <a:p>
            <a:pPr algn="justLow" rtl="1">
              <a:lnSpc>
                <a:spcPct val="250000"/>
              </a:lnSpc>
            </a:pPr>
            <a:r>
              <a:rPr lang="fa-IR" dirty="0">
                <a:latin typeface="Times New Roman" panose="02020603050405020304" pitchFamily="18" charset="0"/>
                <a:cs typeface="B Nazanin" panose="00000400000000000000" pitchFamily="2" charset="-78"/>
              </a:rPr>
              <a:t>4. معماری‌ها و سیستم‌های معماری ممکن است وابسته به تکنولوژی‌های خاصی باشند. این وابستگی ممکن است در صورت تغییرات تکنولوژیکی مشکل‌ساز شود.</a:t>
            </a:r>
            <a:endParaRPr kumimoji="0" lang="en-US" altLang="en-US" sz="1800" b="0"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p:txBody>
      </p:sp>
      <p:pic>
        <p:nvPicPr>
          <p:cNvPr id="4" name="Picture 3">
            <a:extLst>
              <a:ext uri="{FF2B5EF4-FFF2-40B4-BE49-F238E27FC236}">
                <a16:creationId xmlns:a16="http://schemas.microsoft.com/office/drawing/2014/main" id="{89FE6E8E-2C8A-233E-F752-8022E0F6D8A3}"/>
              </a:ext>
            </a:extLst>
          </p:cNvPr>
          <p:cNvPicPr>
            <a:picLocks noChangeAspect="1"/>
          </p:cNvPicPr>
          <p:nvPr/>
        </p:nvPicPr>
        <p:blipFill>
          <a:blip r:embed="rId2"/>
          <a:stretch>
            <a:fillRect/>
          </a:stretch>
        </p:blipFill>
        <p:spPr>
          <a:xfrm>
            <a:off x="385587" y="3481016"/>
            <a:ext cx="5126620" cy="276459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Picture 4">
            <a:extLst>
              <a:ext uri="{FF2B5EF4-FFF2-40B4-BE49-F238E27FC236}">
                <a16:creationId xmlns:a16="http://schemas.microsoft.com/office/drawing/2014/main" id="{C07CEE8C-915B-15D1-613F-ADB853F6CAB3}"/>
              </a:ext>
            </a:extLst>
          </p:cNvPr>
          <p:cNvPicPr>
            <a:picLocks noChangeAspect="1"/>
          </p:cNvPicPr>
          <p:nvPr/>
        </p:nvPicPr>
        <p:blipFill>
          <a:blip r:embed="rId3"/>
          <a:stretch>
            <a:fillRect/>
          </a:stretch>
        </p:blipFill>
        <p:spPr>
          <a:xfrm rot="1121839">
            <a:off x="969203" y="938962"/>
            <a:ext cx="4502223" cy="248239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5053776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21175" y="510278"/>
            <a:ext cx="3116559" cy="400110"/>
          </a:xfrm>
          <a:prstGeom prst="rect">
            <a:avLst/>
          </a:prstGeom>
        </p:spPr>
        <p:txBody>
          <a:bodyPr wrap="none">
            <a:spAutoFit/>
          </a:bodyPr>
          <a:lstStyle/>
          <a:p>
            <a:pPr rtl="1"/>
            <a:r>
              <a:rPr lang="fa-IR" sz="2000" b="1" dirty="0">
                <a:cs typeface="B Titr" panose="00000700000000000000" pitchFamily="2" charset="-78"/>
              </a:rPr>
              <a:t>معایب هوش مصنوعی در معماری</a:t>
            </a:r>
          </a:p>
        </p:txBody>
      </p:sp>
      <p:sp>
        <p:nvSpPr>
          <p:cNvPr id="3" name="Rectangle 2"/>
          <p:cNvSpPr/>
          <p:nvPr/>
        </p:nvSpPr>
        <p:spPr>
          <a:xfrm>
            <a:off x="329938" y="1244354"/>
            <a:ext cx="6529287"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5. هوش مصنوعی هنوز نمی‌تواند تمام وظایف انسانی را جایگزین کند و برخی وظایف ممکن است به انسانیت و مهارت‌های انسانی وابسته باشند که معماری یکی از آن‌هاست. معماری نیاز به خلاقیت و سلیقه انسانی دارد، موضوعی که هوش مصنوعی از آن بی‌نصیب است.</a:t>
            </a:r>
            <a:endParaRPr lang="en-US" dirty="0">
              <a:latin typeface="Times New Roman" panose="02020603050405020304" pitchFamily="18" charset="0"/>
              <a:cs typeface="B Nazanin" panose="00000400000000000000" pitchFamily="2" charset="-78"/>
            </a:endParaRPr>
          </a:p>
          <a:p>
            <a:pPr marR="0" lvl="0" indent="0" algn="justLow" rtl="1" fontAlgn="base">
              <a:lnSpc>
                <a:spcPct val="250000"/>
              </a:lnSpc>
              <a:spcBef>
                <a:spcPct val="0"/>
              </a:spcBef>
              <a:spcAft>
                <a:spcPct val="0"/>
              </a:spcAft>
              <a:buClrTx/>
              <a:buSzTx/>
              <a:tabLst/>
            </a:pPr>
            <a:r>
              <a:rPr lang="fa-IR" altLang="en-US" dirty="0">
                <a:latin typeface="Arial" panose="020B0604020202020204" pitchFamily="34" charset="0"/>
                <a:cs typeface="B Nazanin" panose="00000400000000000000" pitchFamily="2" charset="-78"/>
              </a:rPr>
              <a:t>6</a:t>
            </a:r>
            <a:r>
              <a:rPr lang="fa-IR" altLang="en-US" dirty="0">
                <a:latin typeface="Times New Roman" panose="02020603050405020304" pitchFamily="18" charset="0"/>
                <a:cs typeface="B Nazanin" panose="00000400000000000000" pitchFamily="2" charset="-78"/>
              </a:rPr>
              <a:t>. </a:t>
            </a:r>
            <a:r>
              <a:rPr lang="ar-SA" altLang="en-US" dirty="0">
                <a:latin typeface="Times New Roman" panose="02020603050405020304" pitchFamily="18" charset="0"/>
                <a:cs typeface="B Nazanin" panose="00000400000000000000" pitchFamily="2" charset="-78"/>
              </a:rPr>
              <a:t>سیستم‌های هوش مصنوعی تصمیم‌گیری خودکار انجام می‌دهند که این موضوع خلاف قوانین معماری است</a:t>
            </a:r>
            <a:r>
              <a:rPr lang="en-US" altLang="en-US" dirty="0">
                <a:latin typeface="Times New Roman" panose="02020603050405020304" pitchFamily="18" charset="0"/>
                <a:cs typeface="B Nazanin" panose="00000400000000000000" pitchFamily="2" charset="-78"/>
              </a:rPr>
              <a:t>. </a:t>
            </a:r>
          </a:p>
          <a:p>
            <a:pPr marR="0" lvl="0" indent="0" algn="justLow" rtl="1" fontAlgn="base">
              <a:lnSpc>
                <a:spcPct val="250000"/>
              </a:lnSpc>
              <a:spcBef>
                <a:spcPct val="0"/>
              </a:spcBef>
              <a:spcAft>
                <a:spcPct val="0"/>
              </a:spcAft>
              <a:buClrTx/>
              <a:buSzTx/>
              <a:tabLst/>
            </a:pPr>
            <a:r>
              <a:rPr lang="fa-IR" altLang="en-US" dirty="0">
                <a:latin typeface="Times New Roman" panose="02020603050405020304" pitchFamily="18" charset="0"/>
                <a:cs typeface="B Nazanin" panose="00000400000000000000" pitchFamily="2" charset="-78"/>
              </a:rPr>
              <a:t>7.</a:t>
            </a:r>
            <a:r>
              <a:rPr lang="ar-SA" altLang="en-US" dirty="0">
                <a:latin typeface="Times New Roman" panose="02020603050405020304" pitchFamily="18" charset="0"/>
                <a:cs typeface="B Nazanin" panose="00000400000000000000" pitchFamily="2" charset="-78"/>
              </a:rPr>
              <a:t>سیستم‌های هوش مصنوعی برای عملکرد بهینه نیاز به داده‌های کیفی و دقیق دارند. تجمیع و پردازش داده‌های کیفی ممکن است زمان‌بر و پیچیده باشد</a:t>
            </a:r>
            <a:endParaRPr kumimoji="0" lang="en-US" altLang="en-US" sz="1800" b="0"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p:txBody>
      </p:sp>
      <p:pic>
        <p:nvPicPr>
          <p:cNvPr id="5" name="Picture 4">
            <a:extLst>
              <a:ext uri="{FF2B5EF4-FFF2-40B4-BE49-F238E27FC236}">
                <a16:creationId xmlns:a16="http://schemas.microsoft.com/office/drawing/2014/main" id="{5BD5C194-540A-7A11-2BE6-964F47DADA50}"/>
              </a:ext>
            </a:extLst>
          </p:cNvPr>
          <p:cNvPicPr>
            <a:picLocks noChangeAspect="1"/>
          </p:cNvPicPr>
          <p:nvPr/>
        </p:nvPicPr>
        <p:blipFill rotWithShape="1">
          <a:blip r:embed="rId2">
            <a:extLst>
              <a:ext uri="{28A0092B-C50C-407E-A947-70E740481C1C}">
                <a14:useLocalDpi xmlns:a14="http://schemas.microsoft.com/office/drawing/2010/main" val="0"/>
              </a:ext>
            </a:extLst>
          </a:blip>
          <a:srcRect t="9589"/>
          <a:stretch/>
        </p:blipFill>
        <p:spPr>
          <a:xfrm rot="424121">
            <a:off x="7312836" y="1315920"/>
            <a:ext cx="3446281" cy="31158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A6BD9C57-56E6-3F0C-51D0-FA8988F448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20493">
            <a:off x="8482971" y="3965454"/>
            <a:ext cx="2942201" cy="23562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951398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58335" y="601718"/>
            <a:ext cx="3082895" cy="400110"/>
          </a:xfrm>
          <a:prstGeom prst="rect">
            <a:avLst/>
          </a:prstGeom>
        </p:spPr>
        <p:txBody>
          <a:bodyPr wrap="none">
            <a:spAutoFit/>
          </a:bodyPr>
          <a:lstStyle/>
          <a:p>
            <a:pPr algn="l" rtl="1"/>
            <a:r>
              <a:rPr lang="fa-IR" sz="2000" b="1" dirty="0">
                <a:cs typeface="B Titr" panose="00000700000000000000" pitchFamily="2" charset="-78"/>
              </a:rPr>
              <a:t>آینده هوش مصنوعی در معماری</a:t>
            </a:r>
          </a:p>
        </p:txBody>
      </p:sp>
      <p:sp>
        <p:nvSpPr>
          <p:cNvPr id="3" name="Rectangle 2"/>
          <p:cNvSpPr/>
          <p:nvPr/>
        </p:nvSpPr>
        <p:spPr>
          <a:xfrm>
            <a:off x="740664" y="4242138"/>
            <a:ext cx="11009376"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برخی از معماران و طراحان بر این باور هستند که با گسترش هوش مصنوعی به تدریج کار خود در دنیای ساخت و ساز را از دست خواهند، اما این باوری اشتباه است و نباید این فناوری را به عنوان یک تهدید برای خود تلقی کنند، بلکه باید به آن به چشم یک فرصت عالی  برای ساده‌تر کردن کارشان نگاه داشته باشند. به لطف طراحی‌های بر پایه هوش مصنوعی ما در آینده شاهد ایجاد سازه‌هایی خواهیم بود که پیش از این دیده نشده‌اند و همچنین با سرعت بیشتری ساخت شهرهای هوشمند را جلو برد.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8B82ADBF-F383-9E98-204B-E85467497C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7916" y="1312098"/>
            <a:ext cx="4057743" cy="27044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3F783CD5-A4EB-ED0A-9B15-05ED03331F28}"/>
              </a:ext>
            </a:extLst>
          </p:cNvPr>
          <p:cNvPicPr>
            <a:picLocks noChangeAspect="1"/>
          </p:cNvPicPr>
          <p:nvPr/>
        </p:nvPicPr>
        <p:blipFill rotWithShape="1">
          <a:blip r:embed="rId3">
            <a:extLst>
              <a:ext uri="{28A0092B-C50C-407E-A947-70E740481C1C}">
                <a14:useLocalDpi xmlns:a14="http://schemas.microsoft.com/office/drawing/2010/main" val="0"/>
              </a:ext>
            </a:extLst>
          </a:blip>
          <a:srcRect t="13288"/>
          <a:stretch/>
        </p:blipFill>
        <p:spPr>
          <a:xfrm>
            <a:off x="1164351" y="1298808"/>
            <a:ext cx="5014831" cy="27177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757778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50559" y="629150"/>
            <a:ext cx="1271502" cy="400110"/>
          </a:xfrm>
          <a:prstGeom prst="rect">
            <a:avLst/>
          </a:prstGeom>
        </p:spPr>
        <p:txBody>
          <a:bodyPr wrap="none">
            <a:spAutoFit/>
          </a:bodyPr>
          <a:lstStyle/>
          <a:p>
            <a:r>
              <a:rPr lang="fa-IR" sz="2000" dirty="0">
                <a:cs typeface="B Titr" panose="00000700000000000000" pitchFamily="2" charset="-78"/>
              </a:rPr>
              <a:t>سخن پایانی</a:t>
            </a:r>
            <a:endParaRPr lang="en-US" sz="2000" dirty="0">
              <a:cs typeface="B Titr" panose="00000700000000000000" pitchFamily="2" charset="-78"/>
            </a:endParaRPr>
          </a:p>
        </p:txBody>
      </p:sp>
      <p:sp>
        <p:nvSpPr>
          <p:cNvPr id="3" name="Rectangle 2"/>
          <p:cNvSpPr/>
          <p:nvPr/>
        </p:nvSpPr>
        <p:spPr>
          <a:xfrm>
            <a:off x="411480" y="1498938"/>
            <a:ext cx="11183112"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فعالیت معماری با استفاده از ابزارهای </a:t>
            </a:r>
            <a:r>
              <a:rPr lang="en-US" dirty="0">
                <a:latin typeface="Times New Roman" panose="02020603050405020304" pitchFamily="18" charset="0"/>
                <a:cs typeface="B Nazanin" panose="00000400000000000000" pitchFamily="2" charset="-78"/>
              </a:rPr>
              <a:t>Architecture AI </a:t>
            </a:r>
            <a:r>
              <a:rPr lang="fa-IR" dirty="0">
                <a:latin typeface="Times New Roman" panose="02020603050405020304" pitchFamily="18" charset="0"/>
                <a:cs typeface="B Nazanin" panose="00000400000000000000" pitchFamily="2" charset="-78"/>
              </a:rPr>
              <a:t> بسیار ساده و کاربردی می‌شود. اکنون دسترسی معماران به ابزارهای پیشرفته، بهبود کارایی و توسعه طرح‌های نوآورانه هوش منصوعی آسان‌تر از همیشه است. آن‌ها همچنین از توانایی بازسازی کارآمد و ارزان پروژه‌های خود بهره می‌برند تا آنها را قبل از ساخت واقعی امتحان کنند. به این صورت معماران می‌تواند وقت و انرژی خود را برای فعالیت‌های مفیدتر در نظر بگیرند و کارهای تکراری را به ابزارهای هوش مصنوعی در معماری واگذار کنند.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51CC1038-1164-D0A1-5CAF-DC8DD5948E5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460047" y="3122022"/>
            <a:ext cx="6694479" cy="3882798"/>
          </a:xfrm>
          <a:prstGeom prst="rect">
            <a:avLst/>
          </a:prstGeom>
        </p:spPr>
      </p:pic>
    </p:spTree>
    <p:extLst>
      <p:ext uri="{BB962C8B-B14F-4D97-AF65-F5344CB8AC3E}">
        <p14:creationId xmlns:p14="http://schemas.microsoft.com/office/powerpoint/2010/main" val="9779929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80852" y="698531"/>
            <a:ext cx="649537" cy="400110"/>
          </a:xfrm>
          <a:prstGeom prst="rect">
            <a:avLst/>
          </a:prstGeom>
        </p:spPr>
        <p:txBody>
          <a:bodyPr wrap="none">
            <a:spAutoFit/>
          </a:bodyPr>
          <a:lstStyle/>
          <a:p>
            <a:pPr algn="r" rtl="1"/>
            <a:r>
              <a:rPr lang="fa-IR" sz="2000" dirty="0">
                <a:cs typeface="B Titr" panose="00000700000000000000" pitchFamily="2" charset="-78"/>
              </a:rPr>
              <a:t>منابع</a:t>
            </a:r>
            <a:endParaRPr lang="en-US" sz="2000" dirty="0">
              <a:cs typeface="B Titr" panose="00000700000000000000" pitchFamily="2" charset="-78"/>
            </a:endParaRPr>
          </a:p>
        </p:txBody>
      </p:sp>
      <p:sp>
        <p:nvSpPr>
          <p:cNvPr id="3" name="Rectangle 2"/>
          <p:cNvSpPr/>
          <p:nvPr/>
        </p:nvSpPr>
        <p:spPr>
          <a:xfrm>
            <a:off x="586501" y="1420931"/>
            <a:ext cx="2661947" cy="369332"/>
          </a:xfrm>
          <a:prstGeom prst="rect">
            <a:avLst/>
          </a:prstGeom>
        </p:spPr>
        <p:txBody>
          <a:bodyPr wrap="none">
            <a:spAutoFit/>
          </a:bodyPr>
          <a:lstStyle/>
          <a:p>
            <a:pPr algn="justLow" rtl="1"/>
            <a:r>
              <a:rPr lang="en-US" dirty="0">
                <a:latin typeface="Times New Roman" panose="02020603050405020304" pitchFamily="18" charset="0"/>
                <a:cs typeface="B Nazanin" panose="00000400000000000000" pitchFamily="2" charset="-78"/>
              </a:rPr>
              <a:t>https://maktabkhooneh.org</a:t>
            </a:r>
          </a:p>
        </p:txBody>
      </p:sp>
      <p:sp>
        <p:nvSpPr>
          <p:cNvPr id="4" name="Rectangle 3"/>
          <p:cNvSpPr/>
          <p:nvPr/>
        </p:nvSpPr>
        <p:spPr>
          <a:xfrm>
            <a:off x="590861" y="2482366"/>
            <a:ext cx="3018839" cy="369332"/>
          </a:xfrm>
          <a:prstGeom prst="rect">
            <a:avLst/>
          </a:prstGeom>
        </p:spPr>
        <p:txBody>
          <a:bodyPr wrap="none">
            <a:spAutoFit/>
          </a:bodyPr>
          <a:lstStyle/>
          <a:p>
            <a:pPr algn="justLow" rtl="1"/>
            <a:r>
              <a:rPr lang="en-US" dirty="0">
                <a:latin typeface="Times New Roman" panose="02020603050405020304" pitchFamily="18" charset="0"/>
                <a:cs typeface="B Nazanin" panose="00000400000000000000" pitchFamily="2" charset="-78"/>
              </a:rPr>
              <a:t>https://bootcamp.mapsahr.com</a:t>
            </a:r>
          </a:p>
        </p:txBody>
      </p:sp>
      <p:sp>
        <p:nvSpPr>
          <p:cNvPr id="5" name="Rectangle 4"/>
          <p:cNvSpPr/>
          <p:nvPr/>
        </p:nvSpPr>
        <p:spPr>
          <a:xfrm>
            <a:off x="586501" y="3543801"/>
            <a:ext cx="2651110" cy="369332"/>
          </a:xfrm>
          <a:prstGeom prst="rect">
            <a:avLst/>
          </a:prstGeom>
        </p:spPr>
        <p:txBody>
          <a:bodyPr wrap="none">
            <a:spAutoFit/>
          </a:bodyPr>
          <a:lstStyle/>
          <a:p>
            <a:pPr algn="justLow" rtl="1"/>
            <a:r>
              <a:rPr lang="en-US" dirty="0">
                <a:latin typeface="Times New Roman" panose="02020603050405020304" pitchFamily="18" charset="0"/>
                <a:cs typeface="B Nazanin" panose="00000400000000000000" pitchFamily="2" charset="-78"/>
              </a:rPr>
              <a:t>https://amanjacademy.com</a:t>
            </a:r>
          </a:p>
        </p:txBody>
      </p:sp>
    </p:spTree>
    <p:extLst>
      <p:ext uri="{BB962C8B-B14F-4D97-AF65-F5344CB8AC3E}">
        <p14:creationId xmlns:p14="http://schemas.microsoft.com/office/powerpoint/2010/main" val="13363672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3618625-1D30-EF44-197C-4605D21315C6}"/>
              </a:ext>
            </a:extLst>
          </p:cNvPr>
          <p:cNvSpPr/>
          <p:nvPr/>
        </p:nvSpPr>
        <p:spPr>
          <a:xfrm>
            <a:off x="2703443" y="2438400"/>
            <a:ext cx="6785113" cy="1616769"/>
          </a:xfrm>
          <a:prstGeom prst="roundRect">
            <a:avLst/>
          </a:prstGeom>
          <a:solidFill>
            <a:srgbClr val="00B0F0"/>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30B3A3E-907D-3AB7-55F6-BCE961EFA80D}"/>
              </a:ext>
            </a:extLst>
          </p:cNvPr>
          <p:cNvSpPr/>
          <p:nvPr/>
        </p:nvSpPr>
        <p:spPr>
          <a:xfrm>
            <a:off x="2750170" y="2146170"/>
            <a:ext cx="6691657" cy="1708160"/>
          </a:xfrm>
          <a:prstGeom prst="rect">
            <a:avLst/>
          </a:prstGeom>
        </p:spPr>
        <p:txBody>
          <a:bodyPr wrap="square">
            <a:spAutoFit/>
          </a:bodyPr>
          <a:lstStyle/>
          <a:p>
            <a:pPr algn="ctr" rtl="1">
              <a:lnSpc>
                <a:spcPct val="200000"/>
              </a:lnSpc>
            </a:pPr>
            <a:r>
              <a:rPr lang="fa-IR" sz="6000" dirty="0">
                <a:solidFill>
                  <a:schemeClr val="bg1"/>
                </a:solidFill>
                <a:latin typeface="Lalezar" panose="00000500000000000000" pitchFamily="50" charset="-78"/>
                <a:cs typeface="B Titr" panose="00000700000000000000" pitchFamily="2" charset="-78"/>
              </a:rPr>
              <a:t>با تشکر از شما</a:t>
            </a:r>
            <a:endParaRPr lang="en-US" sz="6000" dirty="0">
              <a:solidFill>
                <a:schemeClr val="bg1"/>
              </a:solidFill>
              <a:latin typeface="Lalezar" panose="00000500000000000000" pitchFamily="50" charset="-78"/>
              <a:cs typeface="B Titr" panose="00000700000000000000" pitchFamily="2" charset="-78"/>
            </a:endParaRPr>
          </a:p>
        </p:txBody>
      </p:sp>
    </p:spTree>
    <p:extLst>
      <p:ext uri="{BB962C8B-B14F-4D97-AF65-F5344CB8AC3E}">
        <p14:creationId xmlns:p14="http://schemas.microsoft.com/office/powerpoint/2010/main" val="4075211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87885" y="688256"/>
            <a:ext cx="4307589" cy="400110"/>
          </a:xfrm>
          <a:prstGeom prst="rect">
            <a:avLst/>
          </a:prstGeom>
        </p:spPr>
        <p:txBody>
          <a:bodyPr wrap="none">
            <a:spAutoFit/>
          </a:bodyPr>
          <a:lstStyle/>
          <a:p>
            <a:r>
              <a:rPr lang="fa-IR" sz="2000" b="1" dirty="0">
                <a:cs typeface="B Titr" panose="00000700000000000000" pitchFamily="2" charset="-78"/>
              </a:rPr>
              <a:t>تکنیک‌های هوش مصنوعی در طراحی معماری </a:t>
            </a:r>
          </a:p>
        </p:txBody>
      </p:sp>
      <p:sp>
        <p:nvSpPr>
          <p:cNvPr id="3" name="Rectangle 2"/>
          <p:cNvSpPr/>
          <p:nvPr/>
        </p:nvSpPr>
        <p:spPr>
          <a:xfrm>
            <a:off x="6381947" y="1814955"/>
            <a:ext cx="4613528"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برای درک بهتر رابطه معماری با هوش مصنوعی لازم است تا با تکنیک‌های این تکنولوژی در حوزه‌های مختلف معماری و شهرسازی مانند طراحی نما و پلان آشنا شد. از طرفی رشد گسترده این علم در طراحی معماری، امکان بهره‌برداری کامل از آن را فراهم می‌کند. ازجمله فناوری‌های مرتبط با این حوزه می‌توان به موارد زیر اشاره کرد:</a:t>
            </a:r>
          </a:p>
        </p:txBody>
      </p:sp>
      <p:pic>
        <p:nvPicPr>
          <p:cNvPr id="5" name="Picture 4">
            <a:extLst>
              <a:ext uri="{FF2B5EF4-FFF2-40B4-BE49-F238E27FC236}">
                <a16:creationId xmlns:a16="http://schemas.microsoft.com/office/drawing/2014/main" id="{6E0E8806-1BB2-2D52-5F0C-FD59EC0412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09156">
            <a:off x="679433" y="846626"/>
            <a:ext cx="4138633" cy="27604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E43930DA-9463-0037-070B-2E7F4A4A74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98730">
            <a:off x="1065784" y="3854733"/>
            <a:ext cx="3365928" cy="22439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06428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87885" y="688256"/>
            <a:ext cx="4307589" cy="400110"/>
          </a:xfrm>
          <a:prstGeom prst="rect">
            <a:avLst/>
          </a:prstGeom>
        </p:spPr>
        <p:txBody>
          <a:bodyPr wrap="none">
            <a:spAutoFit/>
          </a:bodyPr>
          <a:lstStyle/>
          <a:p>
            <a:r>
              <a:rPr lang="fa-IR" sz="2000" b="1" dirty="0">
                <a:cs typeface="B Titr" panose="00000700000000000000" pitchFamily="2" charset="-78"/>
              </a:rPr>
              <a:t>تکنیک‌های هوش مصنوعی در طراحی معماری </a:t>
            </a:r>
          </a:p>
        </p:txBody>
      </p:sp>
      <p:sp>
        <p:nvSpPr>
          <p:cNvPr id="3" name="Rectangle 2"/>
          <p:cNvSpPr/>
          <p:nvPr/>
        </p:nvSpPr>
        <p:spPr>
          <a:xfrm>
            <a:off x="4147794" y="1720687"/>
            <a:ext cx="7527679"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مدل‌سازی اطلاعات ساختمان(</a:t>
            </a:r>
            <a:r>
              <a:rPr lang="en-US" dirty="0">
                <a:latin typeface="Times New Roman" panose="02020603050405020304" pitchFamily="18" charset="0"/>
                <a:cs typeface="B Nazanin" panose="00000400000000000000" pitchFamily="2" charset="-78"/>
              </a:rPr>
              <a:t>BIM</a:t>
            </a:r>
            <a:r>
              <a:rPr lang="fa-IR" dirty="0">
                <a:latin typeface="Times New Roman" panose="02020603050405020304" pitchFamily="18" charset="0"/>
                <a:cs typeface="B Nazanin" panose="00000400000000000000" pitchFamily="2" charset="-78"/>
              </a:rPr>
              <a:t>) : این مدل‌سازی به صورت یک فرایند دیجیتالی پیشرفته است که امکان جمع‌آوری اطلاعات لازم برای مدیریت کل چرخه عمر پروژه را در یک مدل واحد فراهم می‌کند.</a:t>
            </a:r>
          </a:p>
          <a:p>
            <a:pPr algn="justLow" rtl="1">
              <a:lnSpc>
                <a:spcPct val="250000"/>
              </a:lnSpc>
            </a:pPr>
            <a:r>
              <a:rPr lang="fa-IR" dirty="0">
                <a:latin typeface="Times New Roman" panose="02020603050405020304" pitchFamily="18" charset="0"/>
                <a:cs typeface="B Nazanin" panose="00000400000000000000" pitchFamily="2" charset="-78"/>
              </a:rPr>
              <a:t>اینترنت اشیا (</a:t>
            </a:r>
            <a:r>
              <a:rPr lang="en-US" dirty="0">
                <a:latin typeface="Times New Roman" panose="02020603050405020304" pitchFamily="18" charset="0"/>
                <a:cs typeface="B Nazanin" panose="00000400000000000000" pitchFamily="2" charset="-78"/>
              </a:rPr>
              <a:t>IoT</a:t>
            </a:r>
            <a:r>
              <a:rPr lang="fa-IR" dirty="0">
                <a:latin typeface="Times New Roman" panose="02020603050405020304" pitchFamily="18" charset="0"/>
                <a:cs typeface="B Nazanin" panose="00000400000000000000" pitchFamily="2" charset="-78"/>
              </a:rPr>
              <a:t> ) : سیستمی از دستگاه‌های محاسباتی به هم‌پیوسته است که توانایی انتقال داده‌ها را از طریق شبکه بدون نیاز به تعامل انسانی دارند.</a:t>
            </a:r>
          </a:p>
          <a:p>
            <a:pPr algn="justLow" rtl="1">
              <a:lnSpc>
                <a:spcPct val="250000"/>
              </a:lnSpc>
            </a:pPr>
            <a:r>
              <a:rPr lang="fa-IR" dirty="0">
                <a:latin typeface="Times New Roman" panose="02020603050405020304" pitchFamily="18" charset="0"/>
                <a:cs typeface="B Nazanin" panose="00000400000000000000" pitchFamily="2" charset="-78"/>
              </a:rPr>
              <a:t>واقعیت مجازی (</a:t>
            </a:r>
            <a:r>
              <a:rPr lang="en-US" dirty="0">
                <a:latin typeface="Times New Roman" panose="02020603050405020304" pitchFamily="18" charset="0"/>
                <a:cs typeface="B Nazanin" panose="00000400000000000000" pitchFamily="2" charset="-78"/>
              </a:rPr>
              <a:t>VR) </a:t>
            </a:r>
            <a:r>
              <a:rPr lang="fa-IR" dirty="0">
                <a:latin typeface="Times New Roman" panose="02020603050405020304" pitchFamily="18" charset="0"/>
                <a:cs typeface="B Nazanin" panose="00000400000000000000" pitchFamily="2" charset="-78"/>
              </a:rPr>
              <a:t>و واقعیت افزوده (</a:t>
            </a:r>
            <a:r>
              <a:rPr lang="en-US" dirty="0">
                <a:latin typeface="Times New Roman" panose="02020603050405020304" pitchFamily="18" charset="0"/>
                <a:cs typeface="B Nazanin" panose="00000400000000000000" pitchFamily="2" charset="-78"/>
              </a:rPr>
              <a:t>AR): </a:t>
            </a:r>
            <a:r>
              <a:rPr lang="fa-IR" dirty="0">
                <a:latin typeface="Times New Roman" panose="02020603050405020304" pitchFamily="18" charset="0"/>
                <a:cs typeface="B Nazanin" panose="00000400000000000000" pitchFamily="2" charset="-78"/>
              </a:rPr>
              <a:t>فناوری‌هایی هستند که به کاربر اجازه می‌دهند تا در مدل معماری مجازی یک ساختمان غوطه‌ور شوند یا واقعیت فیزیکی را با دنیای دیجیتال ادغام کنند تا عملکرد نهایی یک پروژه مورد ارزیابی قرار گیرد.</a:t>
            </a:r>
          </a:p>
        </p:txBody>
      </p:sp>
      <p:pic>
        <p:nvPicPr>
          <p:cNvPr id="8" name="Picture 7">
            <a:extLst>
              <a:ext uri="{FF2B5EF4-FFF2-40B4-BE49-F238E27FC236}">
                <a16:creationId xmlns:a16="http://schemas.microsoft.com/office/drawing/2014/main" id="{29435A24-6952-2157-8E82-079222DD4D3C}"/>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16200000">
            <a:off x="-1169971" y="1580129"/>
            <a:ext cx="6375415" cy="3697741"/>
          </a:xfrm>
          <a:prstGeom prst="rect">
            <a:avLst/>
          </a:prstGeom>
        </p:spPr>
      </p:pic>
    </p:spTree>
    <p:extLst>
      <p:ext uri="{BB962C8B-B14F-4D97-AF65-F5344CB8AC3E}">
        <p14:creationId xmlns:p14="http://schemas.microsoft.com/office/powerpoint/2010/main" val="3919054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83874" y="546854"/>
            <a:ext cx="4897496" cy="400110"/>
          </a:xfrm>
          <a:prstGeom prst="rect">
            <a:avLst/>
          </a:prstGeom>
        </p:spPr>
        <p:txBody>
          <a:bodyPr wrap="none">
            <a:spAutoFit/>
          </a:bodyPr>
          <a:lstStyle/>
          <a:p>
            <a:pPr algn="r" rtl="1"/>
            <a:r>
              <a:rPr lang="fa-IR" sz="2000" dirty="0">
                <a:cs typeface="B Titr" panose="00000700000000000000" pitchFamily="2" charset="-78"/>
              </a:rPr>
              <a:t>نحوه استفاده هوش مصنوعی در معماری چگونه است؟</a:t>
            </a:r>
            <a:endParaRPr lang="en-US" sz="2000" dirty="0">
              <a:cs typeface="B Titr" panose="00000700000000000000" pitchFamily="2" charset="-78"/>
            </a:endParaRPr>
          </a:p>
        </p:txBody>
      </p:sp>
      <p:sp>
        <p:nvSpPr>
          <p:cNvPr id="6" name="Rectangle 5"/>
          <p:cNvSpPr/>
          <p:nvPr/>
        </p:nvSpPr>
        <p:spPr>
          <a:xfrm>
            <a:off x="533086" y="1040516"/>
            <a:ext cx="4925034" cy="6220934"/>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در معماری، نیازهای ریاضی و فیزیکی مهندسی با نتایج تخلیلی تلفیق می‌شوند. هوش مصنوعی می‌تواند از جنبه‌های متفاوتی معماری را پشتیبانی کند. در اینجا یک مثال آورده شده است: برای تصمیم گیری اینکه از کدام ماده برای بخش خاصی از یک ساختمان استفاده شود، یک معمار جوانب مثبت و منفی گزینه‌های مختلف را در نظر می‌گیرد. امروزه، بسیاری از معماران هنوز با کمک تجربه و تجزیه و تحلیل دستی برگه‌های داده در این زمینه اقدام به تصمیم گیری می‌کنند.</a:t>
            </a:r>
          </a:p>
          <a:p>
            <a:pPr algn="justLow" rtl="1">
              <a:lnSpc>
                <a:spcPct val="250000"/>
              </a:lnSpc>
            </a:pPr>
            <a:endParaRPr lang="fa-IR" dirty="0">
              <a:latin typeface="Times New Roman" panose="02020603050405020304" pitchFamily="18" charset="0"/>
              <a:cs typeface="B Nazanin" panose="00000400000000000000" pitchFamily="2" charset="-78"/>
            </a:endParaRPr>
          </a:p>
        </p:txBody>
      </p:sp>
      <p:grpSp>
        <p:nvGrpSpPr>
          <p:cNvPr id="8" name="Group 7">
            <a:extLst>
              <a:ext uri="{FF2B5EF4-FFF2-40B4-BE49-F238E27FC236}">
                <a16:creationId xmlns:a16="http://schemas.microsoft.com/office/drawing/2014/main" id="{ECEC897F-A117-1439-807B-3300A3229DBB}"/>
              </a:ext>
            </a:extLst>
          </p:cNvPr>
          <p:cNvGrpSpPr/>
          <p:nvPr/>
        </p:nvGrpSpPr>
        <p:grpSpPr>
          <a:xfrm>
            <a:off x="6054221" y="1396444"/>
            <a:ext cx="5251355" cy="4914702"/>
            <a:chOff x="5876125" y="1145484"/>
            <a:chExt cx="6075703" cy="5686203"/>
          </a:xfrm>
        </p:grpSpPr>
        <p:pic>
          <p:nvPicPr>
            <p:cNvPr id="2" name="Picture 1">
              <a:extLst>
                <a:ext uri="{FF2B5EF4-FFF2-40B4-BE49-F238E27FC236}">
                  <a16:creationId xmlns:a16="http://schemas.microsoft.com/office/drawing/2014/main" id="{A1CC312C-8999-3201-7056-CCE7ED742B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6125" y="1145484"/>
              <a:ext cx="4541324" cy="267181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 name="Picture 3">
              <a:extLst>
                <a:ext uri="{FF2B5EF4-FFF2-40B4-BE49-F238E27FC236}">
                  <a16:creationId xmlns:a16="http://schemas.microsoft.com/office/drawing/2014/main" id="{47275EC2-6619-FD2F-E3AF-33B196FDB1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3421" y="4179416"/>
              <a:ext cx="3978407" cy="265227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spTree>
    <p:extLst>
      <p:ext uri="{BB962C8B-B14F-4D97-AF65-F5344CB8AC3E}">
        <p14:creationId xmlns:p14="http://schemas.microsoft.com/office/powerpoint/2010/main" val="795289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83874" y="546854"/>
            <a:ext cx="4897496" cy="400110"/>
          </a:xfrm>
          <a:prstGeom prst="rect">
            <a:avLst/>
          </a:prstGeom>
        </p:spPr>
        <p:txBody>
          <a:bodyPr wrap="none">
            <a:spAutoFit/>
          </a:bodyPr>
          <a:lstStyle/>
          <a:p>
            <a:pPr algn="r" rtl="1"/>
            <a:r>
              <a:rPr lang="fa-IR" sz="2000" dirty="0">
                <a:cs typeface="B Titr" panose="00000700000000000000" pitchFamily="2" charset="-78"/>
              </a:rPr>
              <a:t>نحوه استفاده هوش مصنوعی در معماری چگونه است؟</a:t>
            </a:r>
            <a:endParaRPr lang="en-US" sz="2000" dirty="0">
              <a:cs typeface="B Titr" panose="00000700000000000000" pitchFamily="2" charset="-78"/>
            </a:endParaRPr>
          </a:p>
        </p:txBody>
      </p:sp>
      <p:sp>
        <p:nvSpPr>
          <p:cNvPr id="6" name="Rectangle 5"/>
          <p:cNvSpPr/>
          <p:nvPr/>
        </p:nvSpPr>
        <p:spPr>
          <a:xfrm>
            <a:off x="518475" y="1363050"/>
            <a:ext cx="10821970"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با هوش مصنوعی، همان معمار می‌تواند بخشی از این فرآیند را خودکار کند. هوش مصنوعی در درک حجم وسیعی از داده‌ها عالی است. در نتیجه، نرم افزار می‌تواند برای مقایسه مواد متعدد در زمان بسیار کوتاه مورد استفاده قرار گیرد و به معماران اجازه می‌دهد تا در مورد کیفیت و مناسب بودن آن‌ها برای یک فضای خاص نتیجه گیری کنند.</a:t>
            </a:r>
            <a:endParaRPr lang="en-US" dirty="0">
              <a:latin typeface="Times New Roman" panose="02020603050405020304" pitchFamily="18" charset="0"/>
              <a:cs typeface="B Nazanin" panose="00000400000000000000" pitchFamily="2" charset="-78"/>
            </a:endParaRPr>
          </a:p>
        </p:txBody>
      </p:sp>
      <p:pic>
        <p:nvPicPr>
          <p:cNvPr id="3" name="Picture 2">
            <a:extLst>
              <a:ext uri="{FF2B5EF4-FFF2-40B4-BE49-F238E27FC236}">
                <a16:creationId xmlns:a16="http://schemas.microsoft.com/office/drawing/2014/main" id="{4D791328-C0A8-8271-9B20-C8FAB2E9D4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2432" y="3864641"/>
            <a:ext cx="4197969" cy="25299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a:extLst>
              <a:ext uri="{FF2B5EF4-FFF2-40B4-BE49-F238E27FC236}">
                <a16:creationId xmlns:a16="http://schemas.microsoft.com/office/drawing/2014/main" id="{2C0B0A11-BB8A-9AE9-EA20-67BF0EF628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2812" y="3845086"/>
            <a:ext cx="4465028" cy="25495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116939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20827" y="519422"/>
            <a:ext cx="4243469" cy="400110"/>
          </a:xfrm>
          <a:prstGeom prst="rect">
            <a:avLst/>
          </a:prstGeom>
        </p:spPr>
        <p:txBody>
          <a:bodyPr wrap="none">
            <a:spAutoFit/>
          </a:bodyPr>
          <a:lstStyle/>
          <a:p>
            <a:pPr algn="r" rtl="1"/>
            <a:r>
              <a:rPr lang="fa-IR" sz="2000" b="1" dirty="0">
                <a:cs typeface="B Titr" panose="00000700000000000000" pitchFamily="2" charset="-78"/>
              </a:rPr>
              <a:t>آیا هوش مصنوعی جایگزین معماران می‌شود؟</a:t>
            </a:r>
          </a:p>
        </p:txBody>
      </p:sp>
      <p:sp>
        <p:nvSpPr>
          <p:cNvPr id="3" name="Rectangle 2"/>
          <p:cNvSpPr/>
          <p:nvPr/>
        </p:nvSpPr>
        <p:spPr>
          <a:xfrm>
            <a:off x="585216" y="1376047"/>
            <a:ext cx="11036808" cy="206595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نقش هوش مصنوعی در معماری با ابزارهای هوش مصنوعی مولد مانند هوش مصنوعی مانند </a:t>
            </a:r>
            <a:r>
              <a:rPr lang="en-US" dirty="0">
                <a:latin typeface="Times New Roman" panose="02020603050405020304" pitchFamily="18" charset="0"/>
                <a:cs typeface="B Nazanin" panose="00000400000000000000" pitchFamily="2" charset="-78"/>
              </a:rPr>
              <a:t>Mid Journey </a:t>
            </a:r>
            <a:r>
              <a:rPr lang="fa-IR" dirty="0">
                <a:latin typeface="Times New Roman" panose="02020603050405020304" pitchFamily="18" charset="0"/>
                <a:cs typeface="B Nazanin" panose="00000400000000000000" pitchFamily="2" charset="-78"/>
              </a:rPr>
              <a:t> که تصاویر بسیار خلاقانه‌ای را از پیام‌های متنی ساده تولید می‌کند، بیشتر می‌شود.</a:t>
            </a:r>
          </a:p>
          <a:p>
            <a:pPr algn="justLow" rtl="1">
              <a:lnSpc>
                <a:spcPct val="250000"/>
              </a:lnSpc>
            </a:pPr>
            <a:endParaRPr lang="fa-IR"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36BA48D9-B94E-D184-87FD-2DFE3AACA4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18028">
            <a:off x="706105" y="2568644"/>
            <a:ext cx="5782927" cy="36143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5544FCEE-8E38-D7B5-5051-40CE446C3D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33234">
            <a:off x="7087746" y="3573759"/>
            <a:ext cx="3935564" cy="26092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69579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20827" y="519422"/>
            <a:ext cx="4243469" cy="400110"/>
          </a:xfrm>
          <a:prstGeom prst="rect">
            <a:avLst/>
          </a:prstGeom>
        </p:spPr>
        <p:txBody>
          <a:bodyPr wrap="none">
            <a:spAutoFit/>
          </a:bodyPr>
          <a:lstStyle/>
          <a:p>
            <a:pPr algn="r" rtl="1"/>
            <a:r>
              <a:rPr lang="fa-IR" sz="2000" b="1" dirty="0">
                <a:cs typeface="B Titr" panose="00000700000000000000" pitchFamily="2" charset="-78"/>
              </a:rPr>
              <a:t>آیا هوش مصنوعی جایگزین معماران می‌شود؟</a:t>
            </a:r>
          </a:p>
        </p:txBody>
      </p:sp>
      <p:sp>
        <p:nvSpPr>
          <p:cNvPr id="3" name="Rectangle 2"/>
          <p:cNvSpPr/>
          <p:nvPr/>
        </p:nvSpPr>
        <p:spPr>
          <a:xfrm>
            <a:off x="6334812" y="1432607"/>
            <a:ext cx="5268358"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با تأثیرگذاری هوش مصنوعی بر جنبه‌های فنی و خلاقانه معماری، آیا جایگزین معماران انسانی خواهد شد؟ در مقاله‌ای اخیر در مجله معماری </a:t>
            </a:r>
            <a:r>
              <a:rPr lang="en-US" dirty="0" err="1">
                <a:latin typeface="Times New Roman" panose="02020603050405020304" pitchFamily="18" charset="0"/>
                <a:cs typeface="B Nazanin" panose="00000400000000000000" pitchFamily="2" charset="-78"/>
              </a:rPr>
              <a:t>dezeen</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نقل شده است: «در آینده نزدیک، معماران ممکن است به طور کامل کنار گذاشته شوند». </a:t>
            </a:r>
          </a:p>
          <a:p>
            <a:pPr algn="justLow" rtl="1">
              <a:lnSpc>
                <a:spcPct val="250000"/>
              </a:lnSpc>
            </a:pPr>
            <a:r>
              <a:rPr lang="fa-IR" dirty="0">
                <a:latin typeface="Times New Roman" panose="02020603050405020304" pitchFamily="18" charset="0"/>
                <a:cs typeface="B Nazanin" panose="00000400000000000000" pitchFamily="2" charset="-78"/>
              </a:rPr>
              <a:t>هوش مصنوعی همچنین بیان کرد که “هوش مصنوعی این پتانسیل را دارد که صنعت  معماری را متحول کند و معماران سنتی را از مسیر طراحی خارج کند.”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83088763-75A6-C8E1-7BEF-6C62935F4E74}"/>
              </a:ext>
            </a:extLst>
          </p:cNvPr>
          <p:cNvPicPr>
            <a:picLocks noChangeAspect="1"/>
          </p:cNvPicPr>
          <p:nvPr/>
        </p:nvPicPr>
        <p:blipFill rotWithShape="1">
          <a:blip r:embed="rId2">
            <a:extLst>
              <a:ext uri="{28A0092B-C50C-407E-A947-70E740481C1C}">
                <a14:useLocalDpi xmlns:a14="http://schemas.microsoft.com/office/drawing/2010/main" val="0"/>
              </a:ext>
            </a:extLst>
          </a:blip>
          <a:srcRect b="12904"/>
          <a:stretch/>
        </p:blipFill>
        <p:spPr>
          <a:xfrm rot="21145068">
            <a:off x="640876" y="641569"/>
            <a:ext cx="4190399" cy="45508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307BFAA3-BAEB-16E2-537F-E31D98C388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6697" y="4898572"/>
            <a:ext cx="2757308" cy="15744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965310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TotalTime>
  <Words>2808</Words>
  <Application>Microsoft Office PowerPoint</Application>
  <PresentationFormat>Widescreen</PresentationFormat>
  <Paragraphs>111</Paragraphs>
  <Slides>39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Lalezar</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36</cp:revision>
  <dcterms:created xsi:type="dcterms:W3CDTF">2024-04-15T15:15:32Z</dcterms:created>
  <dcterms:modified xsi:type="dcterms:W3CDTF">2024-04-20T07:24:59Z</dcterms:modified>
</cp:coreProperties>
</file>