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8" r:id="rId2"/>
    <p:sldId id="256" r:id="rId3"/>
    <p:sldId id="257" r:id="rId4"/>
    <p:sldId id="292" r:id="rId5"/>
    <p:sldId id="293" r:id="rId6"/>
    <p:sldId id="294" r:id="rId7"/>
    <p:sldId id="295" r:id="rId8"/>
    <p:sldId id="296" r:id="rId9"/>
    <p:sldId id="297" r:id="rId10"/>
    <p:sldId id="284" r:id="rId11"/>
    <p:sldId id="286" r:id="rId12"/>
    <p:sldId id="287" r:id="rId13"/>
    <p:sldId id="289" r:id="rId14"/>
    <p:sldId id="258" r:id="rId15"/>
    <p:sldId id="269" r:id="rId16"/>
    <p:sldId id="267" r:id="rId17"/>
    <p:sldId id="268" r:id="rId18"/>
    <p:sldId id="270" r:id="rId19"/>
    <p:sldId id="259" r:id="rId20"/>
    <p:sldId id="271" r:id="rId21"/>
    <p:sldId id="291" r:id="rId22"/>
    <p:sldId id="260" r:id="rId23"/>
    <p:sldId id="274" r:id="rId24"/>
    <p:sldId id="273" r:id="rId25"/>
    <p:sldId id="272" r:id="rId26"/>
    <p:sldId id="275" r:id="rId27"/>
    <p:sldId id="276" r:id="rId28"/>
    <p:sldId id="261" r:id="rId29"/>
    <p:sldId id="278" r:id="rId30"/>
    <p:sldId id="279" r:id="rId31"/>
    <p:sldId id="277" r:id="rId32"/>
    <p:sldId id="280" r:id="rId33"/>
    <p:sldId id="262" r:id="rId34"/>
    <p:sldId id="282" r:id="rId35"/>
    <p:sldId id="283" r:id="rId36"/>
    <p:sldId id="281" r:id="rId37"/>
    <p:sldId id="263" r:id="rId38"/>
    <p:sldId id="299"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85FE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04" autoAdjust="0"/>
    <p:restoredTop sz="94660"/>
  </p:normalViewPr>
  <p:slideViewPr>
    <p:cSldViewPr snapToGrid="0">
      <p:cViewPr>
        <p:scale>
          <a:sx n="82" d="100"/>
          <a:sy n="82" d="100"/>
        </p:scale>
        <p:origin x="710" y="4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440CC1DC-676C-369B-6CBE-7E70590B6860}"/>
              </a:ext>
            </a:extLst>
          </p:cNvPr>
          <p:cNvSpPr/>
          <p:nvPr userDrawn="1"/>
        </p:nvSpPr>
        <p:spPr>
          <a:xfrm>
            <a:off x="7235300" y="294928"/>
            <a:ext cx="3675355" cy="497149"/>
          </a:xfrm>
          <a:prstGeom prst="roundRect">
            <a:avLst/>
          </a:pr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 name="Straight Connector 2">
            <a:extLst>
              <a:ext uri="{FF2B5EF4-FFF2-40B4-BE49-F238E27FC236}">
                <a16:creationId xmlns:a16="http://schemas.microsoft.com/office/drawing/2014/main" id="{E5D4AAA6-1477-E2BE-5E48-28E71793EB8E}"/>
              </a:ext>
            </a:extLst>
          </p:cNvPr>
          <p:cNvCxnSpPr>
            <a:cxnSpLocks/>
            <a:stCxn id="2" idx="3"/>
          </p:cNvCxnSpPr>
          <p:nvPr userDrawn="1"/>
        </p:nvCxnSpPr>
        <p:spPr>
          <a:xfrm flipV="1">
            <a:off x="10910655" y="541536"/>
            <a:ext cx="577051" cy="1967"/>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pic>
        <p:nvPicPr>
          <p:cNvPr id="4" name="Graphic 3">
            <a:extLst>
              <a:ext uri="{FF2B5EF4-FFF2-40B4-BE49-F238E27FC236}">
                <a16:creationId xmlns:a16="http://schemas.microsoft.com/office/drawing/2014/main" id="{EC0E0015-663B-8A4B-0A23-0C80938C413A}"/>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398928" y="168606"/>
            <a:ext cx="497150" cy="701405"/>
          </a:xfrm>
          <a:prstGeom prst="rect">
            <a:avLst/>
          </a:prstGeom>
        </p:spPr>
      </p:pic>
      <p:sp>
        <p:nvSpPr>
          <p:cNvPr id="5" name="Rectangle: Rounded Corners 4">
            <a:extLst>
              <a:ext uri="{FF2B5EF4-FFF2-40B4-BE49-F238E27FC236}">
                <a16:creationId xmlns:a16="http://schemas.microsoft.com/office/drawing/2014/main" id="{73955290-5675-EC9B-DB39-0768C59FAEDF}"/>
              </a:ext>
            </a:extLst>
          </p:cNvPr>
          <p:cNvSpPr/>
          <p:nvPr userDrawn="1"/>
        </p:nvSpPr>
        <p:spPr>
          <a:xfrm>
            <a:off x="295923" y="294928"/>
            <a:ext cx="5800078" cy="497149"/>
          </a:xfrm>
          <a:prstGeom prst="roundRect">
            <a:avLst/>
          </a:pr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a:extLst>
              <a:ext uri="{FF2B5EF4-FFF2-40B4-BE49-F238E27FC236}">
                <a16:creationId xmlns:a16="http://schemas.microsoft.com/office/drawing/2014/main" id="{36C4A2AA-C9C0-A72B-8472-7A3E518AA669}"/>
              </a:ext>
            </a:extLst>
          </p:cNvPr>
          <p:cNvCxnSpPr>
            <a:stCxn id="5" idx="3"/>
            <a:endCxn id="2" idx="1"/>
          </p:cNvCxnSpPr>
          <p:nvPr userDrawn="1"/>
        </p:nvCxnSpPr>
        <p:spPr>
          <a:xfrm>
            <a:off x="6096001" y="543503"/>
            <a:ext cx="1139299" cy="0"/>
          </a:xfrm>
          <a:prstGeom prst="line">
            <a:avLst/>
          </a:pr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4250905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2DC28959-D24B-A30C-FA22-568BC6582A59}"/>
              </a:ext>
            </a:extLst>
          </p:cNvPr>
          <p:cNvSpPr>
            <a:spLocks noGrp="1"/>
          </p:cNvSpPr>
          <p:nvPr>
            <p:ph type="pic" sz="quarter" idx="10"/>
          </p:nvPr>
        </p:nvSpPr>
        <p:spPr>
          <a:xfrm flipH="1">
            <a:off x="3944722" y="0"/>
            <a:ext cx="8247278" cy="6858000"/>
          </a:xfrm>
          <a:custGeom>
            <a:avLst/>
            <a:gdLst>
              <a:gd name="connsiteX0" fmla="*/ 2560022 w 8247278"/>
              <a:gd name="connsiteY0" fmla="*/ 6796162 h 6858000"/>
              <a:gd name="connsiteX1" fmla="*/ 2559818 w 8247278"/>
              <a:gd name="connsiteY1" fmla="*/ 6808602 h 6858000"/>
              <a:gd name="connsiteX2" fmla="*/ 2557850 w 8247278"/>
              <a:gd name="connsiteY2" fmla="*/ 6823171 h 6858000"/>
              <a:gd name="connsiteX3" fmla="*/ 2554343 w 8247278"/>
              <a:gd name="connsiteY3" fmla="*/ 6838883 h 6858000"/>
              <a:gd name="connsiteX4" fmla="*/ 2552926 w 8247278"/>
              <a:gd name="connsiteY4" fmla="*/ 6853862 h 6858000"/>
              <a:gd name="connsiteX5" fmla="*/ 2552344 w 8247278"/>
              <a:gd name="connsiteY5" fmla="*/ 6858000 h 6858000"/>
              <a:gd name="connsiteX6" fmla="*/ 2566783 w 8247278"/>
              <a:gd name="connsiteY6" fmla="*/ 6858000 h 6858000"/>
              <a:gd name="connsiteX7" fmla="*/ 2567251 w 8247278"/>
              <a:gd name="connsiteY7" fmla="*/ 6853052 h 6858000"/>
              <a:gd name="connsiteX8" fmla="*/ 2570208 w 8247278"/>
              <a:gd name="connsiteY8" fmla="*/ 6836930 h 6858000"/>
              <a:gd name="connsiteX9" fmla="*/ 2573498 w 8247278"/>
              <a:gd name="connsiteY9" fmla="*/ 6822199 h 6858000"/>
              <a:gd name="connsiteX10" fmla="*/ 2573490 w 8247278"/>
              <a:gd name="connsiteY10" fmla="*/ 6816469 h 6858000"/>
              <a:gd name="connsiteX11" fmla="*/ 2573484 w 8247278"/>
              <a:gd name="connsiteY11" fmla="*/ 6810739 h 6858000"/>
              <a:gd name="connsiteX12" fmla="*/ 2572706 w 8247278"/>
              <a:gd name="connsiteY12" fmla="*/ 6805583 h 6858000"/>
              <a:gd name="connsiteX13" fmla="*/ 2569065 w 8247278"/>
              <a:gd name="connsiteY13" fmla="*/ 6801734 h 6858000"/>
              <a:gd name="connsiteX14" fmla="*/ 2565205 w 8247278"/>
              <a:gd name="connsiteY14" fmla="*/ 6798866 h 6858000"/>
              <a:gd name="connsiteX15" fmla="*/ 233788 w 8247278"/>
              <a:gd name="connsiteY15" fmla="*/ 6738611 h 6858000"/>
              <a:gd name="connsiteX16" fmla="*/ 214743 w 8247278"/>
              <a:gd name="connsiteY16" fmla="*/ 6762685 h 6858000"/>
              <a:gd name="connsiteX17" fmla="*/ 195364 w 8247278"/>
              <a:gd name="connsiteY17" fmla="*/ 6791147 h 6858000"/>
              <a:gd name="connsiteX18" fmla="*/ 186675 w 8247278"/>
              <a:gd name="connsiteY18" fmla="*/ 6806702 h 6858000"/>
              <a:gd name="connsiteX19" fmla="*/ 178213 w 8247278"/>
              <a:gd name="connsiteY19" fmla="*/ 6821263 h 6858000"/>
              <a:gd name="connsiteX20" fmla="*/ 170417 w 8247278"/>
              <a:gd name="connsiteY20" fmla="*/ 6838637 h 6858000"/>
              <a:gd name="connsiteX21" fmla="*/ 163066 w 8247278"/>
              <a:gd name="connsiteY21" fmla="*/ 6854026 h 6858000"/>
              <a:gd name="connsiteX22" fmla="*/ 161406 w 8247278"/>
              <a:gd name="connsiteY22" fmla="*/ 6858000 h 6858000"/>
              <a:gd name="connsiteX23" fmla="*/ 200278 w 8247278"/>
              <a:gd name="connsiteY23" fmla="*/ 6858000 h 6858000"/>
              <a:gd name="connsiteX24" fmla="*/ 210517 w 8247278"/>
              <a:gd name="connsiteY24" fmla="*/ 6839465 h 6858000"/>
              <a:gd name="connsiteX25" fmla="*/ 225996 w 8247278"/>
              <a:gd name="connsiteY25" fmla="*/ 6808108 h 6858000"/>
              <a:gd name="connsiteX26" fmla="*/ 232345 w 8247278"/>
              <a:gd name="connsiteY26" fmla="*/ 6794292 h 6858000"/>
              <a:gd name="connsiteX27" fmla="*/ 237355 w 8247278"/>
              <a:gd name="connsiteY27" fmla="*/ 6780641 h 6858000"/>
              <a:gd name="connsiteX28" fmla="*/ 240250 w 8247278"/>
              <a:gd name="connsiteY28" fmla="*/ 6767734 h 6858000"/>
              <a:gd name="connsiteX29" fmla="*/ 240029 w 8247278"/>
              <a:gd name="connsiteY29" fmla="*/ 6757144 h 6858000"/>
              <a:gd name="connsiteX30" fmla="*/ 239024 w 8247278"/>
              <a:gd name="connsiteY30" fmla="*/ 6747132 h 6858000"/>
              <a:gd name="connsiteX31" fmla="*/ 237465 w 8247278"/>
              <a:gd name="connsiteY31" fmla="*/ 6742499 h 6858000"/>
              <a:gd name="connsiteX32" fmla="*/ 128947 w 8247278"/>
              <a:gd name="connsiteY32" fmla="*/ 6601197 h 6858000"/>
              <a:gd name="connsiteX33" fmla="*/ 112982 w 8247278"/>
              <a:gd name="connsiteY33" fmla="*/ 6603080 h 6858000"/>
              <a:gd name="connsiteX34" fmla="*/ 106122 w 8247278"/>
              <a:gd name="connsiteY34" fmla="*/ 6604851 h 6858000"/>
              <a:gd name="connsiteX35" fmla="*/ 99819 w 8247278"/>
              <a:gd name="connsiteY35" fmla="*/ 6607039 h 6858000"/>
              <a:gd name="connsiteX36" fmla="*/ 94633 w 8247278"/>
              <a:gd name="connsiteY36" fmla="*/ 6610058 h 6858000"/>
              <a:gd name="connsiteX37" fmla="*/ 90221 w 8247278"/>
              <a:gd name="connsiteY37" fmla="*/ 6612505 h 6858000"/>
              <a:gd name="connsiteX38" fmla="*/ 84828 w 8247278"/>
              <a:gd name="connsiteY38" fmla="*/ 6616511 h 6858000"/>
              <a:gd name="connsiteX39" fmla="*/ 81534 w 8247278"/>
              <a:gd name="connsiteY39" fmla="*/ 6619790 h 6858000"/>
              <a:gd name="connsiteX40" fmla="*/ 77469 w 8247278"/>
              <a:gd name="connsiteY40" fmla="*/ 6623641 h 6858000"/>
              <a:gd name="connsiteX41" fmla="*/ 74524 w 8247278"/>
              <a:gd name="connsiteY41" fmla="*/ 6628322 h 6858000"/>
              <a:gd name="connsiteX42" fmla="*/ 72139 w 8247278"/>
              <a:gd name="connsiteY42" fmla="*/ 6633418 h 6858000"/>
              <a:gd name="connsiteX43" fmla="*/ 71083 w 8247278"/>
              <a:gd name="connsiteY43" fmla="*/ 6638360 h 6858000"/>
              <a:gd name="connsiteX44" fmla="*/ 70861 w 8247278"/>
              <a:gd name="connsiteY44" fmla="*/ 6648498 h 6858000"/>
              <a:gd name="connsiteX45" fmla="*/ 71338 w 8247278"/>
              <a:gd name="connsiteY45" fmla="*/ 6661445 h 6858000"/>
              <a:gd name="connsiteX46" fmla="*/ 72730 w 8247278"/>
              <a:gd name="connsiteY46" fmla="*/ 6667061 h 6858000"/>
              <a:gd name="connsiteX47" fmla="*/ 75527 w 8247278"/>
              <a:gd name="connsiteY47" fmla="*/ 6669138 h 6858000"/>
              <a:gd name="connsiteX48" fmla="*/ 80426 w 8247278"/>
              <a:gd name="connsiteY48" fmla="*/ 6670488 h 6858000"/>
              <a:gd name="connsiteX49" fmla="*/ 84766 w 8247278"/>
              <a:gd name="connsiteY49" fmla="*/ 6671419 h 6858000"/>
              <a:gd name="connsiteX50" fmla="*/ 89872 w 8247278"/>
              <a:gd name="connsiteY50" fmla="*/ 6671780 h 6858000"/>
              <a:gd name="connsiteX51" fmla="*/ 95545 w 8247278"/>
              <a:gd name="connsiteY51" fmla="*/ 6672558 h 6858000"/>
              <a:gd name="connsiteX52" fmla="*/ 99111 w 8247278"/>
              <a:gd name="connsiteY52" fmla="*/ 6674063 h 6858000"/>
              <a:gd name="connsiteX53" fmla="*/ 100156 w 8247278"/>
              <a:gd name="connsiteY53" fmla="*/ 6678273 h 6858000"/>
              <a:gd name="connsiteX54" fmla="*/ 97909 w 8247278"/>
              <a:gd name="connsiteY54" fmla="*/ 6685764 h 6858000"/>
              <a:gd name="connsiteX55" fmla="*/ 93981 w 8247278"/>
              <a:gd name="connsiteY55" fmla="*/ 6692005 h 6858000"/>
              <a:gd name="connsiteX56" fmla="*/ 90054 w 8247278"/>
              <a:gd name="connsiteY56" fmla="*/ 6698249 h 6858000"/>
              <a:gd name="connsiteX57" fmla="*/ 85219 w 8247278"/>
              <a:gd name="connsiteY57" fmla="*/ 6702670 h 6858000"/>
              <a:gd name="connsiteX58" fmla="*/ 73659 w 8247278"/>
              <a:gd name="connsiteY58" fmla="*/ 6711257 h 6858000"/>
              <a:gd name="connsiteX59" fmla="*/ 62101 w 8247278"/>
              <a:gd name="connsiteY59" fmla="*/ 6719842 h 6858000"/>
              <a:gd name="connsiteX60" fmla="*/ 58596 w 8247278"/>
              <a:gd name="connsiteY60" fmla="*/ 6724109 h 6858000"/>
              <a:gd name="connsiteX61" fmla="*/ 53200 w 8247278"/>
              <a:gd name="connsiteY61" fmla="*/ 6728115 h 6858000"/>
              <a:gd name="connsiteX62" fmla="*/ 50465 w 8247278"/>
              <a:gd name="connsiteY62" fmla="*/ 6731810 h 6858000"/>
              <a:gd name="connsiteX63" fmla="*/ 48850 w 8247278"/>
              <a:gd name="connsiteY63" fmla="*/ 6736334 h 6858000"/>
              <a:gd name="connsiteX64" fmla="*/ 49125 w 8247278"/>
              <a:gd name="connsiteY64" fmla="*/ 6741119 h 6858000"/>
              <a:gd name="connsiteX65" fmla="*/ 49960 w 8247278"/>
              <a:gd name="connsiteY65" fmla="*/ 6746317 h 6858000"/>
              <a:gd name="connsiteX66" fmla="*/ 53800 w 8247278"/>
              <a:gd name="connsiteY66" fmla="*/ 6752606 h 6858000"/>
              <a:gd name="connsiteX67" fmla="*/ 58765 w 8247278"/>
              <a:gd name="connsiteY67" fmla="*/ 6759726 h 6858000"/>
              <a:gd name="connsiteX68" fmla="*/ 51342 w 8247278"/>
              <a:gd name="connsiteY68" fmla="*/ 6761083 h 6858000"/>
              <a:gd name="connsiteX69" fmla="*/ 46023 w 8247278"/>
              <a:gd name="connsiteY69" fmla="*/ 6761710 h 6858000"/>
              <a:gd name="connsiteX70" fmla="*/ 33701 w 8247278"/>
              <a:gd name="connsiteY70" fmla="*/ 6761717 h 6858000"/>
              <a:gd name="connsiteX71" fmla="*/ 24252 w 8247278"/>
              <a:gd name="connsiteY71" fmla="*/ 6760425 h 6858000"/>
              <a:gd name="connsiteX72" fmla="*/ 15017 w 8247278"/>
              <a:gd name="connsiteY72" fmla="*/ 6758142 h 6858000"/>
              <a:gd name="connsiteX73" fmla="*/ 9401 w 8247278"/>
              <a:gd name="connsiteY73" fmla="*/ 6772287 h 6858000"/>
              <a:gd name="connsiteX74" fmla="*/ 700 w 8247278"/>
              <a:gd name="connsiteY74" fmla="*/ 6788726 h 6858000"/>
              <a:gd name="connsiteX75" fmla="*/ 0 w 8247278"/>
              <a:gd name="connsiteY75" fmla="*/ 6789968 h 6858000"/>
              <a:gd name="connsiteX76" fmla="*/ 0 w 8247278"/>
              <a:gd name="connsiteY76" fmla="*/ 6858000 h 6858000"/>
              <a:gd name="connsiteX77" fmla="*/ 1763 w 8247278"/>
              <a:gd name="connsiteY77" fmla="*/ 6858000 h 6858000"/>
              <a:gd name="connsiteX78" fmla="*/ 1747 w 8247278"/>
              <a:gd name="connsiteY78" fmla="*/ 6853616 h 6858000"/>
              <a:gd name="connsiteX79" fmla="*/ 2464 w 8247278"/>
              <a:gd name="connsiteY79" fmla="*/ 6838120 h 6858000"/>
              <a:gd name="connsiteX80" fmla="*/ 1083 w 8247278"/>
              <a:gd name="connsiteY80" fmla="*/ 6823355 h 6858000"/>
              <a:gd name="connsiteX81" fmla="*/ 2708 w 8247278"/>
              <a:gd name="connsiteY81" fmla="*/ 6809679 h 6858000"/>
              <a:gd name="connsiteX82" fmla="*/ 3415 w 8247278"/>
              <a:gd name="connsiteY82" fmla="*/ 6803334 h 6858000"/>
              <a:gd name="connsiteX83" fmla="*/ 6011 w 8247278"/>
              <a:gd name="connsiteY83" fmla="*/ 6797249 h 6858000"/>
              <a:gd name="connsiteX84" fmla="*/ 9728 w 8247278"/>
              <a:gd name="connsiteY84" fmla="*/ 6791993 h 6858000"/>
              <a:gd name="connsiteX85" fmla="*/ 14216 w 8247278"/>
              <a:gd name="connsiteY85" fmla="*/ 6786168 h 6858000"/>
              <a:gd name="connsiteX86" fmla="*/ 18837 w 8247278"/>
              <a:gd name="connsiteY86" fmla="*/ 6782734 h 6858000"/>
              <a:gd name="connsiteX87" fmla="*/ 26123 w 8247278"/>
              <a:gd name="connsiteY87" fmla="*/ 6778987 h 6858000"/>
              <a:gd name="connsiteX88" fmla="*/ 35085 w 8247278"/>
              <a:gd name="connsiteY88" fmla="*/ 6776484 h 6858000"/>
              <a:gd name="connsiteX89" fmla="*/ 45167 w 8247278"/>
              <a:gd name="connsiteY89" fmla="*/ 6774813 h 6858000"/>
              <a:gd name="connsiteX90" fmla="*/ 46276 w 8247278"/>
              <a:gd name="connsiteY90" fmla="*/ 6784797 h 6858000"/>
              <a:gd name="connsiteX91" fmla="*/ 49909 w 8247278"/>
              <a:gd name="connsiteY91" fmla="*/ 6792073 h 6858000"/>
              <a:gd name="connsiteX92" fmla="*/ 55705 w 8247278"/>
              <a:gd name="connsiteY92" fmla="*/ 6804393 h 6858000"/>
              <a:gd name="connsiteX93" fmla="*/ 56538 w 8247278"/>
              <a:gd name="connsiteY93" fmla="*/ 6809592 h 6858000"/>
              <a:gd name="connsiteX94" fmla="*/ 56390 w 8247278"/>
              <a:gd name="connsiteY94" fmla="*/ 6816351 h 6858000"/>
              <a:gd name="connsiteX95" fmla="*/ 53581 w 8247278"/>
              <a:gd name="connsiteY95" fmla="*/ 6823426 h 6858000"/>
              <a:gd name="connsiteX96" fmla="*/ 44818 w 8247278"/>
              <a:gd name="connsiteY96" fmla="*/ 6834089 h 6858000"/>
              <a:gd name="connsiteX97" fmla="*/ 64573 w 8247278"/>
              <a:gd name="connsiteY97" fmla="*/ 6823574 h 6858000"/>
              <a:gd name="connsiteX98" fmla="*/ 80681 w 8247278"/>
              <a:gd name="connsiteY98" fmla="*/ 6814932 h 6858000"/>
              <a:gd name="connsiteX99" fmla="*/ 95463 w 8247278"/>
              <a:gd name="connsiteY99" fmla="*/ 6806448 h 6858000"/>
              <a:gd name="connsiteX100" fmla="*/ 107717 w 8247278"/>
              <a:gd name="connsiteY100" fmla="*/ 6800667 h 6858000"/>
              <a:gd name="connsiteX101" fmla="*/ 114019 w 8247278"/>
              <a:gd name="connsiteY101" fmla="*/ 6798481 h 6858000"/>
              <a:gd name="connsiteX102" fmla="*/ 119554 w 8247278"/>
              <a:gd name="connsiteY102" fmla="*/ 6796865 h 6858000"/>
              <a:gd name="connsiteX103" fmla="*/ 125220 w 8247278"/>
              <a:gd name="connsiteY103" fmla="*/ 6797643 h 6858000"/>
              <a:gd name="connsiteX104" fmla="*/ 129561 w 8247278"/>
              <a:gd name="connsiteY104" fmla="*/ 6798575 h 6858000"/>
              <a:gd name="connsiteX105" fmla="*/ 134037 w 8247278"/>
              <a:gd name="connsiteY105" fmla="*/ 6801899 h 6858000"/>
              <a:gd name="connsiteX106" fmla="*/ 138301 w 8247278"/>
              <a:gd name="connsiteY106" fmla="*/ 6806214 h 6858000"/>
              <a:gd name="connsiteX107" fmla="*/ 142143 w 8247278"/>
              <a:gd name="connsiteY107" fmla="*/ 6812502 h 6858000"/>
              <a:gd name="connsiteX108" fmla="*/ 146334 w 8247278"/>
              <a:gd name="connsiteY108" fmla="*/ 6820194 h 6858000"/>
              <a:gd name="connsiteX109" fmla="*/ 188848 w 8247278"/>
              <a:gd name="connsiteY109" fmla="*/ 6739574 h 6858000"/>
              <a:gd name="connsiteX110" fmla="*/ 181290 w 8247278"/>
              <a:gd name="connsiteY110" fmla="*/ 6738540 h 6858000"/>
              <a:gd name="connsiteX111" fmla="*/ 174078 w 8247278"/>
              <a:gd name="connsiteY111" fmla="*/ 6738907 h 6858000"/>
              <a:gd name="connsiteX112" fmla="*/ 169106 w 8247278"/>
              <a:gd name="connsiteY112" fmla="*/ 6740937 h 6858000"/>
              <a:gd name="connsiteX113" fmla="*/ 166021 w 8247278"/>
              <a:gd name="connsiteY113" fmla="*/ 6743228 h 6858000"/>
              <a:gd name="connsiteX114" fmla="*/ 163501 w 8247278"/>
              <a:gd name="connsiteY114" fmla="*/ 6745932 h 6858000"/>
              <a:gd name="connsiteX115" fmla="*/ 162095 w 8247278"/>
              <a:gd name="connsiteY115" fmla="*/ 6749471 h 6858000"/>
              <a:gd name="connsiteX116" fmla="*/ 161525 w 8247278"/>
              <a:gd name="connsiteY116" fmla="*/ 6758205 h 6858000"/>
              <a:gd name="connsiteX117" fmla="*/ 161515 w 8247278"/>
              <a:gd name="connsiteY117" fmla="*/ 6767357 h 6858000"/>
              <a:gd name="connsiteX118" fmla="*/ 159826 w 8247278"/>
              <a:gd name="connsiteY118" fmla="*/ 6775261 h 6858000"/>
              <a:gd name="connsiteX119" fmla="*/ 157864 w 8247278"/>
              <a:gd name="connsiteY119" fmla="*/ 6778383 h 6858000"/>
              <a:gd name="connsiteX120" fmla="*/ 155901 w 8247278"/>
              <a:gd name="connsiteY120" fmla="*/ 6781503 h 6858000"/>
              <a:gd name="connsiteX121" fmla="*/ 151698 w 8247278"/>
              <a:gd name="connsiteY121" fmla="*/ 6782962 h 6858000"/>
              <a:gd name="connsiteX122" fmla="*/ 145607 w 8247278"/>
              <a:gd name="connsiteY122" fmla="*/ 6784163 h 6858000"/>
              <a:gd name="connsiteX123" fmla="*/ 138543 w 8247278"/>
              <a:gd name="connsiteY123" fmla="*/ 6777771 h 6858000"/>
              <a:gd name="connsiteX124" fmla="*/ 130077 w 8247278"/>
              <a:gd name="connsiteY124" fmla="*/ 6774917 h 6858000"/>
              <a:gd name="connsiteX125" fmla="*/ 123499 w 8247278"/>
              <a:gd name="connsiteY125" fmla="*/ 6772321 h 6858000"/>
              <a:gd name="connsiteX126" fmla="*/ 115307 w 8247278"/>
              <a:gd name="connsiteY126" fmla="*/ 6774249 h 6858000"/>
              <a:gd name="connsiteX127" fmla="*/ 106903 w 8247278"/>
              <a:gd name="connsiteY127" fmla="*/ 6777167 h 6858000"/>
              <a:gd name="connsiteX128" fmla="*/ 97730 w 8247278"/>
              <a:gd name="connsiteY128" fmla="*/ 6780656 h 6858000"/>
              <a:gd name="connsiteX129" fmla="*/ 73429 w 8247278"/>
              <a:gd name="connsiteY129" fmla="*/ 6791227 h 6858000"/>
              <a:gd name="connsiteX130" fmla="*/ 78127 w 8247278"/>
              <a:gd name="connsiteY130" fmla="*/ 6784412 h 6858000"/>
              <a:gd name="connsiteX131" fmla="*/ 82055 w 8247278"/>
              <a:gd name="connsiteY131" fmla="*/ 6778171 h 6858000"/>
              <a:gd name="connsiteX132" fmla="*/ 84302 w 8247278"/>
              <a:gd name="connsiteY132" fmla="*/ 6770680 h 6858000"/>
              <a:gd name="connsiteX133" fmla="*/ 86551 w 8247278"/>
              <a:gd name="connsiteY133" fmla="*/ 6763192 h 6858000"/>
              <a:gd name="connsiteX134" fmla="*/ 88239 w 8247278"/>
              <a:gd name="connsiteY134" fmla="*/ 6755288 h 6858000"/>
              <a:gd name="connsiteX135" fmla="*/ 89368 w 8247278"/>
              <a:gd name="connsiteY135" fmla="*/ 6746968 h 6858000"/>
              <a:gd name="connsiteX136" fmla="*/ 88819 w 8247278"/>
              <a:gd name="connsiteY136" fmla="*/ 6737401 h 6858000"/>
              <a:gd name="connsiteX137" fmla="*/ 86730 w 8247278"/>
              <a:gd name="connsiteY137" fmla="*/ 6728978 h 6858000"/>
              <a:gd name="connsiteX138" fmla="*/ 131331 w 8247278"/>
              <a:gd name="connsiteY138" fmla="*/ 6717460 h 6858000"/>
              <a:gd name="connsiteX139" fmla="*/ 118421 w 8247278"/>
              <a:gd name="connsiteY139" fmla="*/ 6683825 h 6858000"/>
              <a:gd name="connsiteX140" fmla="*/ 115076 w 8247278"/>
              <a:gd name="connsiteY140" fmla="*/ 6672180 h 6858000"/>
              <a:gd name="connsiteX141" fmla="*/ 113965 w 8247278"/>
              <a:gd name="connsiteY141" fmla="*/ 6662198 h 6858000"/>
              <a:gd name="connsiteX142" fmla="*/ 113838 w 8247278"/>
              <a:gd name="connsiteY142" fmla="*/ 6650657 h 6858000"/>
              <a:gd name="connsiteX143" fmla="*/ 116372 w 8247278"/>
              <a:gd name="connsiteY143" fmla="*/ 6638797 h 6858000"/>
              <a:gd name="connsiteX144" fmla="*/ 121081 w 8247278"/>
              <a:gd name="connsiteY144" fmla="*/ 6622832 h 6858000"/>
              <a:gd name="connsiteX145" fmla="*/ 5855087 w 8247278"/>
              <a:gd name="connsiteY145" fmla="*/ 6573950 h 6858000"/>
              <a:gd name="connsiteX146" fmla="*/ 5850375 w 8247278"/>
              <a:gd name="connsiteY146" fmla="*/ 6574088 h 6858000"/>
              <a:gd name="connsiteX147" fmla="*/ 5844848 w 8247278"/>
              <a:gd name="connsiteY147" fmla="*/ 6574830 h 6858000"/>
              <a:gd name="connsiteX148" fmla="*/ 5830778 w 8247278"/>
              <a:gd name="connsiteY148" fmla="*/ 6577713 h 6858000"/>
              <a:gd name="connsiteX149" fmla="*/ 5835936 w 8247278"/>
              <a:gd name="connsiteY149" fmla="*/ 6583970 h 6858000"/>
              <a:gd name="connsiteX150" fmla="*/ 5839463 w 8247278"/>
              <a:gd name="connsiteY150" fmla="*/ 6591439 h 6858000"/>
              <a:gd name="connsiteX151" fmla="*/ 5842990 w 8247278"/>
              <a:gd name="connsiteY151" fmla="*/ 6598911 h 6858000"/>
              <a:gd name="connsiteX152" fmla="*/ 5847084 w 8247278"/>
              <a:gd name="connsiteY152" fmla="*/ 6606800 h 6858000"/>
              <a:gd name="connsiteX153" fmla="*/ 5852495 w 8247278"/>
              <a:gd name="connsiteY153" fmla="*/ 6612030 h 6858000"/>
              <a:gd name="connsiteX154" fmla="*/ 5856139 w 8247278"/>
              <a:gd name="connsiteY154" fmla="*/ 6613525 h 6858000"/>
              <a:gd name="connsiteX155" fmla="*/ 5859788 w 8247278"/>
              <a:gd name="connsiteY155" fmla="*/ 6615021 h 6858000"/>
              <a:gd name="connsiteX156" fmla="*/ 5865628 w 8247278"/>
              <a:gd name="connsiteY156" fmla="*/ 6615726 h 6858000"/>
              <a:gd name="connsiteX157" fmla="*/ 5871974 w 8247278"/>
              <a:gd name="connsiteY157" fmla="*/ 6614377 h 6858000"/>
              <a:gd name="connsiteX158" fmla="*/ 5878320 w 8247278"/>
              <a:gd name="connsiteY158" fmla="*/ 6613026 h 6858000"/>
              <a:gd name="connsiteX159" fmla="*/ 5886545 w 8247278"/>
              <a:gd name="connsiteY159" fmla="*/ 6609439 h 6858000"/>
              <a:gd name="connsiteX160" fmla="*/ 5880501 w 8247278"/>
              <a:gd name="connsiteY160" fmla="*/ 6601314 h 6858000"/>
              <a:gd name="connsiteX161" fmla="*/ 5875028 w 8247278"/>
              <a:gd name="connsiteY161" fmla="*/ 6593610 h 6858000"/>
              <a:gd name="connsiteX162" fmla="*/ 5869869 w 8247278"/>
              <a:gd name="connsiteY162" fmla="*/ 6587353 h 6858000"/>
              <a:gd name="connsiteX163" fmla="*/ 5866657 w 8247278"/>
              <a:gd name="connsiteY163" fmla="*/ 6581331 h 6858000"/>
              <a:gd name="connsiteX164" fmla="*/ 5861562 w 8247278"/>
              <a:gd name="connsiteY164" fmla="*/ 6577549 h 6858000"/>
              <a:gd name="connsiteX165" fmla="*/ 5859297 w 8247278"/>
              <a:gd name="connsiteY165" fmla="*/ 6575866 h 6858000"/>
              <a:gd name="connsiteX166" fmla="*/ 6143491 w 8247278"/>
              <a:gd name="connsiteY166" fmla="*/ 6554592 h 6858000"/>
              <a:gd name="connsiteX167" fmla="*/ 6139405 w 8247278"/>
              <a:gd name="connsiteY167" fmla="*/ 6555075 h 6858000"/>
              <a:gd name="connsiteX168" fmla="*/ 6133948 w 8247278"/>
              <a:gd name="connsiteY168" fmla="*/ 6555725 h 6858000"/>
              <a:gd name="connsiteX169" fmla="*/ 6127700 w 8247278"/>
              <a:gd name="connsiteY169" fmla="*/ 6556966 h 6858000"/>
              <a:gd name="connsiteX170" fmla="*/ 6120442 w 8247278"/>
              <a:gd name="connsiteY170" fmla="*/ 6559804 h 6858000"/>
              <a:gd name="connsiteX171" fmla="*/ 6111821 w 8247278"/>
              <a:gd name="connsiteY171" fmla="*/ 6562806 h 6858000"/>
              <a:gd name="connsiteX172" fmla="*/ 6111516 w 8247278"/>
              <a:gd name="connsiteY172" fmla="*/ 6567286 h 6858000"/>
              <a:gd name="connsiteX173" fmla="*/ 6108703 w 8247278"/>
              <a:gd name="connsiteY173" fmla="*/ 6571075 h 6858000"/>
              <a:gd name="connsiteX174" fmla="*/ 6103603 w 8247278"/>
              <a:gd name="connsiteY174" fmla="*/ 6573164 h 6858000"/>
              <a:gd name="connsiteX175" fmla="*/ 6098146 w 8247278"/>
              <a:gd name="connsiteY175" fmla="*/ 6573814 h 6858000"/>
              <a:gd name="connsiteX176" fmla="*/ 6090316 w 8247278"/>
              <a:gd name="connsiteY176" fmla="*/ 6576228 h 6858000"/>
              <a:gd name="connsiteX177" fmla="*/ 6084068 w 8247278"/>
              <a:gd name="connsiteY177" fmla="*/ 6577466 h 6858000"/>
              <a:gd name="connsiteX178" fmla="*/ 6076591 w 8247278"/>
              <a:gd name="connsiteY178" fmla="*/ 6581320 h 6858000"/>
              <a:gd name="connsiteX179" fmla="*/ 6070259 w 8247278"/>
              <a:gd name="connsiteY179" fmla="*/ 6586023 h 6858000"/>
              <a:gd name="connsiteX180" fmla="*/ 6076858 w 8247278"/>
              <a:gd name="connsiteY180" fmla="*/ 6586225 h 6858000"/>
              <a:gd name="connsiteX181" fmla="*/ 6085617 w 8247278"/>
              <a:gd name="connsiteY181" fmla="*/ 6585674 h 6858000"/>
              <a:gd name="connsiteX182" fmla="*/ 6095955 w 8247278"/>
              <a:gd name="connsiteY182" fmla="*/ 6583945 h 6858000"/>
              <a:gd name="connsiteX183" fmla="*/ 6105150 w 8247278"/>
              <a:gd name="connsiteY183" fmla="*/ 6581370 h 6858000"/>
              <a:gd name="connsiteX184" fmla="*/ 6115926 w 8247278"/>
              <a:gd name="connsiteY184" fmla="*/ 6577617 h 6858000"/>
              <a:gd name="connsiteX185" fmla="*/ 6128288 w 8247278"/>
              <a:gd name="connsiteY185" fmla="*/ 6572688 h 6858000"/>
              <a:gd name="connsiteX186" fmla="*/ 6152652 w 8247278"/>
              <a:gd name="connsiteY186" fmla="*/ 6561396 h 6858000"/>
              <a:gd name="connsiteX187" fmla="*/ 6150581 w 8247278"/>
              <a:gd name="connsiteY187" fmla="*/ 6558681 h 6858000"/>
              <a:gd name="connsiteX188" fmla="*/ 6147719 w 8247278"/>
              <a:gd name="connsiteY188" fmla="*/ 6556554 h 6858000"/>
              <a:gd name="connsiteX189" fmla="*/ 84142 w 8247278"/>
              <a:gd name="connsiteY189" fmla="*/ 6517272 h 6858000"/>
              <a:gd name="connsiteX190" fmla="*/ 84983 w 8247278"/>
              <a:gd name="connsiteY190" fmla="*/ 6524662 h 6858000"/>
              <a:gd name="connsiteX191" fmla="*/ 86804 w 8247278"/>
              <a:gd name="connsiteY191" fmla="*/ 6530526 h 6858000"/>
              <a:gd name="connsiteX192" fmla="*/ 89063 w 8247278"/>
              <a:gd name="connsiteY192" fmla="*/ 6534459 h 6858000"/>
              <a:gd name="connsiteX193" fmla="*/ 94897 w 8247278"/>
              <a:gd name="connsiteY193" fmla="*/ 6536537 h 6858000"/>
              <a:gd name="connsiteX194" fmla="*/ 103428 w 8247278"/>
              <a:gd name="connsiteY194" fmla="*/ 6540619 h 6858000"/>
              <a:gd name="connsiteX195" fmla="*/ 109264 w 8247278"/>
              <a:gd name="connsiteY195" fmla="*/ 6542698 h 6858000"/>
              <a:gd name="connsiteX196" fmla="*/ 113261 w 8247278"/>
              <a:gd name="connsiteY196" fmla="*/ 6544537 h 6858000"/>
              <a:gd name="connsiteX197" fmla="*/ 100035 w 8247278"/>
              <a:gd name="connsiteY197" fmla="*/ 6552760 h 6858000"/>
              <a:gd name="connsiteX198" fmla="*/ 85510 w 8247278"/>
              <a:gd name="connsiteY198" fmla="*/ 6561145 h 6858000"/>
              <a:gd name="connsiteX199" fmla="*/ 69029 w 8247278"/>
              <a:gd name="connsiteY199" fmla="*/ 6572585 h 6858000"/>
              <a:gd name="connsiteX200" fmla="*/ 61439 w 8247278"/>
              <a:gd name="connsiteY200" fmla="*/ 6578223 h 6858000"/>
              <a:gd name="connsiteX201" fmla="*/ 55144 w 8247278"/>
              <a:gd name="connsiteY201" fmla="*/ 6583699 h 6858000"/>
              <a:gd name="connsiteX202" fmla="*/ 49931 w 8247278"/>
              <a:gd name="connsiteY202" fmla="*/ 6589977 h 6858000"/>
              <a:gd name="connsiteX203" fmla="*/ 44176 w 8247278"/>
              <a:gd name="connsiteY203" fmla="*/ 6595854 h 6858000"/>
              <a:gd name="connsiteX204" fmla="*/ 42101 w 8247278"/>
              <a:gd name="connsiteY204" fmla="*/ 6602206 h 6858000"/>
              <a:gd name="connsiteX205" fmla="*/ 39483 w 8247278"/>
              <a:gd name="connsiteY205" fmla="*/ 6608158 h 6858000"/>
              <a:gd name="connsiteX206" fmla="*/ 40007 w 8247278"/>
              <a:gd name="connsiteY206" fmla="*/ 6614183 h 6858000"/>
              <a:gd name="connsiteX207" fmla="*/ 42043 w 8247278"/>
              <a:gd name="connsiteY207" fmla="*/ 6619081 h 6858000"/>
              <a:gd name="connsiteX208" fmla="*/ 48519 w 8247278"/>
              <a:gd name="connsiteY208" fmla="*/ 6623891 h 6858000"/>
              <a:gd name="connsiteX209" fmla="*/ 56512 w 8247278"/>
              <a:gd name="connsiteY209" fmla="*/ 6627571 h 6858000"/>
              <a:gd name="connsiteX210" fmla="*/ 59567 w 8247278"/>
              <a:gd name="connsiteY210" fmla="*/ 6619691 h 6858000"/>
              <a:gd name="connsiteX211" fmla="*/ 64140 w 8247278"/>
              <a:gd name="connsiteY211" fmla="*/ 6610683 h 6858000"/>
              <a:gd name="connsiteX212" fmla="*/ 70552 w 8247278"/>
              <a:gd name="connsiteY212" fmla="*/ 6601913 h 6858000"/>
              <a:gd name="connsiteX213" fmla="*/ 78262 w 8247278"/>
              <a:gd name="connsiteY213" fmla="*/ 6592978 h 6858000"/>
              <a:gd name="connsiteX214" fmla="*/ 93684 w 8247278"/>
              <a:gd name="connsiteY214" fmla="*/ 6575111 h 6858000"/>
              <a:gd name="connsiteX215" fmla="*/ 110945 w 8247278"/>
              <a:gd name="connsiteY215" fmla="*/ 6557480 h 6858000"/>
              <a:gd name="connsiteX216" fmla="*/ 116378 w 8247278"/>
              <a:gd name="connsiteY216" fmla="*/ 6550238 h 6858000"/>
              <a:gd name="connsiteX217" fmla="*/ 120732 w 8247278"/>
              <a:gd name="connsiteY217" fmla="*/ 6542194 h 6858000"/>
              <a:gd name="connsiteX218" fmla="*/ 122808 w 8247278"/>
              <a:gd name="connsiteY218" fmla="*/ 6535844 h 6858000"/>
              <a:gd name="connsiteX219" fmla="*/ 121530 w 8247278"/>
              <a:gd name="connsiteY219" fmla="*/ 6530381 h 6858000"/>
              <a:gd name="connsiteX220" fmla="*/ 120890 w 8247278"/>
              <a:gd name="connsiteY220" fmla="*/ 6527650 h 6858000"/>
              <a:gd name="connsiteX221" fmla="*/ 118413 w 8247278"/>
              <a:gd name="connsiteY221" fmla="*/ 6524680 h 6858000"/>
              <a:gd name="connsiteX222" fmla="*/ 115716 w 8247278"/>
              <a:gd name="connsiteY222" fmla="*/ 6522676 h 6858000"/>
              <a:gd name="connsiteX223" fmla="*/ 112256 w 8247278"/>
              <a:gd name="connsiteY223" fmla="*/ 6521237 h 6858000"/>
              <a:gd name="connsiteX224" fmla="*/ 99610 w 8247278"/>
              <a:gd name="connsiteY224" fmla="*/ 6518610 h 6858000"/>
              <a:gd name="connsiteX225" fmla="*/ 6052554 w 8247278"/>
              <a:gd name="connsiteY225" fmla="*/ 6398856 h 6858000"/>
              <a:gd name="connsiteX226" fmla="*/ 6038250 w 8247278"/>
              <a:gd name="connsiteY226" fmla="*/ 6406976 h 6858000"/>
              <a:gd name="connsiteX227" fmla="*/ 6029123 w 8247278"/>
              <a:gd name="connsiteY227" fmla="*/ 6415425 h 6858000"/>
              <a:gd name="connsiteX228" fmla="*/ 6023151 w 8247278"/>
              <a:gd name="connsiteY228" fmla="*/ 6421533 h 6858000"/>
              <a:gd name="connsiteX229" fmla="*/ 6018302 w 8247278"/>
              <a:gd name="connsiteY229" fmla="*/ 6428474 h 6858000"/>
              <a:gd name="connsiteX230" fmla="*/ 6015031 w 8247278"/>
              <a:gd name="connsiteY230" fmla="*/ 6434244 h 6858000"/>
              <a:gd name="connsiteX231" fmla="*/ 6010180 w 8247278"/>
              <a:gd name="connsiteY231" fmla="*/ 6441187 h 6858000"/>
              <a:gd name="connsiteX232" fmla="*/ 6004771 w 8247278"/>
              <a:gd name="connsiteY232" fmla="*/ 6447710 h 6858000"/>
              <a:gd name="connsiteX233" fmla="*/ 5994297 w 8247278"/>
              <a:gd name="connsiteY233" fmla="*/ 6456326 h 6858000"/>
              <a:gd name="connsiteX234" fmla="*/ 6003413 w 8247278"/>
              <a:gd name="connsiteY234" fmla="*/ 6453730 h 6858000"/>
              <a:gd name="connsiteX235" fmla="*/ 6013655 w 8247278"/>
              <a:gd name="connsiteY235" fmla="*/ 6451966 h 6858000"/>
              <a:gd name="connsiteX236" fmla="*/ 6022320 w 8247278"/>
              <a:gd name="connsiteY236" fmla="*/ 6451375 h 6858000"/>
              <a:gd name="connsiteX237" fmla="*/ 6029075 w 8247278"/>
              <a:gd name="connsiteY237" fmla="*/ 6450532 h 6858000"/>
              <a:gd name="connsiteX238" fmla="*/ 6036163 w 8247278"/>
              <a:gd name="connsiteY238" fmla="*/ 6451113 h 6858000"/>
              <a:gd name="connsiteX239" fmla="*/ 6042690 w 8247278"/>
              <a:gd name="connsiteY239" fmla="*/ 6451274 h 6858000"/>
              <a:gd name="connsiteX240" fmla="*/ 6047414 w 8247278"/>
              <a:gd name="connsiteY240" fmla="*/ 6453611 h 6858000"/>
              <a:gd name="connsiteX241" fmla="*/ 6052590 w 8247278"/>
              <a:gd name="connsiteY241" fmla="*/ 6453943 h 6858000"/>
              <a:gd name="connsiteX242" fmla="*/ 6059897 w 8247278"/>
              <a:gd name="connsiteY242" fmla="*/ 6459371 h 6858000"/>
              <a:gd name="connsiteX243" fmla="*/ 6066189 w 8247278"/>
              <a:gd name="connsiteY243" fmla="*/ 6466386 h 6858000"/>
              <a:gd name="connsiteX244" fmla="*/ 6070338 w 8247278"/>
              <a:gd name="connsiteY244" fmla="*/ 6474159 h 6858000"/>
              <a:gd name="connsiteX245" fmla="*/ 6073931 w 8247278"/>
              <a:gd name="connsiteY245" fmla="*/ 6481510 h 6858000"/>
              <a:gd name="connsiteX246" fmla="*/ 6080888 w 8247278"/>
              <a:gd name="connsiteY246" fmla="*/ 6497221 h 6858000"/>
              <a:gd name="connsiteX247" fmla="*/ 6084253 w 8247278"/>
              <a:gd name="connsiteY247" fmla="*/ 6505577 h 6858000"/>
              <a:gd name="connsiteX248" fmla="*/ 6088629 w 8247278"/>
              <a:gd name="connsiteY248" fmla="*/ 6512345 h 6858000"/>
              <a:gd name="connsiteX249" fmla="*/ 6095147 w 8247278"/>
              <a:gd name="connsiteY249" fmla="*/ 6518359 h 6858000"/>
              <a:gd name="connsiteX250" fmla="*/ 6102682 w 8247278"/>
              <a:gd name="connsiteY250" fmla="*/ 6522783 h 6858000"/>
              <a:gd name="connsiteX251" fmla="*/ 6107860 w 8247278"/>
              <a:gd name="connsiteY251" fmla="*/ 6523113 h 6858000"/>
              <a:gd name="connsiteX252" fmla="*/ 6114158 w 8247278"/>
              <a:gd name="connsiteY252" fmla="*/ 6524279 h 6858000"/>
              <a:gd name="connsiteX253" fmla="*/ 6118546 w 8247278"/>
              <a:gd name="connsiteY253" fmla="*/ 6525194 h 6858000"/>
              <a:gd name="connsiteX254" fmla="*/ 6126651 w 8247278"/>
              <a:gd name="connsiteY254" fmla="*/ 6524185 h 6858000"/>
              <a:gd name="connsiteX255" fmla="*/ 6123395 w 8247278"/>
              <a:gd name="connsiteY255" fmla="*/ 6518253 h 6858000"/>
              <a:gd name="connsiteX256" fmla="*/ 6124083 w 8247278"/>
              <a:gd name="connsiteY256" fmla="*/ 6509390 h 6858000"/>
              <a:gd name="connsiteX257" fmla="*/ 6124211 w 8247278"/>
              <a:gd name="connsiteY257" fmla="*/ 6500112 h 6858000"/>
              <a:gd name="connsiteX258" fmla="*/ 6122984 w 8247278"/>
              <a:gd name="connsiteY258" fmla="*/ 6491001 h 6858000"/>
              <a:gd name="connsiteX259" fmla="*/ 6121978 w 8247278"/>
              <a:gd name="connsiteY259" fmla="*/ 6486740 h 6858000"/>
              <a:gd name="connsiteX260" fmla="*/ 6119392 w 8247278"/>
              <a:gd name="connsiteY260" fmla="*/ 6483649 h 6858000"/>
              <a:gd name="connsiteX261" fmla="*/ 6116020 w 8247278"/>
              <a:gd name="connsiteY261" fmla="*/ 6481145 h 6858000"/>
              <a:gd name="connsiteX262" fmla="*/ 6112649 w 8247278"/>
              <a:gd name="connsiteY262" fmla="*/ 6478639 h 6858000"/>
              <a:gd name="connsiteX263" fmla="*/ 6106909 w 8247278"/>
              <a:gd name="connsiteY263" fmla="*/ 6477892 h 6858000"/>
              <a:gd name="connsiteX264" fmla="*/ 6100156 w 8247278"/>
              <a:gd name="connsiteY264" fmla="*/ 6478732 h 6858000"/>
              <a:gd name="connsiteX265" fmla="*/ 6092840 w 8247278"/>
              <a:gd name="connsiteY265" fmla="*/ 6479156 h 6858000"/>
              <a:gd name="connsiteX266" fmla="*/ 6082146 w 8247278"/>
              <a:gd name="connsiteY266" fmla="*/ 6482926 h 6858000"/>
              <a:gd name="connsiteX267" fmla="*/ 6089250 w 8247278"/>
              <a:gd name="connsiteY267" fmla="*/ 6471803 h 6858000"/>
              <a:gd name="connsiteX268" fmla="*/ 6092976 w 8247278"/>
              <a:gd name="connsiteY268" fmla="*/ 6464026 h 6858000"/>
              <a:gd name="connsiteX269" fmla="*/ 6094559 w 8247278"/>
              <a:gd name="connsiteY269" fmla="*/ 6457004 h 6858000"/>
              <a:gd name="connsiteX270" fmla="*/ 6093217 w 8247278"/>
              <a:gd name="connsiteY270" fmla="*/ 6451319 h 6858000"/>
              <a:gd name="connsiteX271" fmla="*/ 6090633 w 8247278"/>
              <a:gd name="connsiteY271" fmla="*/ 6448229 h 6858000"/>
              <a:gd name="connsiteX272" fmla="*/ 6087489 w 8247278"/>
              <a:gd name="connsiteY272" fmla="*/ 6444719 h 6858000"/>
              <a:gd name="connsiteX273" fmla="*/ 6076918 w 8247278"/>
              <a:gd name="connsiteY273" fmla="*/ 6439212 h 6858000"/>
              <a:gd name="connsiteX274" fmla="*/ 6065559 w 8247278"/>
              <a:gd name="connsiteY274" fmla="*/ 6434287 h 6858000"/>
              <a:gd name="connsiteX275" fmla="*/ 6061063 w 8247278"/>
              <a:gd name="connsiteY275" fmla="*/ 6430949 h 6858000"/>
              <a:gd name="connsiteX276" fmla="*/ 6056005 w 8247278"/>
              <a:gd name="connsiteY276" fmla="*/ 6427190 h 6858000"/>
              <a:gd name="connsiteX277" fmla="*/ 6053872 w 8247278"/>
              <a:gd name="connsiteY277" fmla="*/ 6422093 h 6858000"/>
              <a:gd name="connsiteX278" fmla="*/ 6050616 w 8247278"/>
              <a:gd name="connsiteY278" fmla="*/ 6416161 h 6858000"/>
              <a:gd name="connsiteX279" fmla="*/ 6050516 w 8247278"/>
              <a:gd name="connsiteY279" fmla="*/ 6407886 h 6858000"/>
              <a:gd name="connsiteX280" fmla="*/ 6014185 w 8247278"/>
              <a:gd name="connsiteY280" fmla="*/ 6369990 h 6858000"/>
              <a:gd name="connsiteX281" fmla="*/ 6003054 w 8247278"/>
              <a:gd name="connsiteY281" fmla="*/ 6371608 h 6858000"/>
              <a:gd name="connsiteX282" fmla="*/ 5990816 w 8247278"/>
              <a:gd name="connsiteY282" fmla="*/ 6375711 h 6858000"/>
              <a:gd name="connsiteX283" fmla="*/ 5993615 w 8247278"/>
              <a:gd name="connsiteY283" fmla="*/ 6377790 h 6858000"/>
              <a:gd name="connsiteX284" fmla="*/ 5995113 w 8247278"/>
              <a:gd name="connsiteY284" fmla="*/ 6380001 h 6858000"/>
              <a:gd name="connsiteX285" fmla="*/ 5995133 w 8247278"/>
              <a:gd name="connsiteY285" fmla="*/ 6383313 h 6858000"/>
              <a:gd name="connsiteX286" fmla="*/ 5994411 w 8247278"/>
              <a:gd name="connsiteY286" fmla="*/ 6387174 h 6858000"/>
              <a:gd name="connsiteX287" fmla="*/ 5990748 w 8247278"/>
              <a:gd name="connsiteY287" fmla="*/ 6396543 h 6858000"/>
              <a:gd name="connsiteX288" fmla="*/ 5986348 w 8247278"/>
              <a:gd name="connsiteY288" fmla="*/ 6406462 h 6858000"/>
              <a:gd name="connsiteX289" fmla="*/ 5982486 w 8247278"/>
              <a:gd name="connsiteY289" fmla="*/ 6413487 h 6858000"/>
              <a:gd name="connsiteX290" fmla="*/ 5981585 w 8247278"/>
              <a:gd name="connsiteY290" fmla="*/ 6418313 h 6858000"/>
              <a:gd name="connsiteX291" fmla="*/ 5981964 w 8247278"/>
              <a:gd name="connsiteY291" fmla="*/ 6419694 h 6858000"/>
              <a:gd name="connsiteX292" fmla="*/ 5984003 w 8247278"/>
              <a:gd name="connsiteY292" fmla="*/ 6419009 h 6858000"/>
              <a:gd name="connsiteX293" fmla="*/ 5992140 w 8247278"/>
              <a:gd name="connsiteY293" fmla="*/ 6412964 h 6858000"/>
              <a:gd name="connsiteX294" fmla="*/ 5996004 w 8247278"/>
              <a:gd name="connsiteY294" fmla="*/ 6405939 h 6858000"/>
              <a:gd name="connsiteX295" fmla="*/ 5997842 w 8247278"/>
              <a:gd name="connsiteY295" fmla="*/ 6402911 h 6858000"/>
              <a:gd name="connsiteX296" fmla="*/ 6000801 w 8247278"/>
              <a:gd name="connsiteY296" fmla="*/ 6400713 h 6858000"/>
              <a:gd name="connsiteX297" fmla="*/ 6006718 w 8247278"/>
              <a:gd name="connsiteY297" fmla="*/ 6396317 h 6858000"/>
              <a:gd name="connsiteX298" fmla="*/ 6014137 w 8247278"/>
              <a:gd name="connsiteY298" fmla="*/ 6394131 h 6858000"/>
              <a:gd name="connsiteX299" fmla="*/ 6021933 w 8247278"/>
              <a:gd name="connsiteY299" fmla="*/ 6393329 h 6858000"/>
              <a:gd name="connsiteX300" fmla="*/ 6029910 w 8247278"/>
              <a:gd name="connsiteY300" fmla="*/ 6391557 h 6858000"/>
              <a:gd name="connsiteX301" fmla="*/ 6037148 w 8247278"/>
              <a:gd name="connsiteY301" fmla="*/ 6390340 h 6858000"/>
              <a:gd name="connsiteX302" fmla="*/ 6045121 w 8247278"/>
              <a:gd name="connsiteY302" fmla="*/ 6388572 h 6858000"/>
              <a:gd name="connsiteX303" fmla="*/ 6037830 w 8247278"/>
              <a:gd name="connsiteY303" fmla="*/ 6379858 h 6858000"/>
              <a:gd name="connsiteX304" fmla="*/ 6033535 w 8247278"/>
              <a:gd name="connsiteY304" fmla="*/ 6375566 h 6858000"/>
              <a:gd name="connsiteX305" fmla="*/ 6028317 w 8247278"/>
              <a:gd name="connsiteY305" fmla="*/ 6372792 h 6858000"/>
              <a:gd name="connsiteX306" fmla="*/ 6022362 w 8247278"/>
              <a:gd name="connsiteY306" fmla="*/ 6370566 h 6858000"/>
              <a:gd name="connsiteX307" fmla="*/ 6379639 w 8247278"/>
              <a:gd name="connsiteY307" fmla="*/ 6284727 h 6858000"/>
              <a:gd name="connsiteX308" fmla="*/ 6373682 w 8247278"/>
              <a:gd name="connsiteY308" fmla="*/ 6284995 h 6858000"/>
              <a:gd name="connsiteX309" fmla="*/ 6365581 w 8247278"/>
              <a:gd name="connsiteY309" fmla="*/ 6286026 h 6858000"/>
              <a:gd name="connsiteX310" fmla="*/ 6357251 w 8247278"/>
              <a:gd name="connsiteY310" fmla="*/ 6288058 h 6858000"/>
              <a:gd name="connsiteX311" fmla="*/ 6346548 w 8247278"/>
              <a:gd name="connsiteY311" fmla="*/ 6291851 h 6858000"/>
              <a:gd name="connsiteX312" fmla="*/ 6334265 w 8247278"/>
              <a:gd name="connsiteY312" fmla="*/ 6296819 h 6858000"/>
              <a:gd name="connsiteX313" fmla="*/ 6342890 w 8247278"/>
              <a:gd name="connsiteY313" fmla="*/ 6302050 h 6858000"/>
              <a:gd name="connsiteX314" fmla="*/ 6350394 w 8247278"/>
              <a:gd name="connsiteY314" fmla="*/ 6306450 h 6858000"/>
              <a:gd name="connsiteX315" fmla="*/ 6356450 w 8247278"/>
              <a:gd name="connsiteY315" fmla="*/ 6308602 h 6858000"/>
              <a:gd name="connsiteX316" fmla="*/ 6360926 w 8247278"/>
              <a:gd name="connsiteY316" fmla="*/ 6311927 h 6858000"/>
              <a:gd name="connsiteX317" fmla="*/ 6363165 w 8247278"/>
              <a:gd name="connsiteY317" fmla="*/ 6313589 h 6858000"/>
              <a:gd name="connsiteX318" fmla="*/ 6362473 w 8247278"/>
              <a:gd name="connsiteY318" fmla="*/ 6316597 h 6858000"/>
              <a:gd name="connsiteX319" fmla="*/ 6362341 w 8247278"/>
              <a:gd name="connsiteY319" fmla="*/ 6320019 h 6858000"/>
              <a:gd name="connsiteX320" fmla="*/ 6360296 w 8247278"/>
              <a:gd name="connsiteY320" fmla="*/ 6323200 h 6858000"/>
              <a:gd name="connsiteX321" fmla="*/ 6356310 w 8247278"/>
              <a:gd name="connsiteY321" fmla="*/ 6331980 h 6858000"/>
              <a:gd name="connsiteX322" fmla="*/ 6345767 w 8247278"/>
              <a:gd name="connsiteY322" fmla="*/ 6346461 h 6858000"/>
              <a:gd name="connsiteX323" fmla="*/ 6358182 w 8247278"/>
              <a:gd name="connsiteY323" fmla="*/ 6338070 h 6858000"/>
              <a:gd name="connsiteX324" fmla="*/ 6369347 w 8247278"/>
              <a:gd name="connsiteY324" fmla="*/ 6332272 h 6858000"/>
              <a:gd name="connsiteX325" fmla="*/ 6386931 w 8247278"/>
              <a:gd name="connsiteY325" fmla="*/ 6324197 h 6858000"/>
              <a:gd name="connsiteX326" fmla="*/ 6391941 w 8247278"/>
              <a:gd name="connsiteY326" fmla="*/ 6313826 h 6858000"/>
              <a:gd name="connsiteX327" fmla="*/ 6395600 w 8247278"/>
              <a:gd name="connsiteY327" fmla="*/ 6303626 h 6858000"/>
              <a:gd name="connsiteX328" fmla="*/ 6395965 w 8247278"/>
              <a:gd name="connsiteY328" fmla="*/ 6299201 h 6858000"/>
              <a:gd name="connsiteX329" fmla="*/ 6396327 w 8247278"/>
              <a:gd name="connsiteY329" fmla="*/ 6294774 h 6858000"/>
              <a:gd name="connsiteX330" fmla="*/ 6393761 w 8247278"/>
              <a:gd name="connsiteY330" fmla="*/ 6291692 h 6858000"/>
              <a:gd name="connsiteX331" fmla="*/ 6391756 w 8247278"/>
              <a:gd name="connsiteY331" fmla="*/ 6289028 h 6858000"/>
              <a:gd name="connsiteX332" fmla="*/ 6388956 w 8247278"/>
              <a:gd name="connsiteY332" fmla="*/ 6286949 h 6858000"/>
              <a:gd name="connsiteX333" fmla="*/ 6384809 w 8247278"/>
              <a:gd name="connsiteY333" fmla="*/ 6285042 h 6858000"/>
              <a:gd name="connsiteX334" fmla="*/ 6518 w 8247278"/>
              <a:gd name="connsiteY334" fmla="*/ 6245737 h 6858000"/>
              <a:gd name="connsiteX335" fmla="*/ 0 w 8247278"/>
              <a:gd name="connsiteY335" fmla="*/ 6247738 h 6858000"/>
              <a:gd name="connsiteX336" fmla="*/ 0 w 8247278"/>
              <a:gd name="connsiteY336" fmla="*/ 6263030 h 6858000"/>
              <a:gd name="connsiteX337" fmla="*/ 6364 w 8247278"/>
              <a:gd name="connsiteY337" fmla="*/ 6261572 h 6858000"/>
              <a:gd name="connsiteX338" fmla="*/ 13402 w 8247278"/>
              <a:gd name="connsiteY338" fmla="*/ 6258826 h 6858000"/>
              <a:gd name="connsiteX339" fmla="*/ 17236 w 8247278"/>
              <a:gd name="connsiteY339" fmla="*/ 6255978 h 6858000"/>
              <a:gd name="connsiteX340" fmla="*/ 20723 w 8247278"/>
              <a:gd name="connsiteY340" fmla="*/ 6251733 h 6858000"/>
              <a:gd name="connsiteX341" fmla="*/ 22328 w 8247278"/>
              <a:gd name="connsiteY341" fmla="*/ 6247230 h 6858000"/>
              <a:gd name="connsiteX342" fmla="*/ 14250 w 8247278"/>
              <a:gd name="connsiteY342" fmla="*/ 6245786 h 6858000"/>
              <a:gd name="connsiteX343" fmla="*/ 6314436 w 8247278"/>
              <a:gd name="connsiteY343" fmla="*/ 6237624 h 6858000"/>
              <a:gd name="connsiteX344" fmla="*/ 6310377 w 8247278"/>
              <a:gd name="connsiteY344" fmla="*/ 6238089 h 6858000"/>
              <a:gd name="connsiteX345" fmla="*/ 6308816 w 8247278"/>
              <a:gd name="connsiteY345" fmla="*/ 6239247 h 6858000"/>
              <a:gd name="connsiteX346" fmla="*/ 6306477 w 8247278"/>
              <a:gd name="connsiteY346" fmla="*/ 6240986 h 6858000"/>
              <a:gd name="connsiteX347" fmla="*/ 6306633 w 8247278"/>
              <a:gd name="connsiteY347" fmla="*/ 6243420 h 6858000"/>
              <a:gd name="connsiteX348" fmla="*/ 6306374 w 8247278"/>
              <a:gd name="connsiteY348" fmla="*/ 6247868 h 6858000"/>
              <a:gd name="connsiteX349" fmla="*/ 6308040 w 8247278"/>
              <a:gd name="connsiteY349" fmla="*/ 6252583 h 6858000"/>
              <a:gd name="connsiteX350" fmla="*/ 6310852 w 8247278"/>
              <a:gd name="connsiteY350" fmla="*/ 6258150 h 6858000"/>
              <a:gd name="connsiteX351" fmla="*/ 6316733 w 8247278"/>
              <a:gd name="connsiteY351" fmla="*/ 6264837 h 6858000"/>
              <a:gd name="connsiteX352" fmla="*/ 6309918 w 8247278"/>
              <a:gd name="connsiteY352" fmla="*/ 6269049 h 6858000"/>
              <a:gd name="connsiteX353" fmla="*/ 6303674 w 8247278"/>
              <a:gd name="connsiteY353" fmla="*/ 6273688 h 6858000"/>
              <a:gd name="connsiteX354" fmla="*/ 6297224 w 8247278"/>
              <a:gd name="connsiteY354" fmla="*/ 6279329 h 6858000"/>
              <a:gd name="connsiteX355" fmla="*/ 6293478 w 8247278"/>
              <a:gd name="connsiteY355" fmla="*/ 6284663 h 6858000"/>
              <a:gd name="connsiteX356" fmla="*/ 6292074 w 8247278"/>
              <a:gd name="connsiteY356" fmla="*/ 6288258 h 6858000"/>
              <a:gd name="connsiteX357" fmla="*/ 6292648 w 8247278"/>
              <a:gd name="connsiteY357" fmla="*/ 6288683 h 6858000"/>
              <a:gd name="connsiteX358" fmla="*/ 6293220 w 8247278"/>
              <a:gd name="connsiteY358" fmla="*/ 6289109 h 6858000"/>
              <a:gd name="connsiteX359" fmla="*/ 6295144 w 8247278"/>
              <a:gd name="connsiteY359" fmla="*/ 6289379 h 6858000"/>
              <a:gd name="connsiteX360" fmla="*/ 6298057 w 8247278"/>
              <a:gd name="connsiteY360" fmla="*/ 6288067 h 6858000"/>
              <a:gd name="connsiteX361" fmla="*/ 6309713 w 8247278"/>
              <a:gd name="connsiteY361" fmla="*/ 6282811 h 6858000"/>
              <a:gd name="connsiteX362" fmla="*/ 6317517 w 8247278"/>
              <a:gd name="connsiteY362" fmla="*/ 6277014 h 6858000"/>
              <a:gd name="connsiteX363" fmla="*/ 6323554 w 8247278"/>
              <a:gd name="connsiteY363" fmla="*/ 6273381 h 6858000"/>
              <a:gd name="connsiteX364" fmla="*/ 6327821 w 8247278"/>
              <a:gd name="connsiteY364" fmla="*/ 6271912 h 6858000"/>
              <a:gd name="connsiteX365" fmla="*/ 6329173 w 8247278"/>
              <a:gd name="connsiteY365" fmla="*/ 6271759 h 6858000"/>
              <a:gd name="connsiteX366" fmla="*/ 6330110 w 8247278"/>
              <a:gd name="connsiteY366" fmla="*/ 6273615 h 6858000"/>
              <a:gd name="connsiteX367" fmla="*/ 6328339 w 8247278"/>
              <a:gd name="connsiteY367" fmla="*/ 6275779 h 6858000"/>
              <a:gd name="connsiteX368" fmla="*/ 6324960 w 8247278"/>
              <a:gd name="connsiteY368" fmla="*/ 6282543 h 6858000"/>
              <a:gd name="connsiteX369" fmla="*/ 6323141 w 8247278"/>
              <a:gd name="connsiteY369" fmla="*/ 6288147 h 6858000"/>
              <a:gd name="connsiteX370" fmla="*/ 6323299 w 8247278"/>
              <a:gd name="connsiteY370" fmla="*/ 6290583 h 6858000"/>
              <a:gd name="connsiteX371" fmla="*/ 6325015 w 8247278"/>
              <a:gd name="connsiteY371" fmla="*/ 6291858 h 6858000"/>
              <a:gd name="connsiteX372" fmla="*/ 6329280 w 8247278"/>
              <a:gd name="connsiteY372" fmla="*/ 6290390 h 6858000"/>
              <a:gd name="connsiteX373" fmla="*/ 6336462 w 8247278"/>
              <a:gd name="connsiteY373" fmla="*/ 6287608 h 6858000"/>
              <a:gd name="connsiteX374" fmla="*/ 6346766 w 8247278"/>
              <a:gd name="connsiteY374" fmla="*/ 6282507 h 6858000"/>
              <a:gd name="connsiteX375" fmla="*/ 6358834 w 8247278"/>
              <a:gd name="connsiteY375" fmla="*/ 6275243 h 6858000"/>
              <a:gd name="connsiteX376" fmla="*/ 6356545 w 8247278"/>
              <a:gd name="connsiteY376" fmla="*/ 6273541 h 6858000"/>
              <a:gd name="connsiteX377" fmla="*/ 6355399 w 8247278"/>
              <a:gd name="connsiteY377" fmla="*/ 6272691 h 6858000"/>
              <a:gd name="connsiteX378" fmla="*/ 6355034 w 8247278"/>
              <a:gd name="connsiteY378" fmla="*/ 6271260 h 6858000"/>
              <a:gd name="connsiteX379" fmla="*/ 6355451 w 8247278"/>
              <a:gd name="connsiteY379" fmla="*/ 6269251 h 6858000"/>
              <a:gd name="connsiteX380" fmla="*/ 6356854 w 8247278"/>
              <a:gd name="connsiteY380" fmla="*/ 6265656 h 6858000"/>
              <a:gd name="connsiteX381" fmla="*/ 6360966 w 8247278"/>
              <a:gd name="connsiteY381" fmla="*/ 6261752 h 6858000"/>
              <a:gd name="connsiteX382" fmla="*/ 6363930 w 8247278"/>
              <a:gd name="connsiteY382" fmla="*/ 6256997 h 6858000"/>
              <a:gd name="connsiteX383" fmla="*/ 6365334 w 8247278"/>
              <a:gd name="connsiteY383" fmla="*/ 6253404 h 6858000"/>
              <a:gd name="connsiteX384" fmla="*/ 6365751 w 8247278"/>
              <a:gd name="connsiteY384" fmla="*/ 6251393 h 6858000"/>
              <a:gd name="connsiteX385" fmla="*/ 6365178 w 8247278"/>
              <a:gd name="connsiteY385" fmla="*/ 6250968 h 6858000"/>
              <a:gd name="connsiteX386" fmla="*/ 6363460 w 8247278"/>
              <a:gd name="connsiteY386" fmla="*/ 6249691 h 6858000"/>
              <a:gd name="connsiteX387" fmla="*/ 6361171 w 8247278"/>
              <a:gd name="connsiteY387" fmla="*/ 6247991 h 6858000"/>
              <a:gd name="connsiteX388" fmla="*/ 6343271 w 8247278"/>
              <a:gd name="connsiteY388" fmla="*/ 6257882 h 6858000"/>
              <a:gd name="connsiteX389" fmla="*/ 6336089 w 8247278"/>
              <a:gd name="connsiteY389" fmla="*/ 6260667 h 6858000"/>
              <a:gd name="connsiteX390" fmla="*/ 6333958 w 8247278"/>
              <a:gd name="connsiteY390" fmla="*/ 6261400 h 6858000"/>
              <a:gd name="connsiteX391" fmla="*/ 6331459 w 8247278"/>
              <a:gd name="connsiteY391" fmla="*/ 6260704 h 6858000"/>
              <a:gd name="connsiteX392" fmla="*/ 6332498 w 8247278"/>
              <a:gd name="connsiteY392" fmla="*/ 6255680 h 6858000"/>
              <a:gd name="connsiteX393" fmla="*/ 6332757 w 8247278"/>
              <a:gd name="connsiteY393" fmla="*/ 6251234 h 6858000"/>
              <a:gd name="connsiteX394" fmla="*/ 6330104 w 8247278"/>
              <a:gd name="connsiteY394" fmla="*/ 6248102 h 6858000"/>
              <a:gd name="connsiteX395" fmla="*/ 6328227 w 8247278"/>
              <a:gd name="connsiteY395" fmla="*/ 6244392 h 6858000"/>
              <a:gd name="connsiteX396" fmla="*/ 6326148 w 8247278"/>
              <a:gd name="connsiteY396" fmla="*/ 6241685 h 6858000"/>
              <a:gd name="connsiteX397" fmla="*/ 6321929 w 8247278"/>
              <a:gd name="connsiteY397" fmla="*/ 6239714 h 6858000"/>
              <a:gd name="connsiteX398" fmla="*/ 6317509 w 8247278"/>
              <a:gd name="connsiteY398" fmla="*/ 6238746 h 6858000"/>
              <a:gd name="connsiteX399" fmla="*/ 6310554 w 8247278"/>
              <a:gd name="connsiteY399" fmla="*/ 6194438 h 6858000"/>
              <a:gd name="connsiteX400" fmla="*/ 6304637 w 8247278"/>
              <a:gd name="connsiteY400" fmla="*/ 6194771 h 6858000"/>
              <a:gd name="connsiteX401" fmla="*/ 6296333 w 8247278"/>
              <a:gd name="connsiteY401" fmla="*/ 6196876 h 6858000"/>
              <a:gd name="connsiteX402" fmla="*/ 6285096 w 8247278"/>
              <a:gd name="connsiteY402" fmla="*/ 6200344 h 6858000"/>
              <a:gd name="connsiteX403" fmla="*/ 6287333 w 8247278"/>
              <a:gd name="connsiteY403" fmla="*/ 6204372 h 6858000"/>
              <a:gd name="connsiteX404" fmla="*/ 6289026 w 8247278"/>
              <a:gd name="connsiteY404" fmla="*/ 6207992 h 6858000"/>
              <a:gd name="connsiteX405" fmla="*/ 6289921 w 8247278"/>
              <a:gd name="connsiteY405" fmla="*/ 6212202 h 6858000"/>
              <a:gd name="connsiteX406" fmla="*/ 6292409 w 8247278"/>
              <a:gd name="connsiteY406" fmla="*/ 6215233 h 6858000"/>
              <a:gd name="connsiteX407" fmla="*/ 6295691 w 8247278"/>
              <a:gd name="connsiteY407" fmla="*/ 6217670 h 6858000"/>
              <a:gd name="connsiteX408" fmla="*/ 6297581 w 8247278"/>
              <a:gd name="connsiteY408" fmla="*/ 6217891 h 6858000"/>
              <a:gd name="connsiteX409" fmla="*/ 6301608 w 8247278"/>
              <a:gd name="connsiteY409" fmla="*/ 6217339 h 6858000"/>
              <a:gd name="connsiteX410" fmla="*/ 6310162 w 8247278"/>
              <a:gd name="connsiteY410" fmla="*/ 6214237 h 6858000"/>
              <a:gd name="connsiteX411" fmla="*/ 6323237 w 8247278"/>
              <a:gd name="connsiteY411" fmla="*/ 6208587 h 6858000"/>
              <a:gd name="connsiteX412" fmla="*/ 6320649 w 8247278"/>
              <a:gd name="connsiteY412" fmla="*/ 6200757 h 6858000"/>
              <a:gd name="connsiteX413" fmla="*/ 6318163 w 8247278"/>
              <a:gd name="connsiteY413" fmla="*/ 6197727 h 6858000"/>
              <a:gd name="connsiteX414" fmla="*/ 6314084 w 8247278"/>
              <a:gd name="connsiteY414" fmla="*/ 6195880 h 6858000"/>
              <a:gd name="connsiteX415" fmla="*/ 6311771 w 8247278"/>
              <a:gd name="connsiteY415" fmla="*/ 6164356 h 6858000"/>
              <a:gd name="connsiteX416" fmla="*/ 6304198 w 8247278"/>
              <a:gd name="connsiteY416" fmla="*/ 6166745 h 6858000"/>
              <a:gd name="connsiteX417" fmla="*/ 6295856 w 8247278"/>
              <a:gd name="connsiteY417" fmla="*/ 6169707 h 6858000"/>
              <a:gd name="connsiteX418" fmla="*/ 6274770 w 8247278"/>
              <a:gd name="connsiteY418" fmla="*/ 6178089 h 6858000"/>
              <a:gd name="connsiteX419" fmla="*/ 6276497 w 8247278"/>
              <a:gd name="connsiteY419" fmla="*/ 6181660 h 6858000"/>
              <a:gd name="connsiteX420" fmla="*/ 6276907 w 8247278"/>
              <a:gd name="connsiteY420" fmla="*/ 6185399 h 6858000"/>
              <a:gd name="connsiteX421" fmla="*/ 6279629 w 8247278"/>
              <a:gd name="connsiteY421" fmla="*/ 6187421 h 6858000"/>
              <a:gd name="connsiteX422" fmla="*/ 6283122 w 8247278"/>
              <a:gd name="connsiteY422" fmla="*/ 6188871 h 6858000"/>
              <a:gd name="connsiteX423" fmla="*/ 6289470 w 8247278"/>
              <a:gd name="connsiteY423" fmla="*/ 6189009 h 6858000"/>
              <a:gd name="connsiteX424" fmla="*/ 6297814 w 8247278"/>
              <a:gd name="connsiteY424" fmla="*/ 6186045 h 6858000"/>
              <a:gd name="connsiteX425" fmla="*/ 6309239 w 8247278"/>
              <a:gd name="connsiteY425" fmla="*/ 6180793 h 6858000"/>
              <a:gd name="connsiteX426" fmla="*/ 6322659 w 8247278"/>
              <a:gd name="connsiteY426" fmla="*/ 6172444 h 6858000"/>
              <a:gd name="connsiteX427" fmla="*/ 6323787 w 8247278"/>
              <a:gd name="connsiteY427" fmla="*/ 6167559 h 6858000"/>
              <a:gd name="connsiteX428" fmla="*/ 6322154 w 8247278"/>
              <a:gd name="connsiteY428" fmla="*/ 6166348 h 6858000"/>
              <a:gd name="connsiteX429" fmla="*/ 6322609 w 8247278"/>
              <a:gd name="connsiteY429" fmla="*/ 6164393 h 6858000"/>
              <a:gd name="connsiteX430" fmla="*/ 6318121 w 8247278"/>
              <a:gd name="connsiteY430" fmla="*/ 6164492 h 6858000"/>
              <a:gd name="connsiteX431" fmla="*/ 6122785 w 8247278"/>
              <a:gd name="connsiteY431" fmla="*/ 6159072 h 6858000"/>
              <a:gd name="connsiteX432" fmla="*/ 6108976 w 8247278"/>
              <a:gd name="connsiteY432" fmla="*/ 6159122 h 6858000"/>
              <a:gd name="connsiteX433" fmla="*/ 6106863 w 8247278"/>
              <a:gd name="connsiteY433" fmla="*/ 6159840 h 6858000"/>
              <a:gd name="connsiteX434" fmla="*/ 6111267 w 8247278"/>
              <a:gd name="connsiteY434" fmla="*/ 6160824 h 6858000"/>
              <a:gd name="connsiteX435" fmla="*/ 6114327 w 8247278"/>
              <a:gd name="connsiteY435" fmla="*/ 6161951 h 6858000"/>
              <a:gd name="connsiteX436" fmla="*/ 6116419 w 8247278"/>
              <a:gd name="connsiteY436" fmla="*/ 6164651 h 6858000"/>
              <a:gd name="connsiteX437" fmla="*/ 6119834 w 8247278"/>
              <a:gd name="connsiteY437" fmla="*/ 6170620 h 6858000"/>
              <a:gd name="connsiteX438" fmla="*/ 6121706 w 8247278"/>
              <a:gd name="connsiteY438" fmla="*/ 6177735 h 6858000"/>
              <a:gd name="connsiteX439" fmla="*/ 6124348 w 8247278"/>
              <a:gd name="connsiteY439" fmla="*/ 6184278 h 6858000"/>
              <a:gd name="connsiteX440" fmla="*/ 6125668 w 8247278"/>
              <a:gd name="connsiteY440" fmla="*/ 6187550 h 6858000"/>
              <a:gd name="connsiteX441" fmla="*/ 6127959 w 8247278"/>
              <a:gd name="connsiteY441" fmla="*/ 6189251 h 6858000"/>
              <a:gd name="connsiteX442" fmla="*/ 6130820 w 8247278"/>
              <a:gd name="connsiteY442" fmla="*/ 6191377 h 6858000"/>
              <a:gd name="connsiteX443" fmla="*/ 6134654 w 8247278"/>
              <a:gd name="connsiteY443" fmla="*/ 6191933 h 6858000"/>
              <a:gd name="connsiteX444" fmla="*/ 6139058 w 8247278"/>
              <a:gd name="connsiteY444" fmla="*/ 6192912 h 6858000"/>
              <a:gd name="connsiteX445" fmla="*/ 6145973 w 8247278"/>
              <a:gd name="connsiteY445" fmla="*/ 6191181 h 6858000"/>
              <a:gd name="connsiteX446" fmla="*/ 6146743 w 8247278"/>
              <a:gd name="connsiteY446" fmla="*/ 6190608 h 6858000"/>
              <a:gd name="connsiteX447" fmla="*/ 6146940 w 8247278"/>
              <a:gd name="connsiteY447" fmla="*/ 6189611 h 6858000"/>
              <a:gd name="connsiteX448" fmla="*/ 6151566 w 8247278"/>
              <a:gd name="connsiteY448" fmla="*/ 6186177 h 6858000"/>
              <a:gd name="connsiteX449" fmla="*/ 6155992 w 8247278"/>
              <a:gd name="connsiteY449" fmla="*/ 6183738 h 6858000"/>
              <a:gd name="connsiteX450" fmla="*/ 6158478 w 8247278"/>
              <a:gd name="connsiteY450" fmla="*/ 6184443 h 6858000"/>
              <a:gd name="connsiteX451" fmla="*/ 6160591 w 8247278"/>
              <a:gd name="connsiteY451" fmla="*/ 6183723 h 6858000"/>
              <a:gd name="connsiteX452" fmla="*/ 6152887 w 8247278"/>
              <a:gd name="connsiteY452" fmla="*/ 6189445 h 6858000"/>
              <a:gd name="connsiteX453" fmla="*/ 6150178 w 8247278"/>
              <a:gd name="connsiteY453" fmla="*/ 6193160 h 6858000"/>
              <a:gd name="connsiteX454" fmla="*/ 6147666 w 8247278"/>
              <a:gd name="connsiteY454" fmla="*/ 6195876 h 6858000"/>
              <a:gd name="connsiteX455" fmla="*/ 6149761 w 8247278"/>
              <a:gd name="connsiteY455" fmla="*/ 6198573 h 6858000"/>
              <a:gd name="connsiteX456" fmla="*/ 6162268 w 8247278"/>
              <a:gd name="connsiteY456" fmla="*/ 6191834 h 6858000"/>
              <a:gd name="connsiteX457" fmla="*/ 6171511 w 8247278"/>
              <a:gd name="connsiteY457" fmla="*/ 6184967 h 6858000"/>
              <a:gd name="connsiteX458" fmla="*/ 6175964 w 8247278"/>
              <a:gd name="connsiteY458" fmla="*/ 6179110 h 6858000"/>
              <a:gd name="connsiteX459" fmla="*/ 6177702 w 8247278"/>
              <a:gd name="connsiteY459" fmla="*/ 6176968 h 6858000"/>
              <a:gd name="connsiteX460" fmla="*/ 6177525 w 8247278"/>
              <a:gd name="connsiteY460" fmla="*/ 6174548 h 6858000"/>
              <a:gd name="connsiteX461" fmla="*/ 6176976 w 8247278"/>
              <a:gd name="connsiteY461" fmla="*/ 6170702 h 6858000"/>
              <a:gd name="connsiteX462" fmla="*/ 6172395 w 8247278"/>
              <a:gd name="connsiteY462" fmla="*/ 6167300 h 6858000"/>
              <a:gd name="connsiteX463" fmla="*/ 6167043 w 8247278"/>
              <a:gd name="connsiteY463" fmla="*/ 6164470 h 6858000"/>
              <a:gd name="connsiteX464" fmla="*/ 6158807 w 8247278"/>
              <a:gd name="connsiteY464" fmla="*/ 6162933 h 6858000"/>
              <a:gd name="connsiteX465" fmla="*/ 6140223 w 8247278"/>
              <a:gd name="connsiteY465" fmla="*/ 6160576 h 6858000"/>
              <a:gd name="connsiteX466" fmla="*/ 6308806 w 8247278"/>
              <a:gd name="connsiteY466" fmla="*/ 6103765 h 6858000"/>
              <a:gd name="connsiteX467" fmla="*/ 6299776 w 8247278"/>
              <a:gd name="connsiteY467" fmla="*/ 6106315 h 6858000"/>
              <a:gd name="connsiteX468" fmla="*/ 6289183 w 8247278"/>
              <a:gd name="connsiteY468" fmla="*/ 6110028 h 6858000"/>
              <a:gd name="connsiteX469" fmla="*/ 6277597 w 8247278"/>
              <a:gd name="connsiteY469" fmla="*/ 6115308 h 6858000"/>
              <a:gd name="connsiteX470" fmla="*/ 6265790 w 8247278"/>
              <a:gd name="connsiteY470" fmla="*/ 6121586 h 6858000"/>
              <a:gd name="connsiteX471" fmla="*/ 6242514 w 8247278"/>
              <a:gd name="connsiteY471" fmla="*/ 6135549 h 6858000"/>
              <a:gd name="connsiteX472" fmla="*/ 6234723 w 8247278"/>
              <a:gd name="connsiteY472" fmla="*/ 6141338 h 6858000"/>
              <a:gd name="connsiteX473" fmla="*/ 6226153 w 8247278"/>
              <a:gd name="connsiteY473" fmla="*/ 6147703 h 6858000"/>
              <a:gd name="connsiteX474" fmla="*/ 6244753 w 8247278"/>
              <a:gd name="connsiteY474" fmla="*/ 6137212 h 6858000"/>
              <a:gd name="connsiteX475" fmla="*/ 6257681 w 8247278"/>
              <a:gd name="connsiteY475" fmla="*/ 6131765 h 6858000"/>
              <a:gd name="connsiteX476" fmla="*/ 6266151 w 8247278"/>
              <a:gd name="connsiteY476" fmla="*/ 6128800 h 6858000"/>
              <a:gd name="connsiteX477" fmla="*/ 6270166 w 8247278"/>
              <a:gd name="connsiteY477" fmla="*/ 6128310 h 6858000"/>
              <a:gd name="connsiteX478" fmla="*/ 6271506 w 8247278"/>
              <a:gd name="connsiteY478" fmla="*/ 6128147 h 6858000"/>
              <a:gd name="connsiteX479" fmla="*/ 6274742 w 8247278"/>
              <a:gd name="connsiteY479" fmla="*/ 6128237 h 6858000"/>
              <a:gd name="connsiteX480" fmla="*/ 6274862 w 8247278"/>
              <a:gd name="connsiteY480" fmla="*/ 6130639 h 6858000"/>
              <a:gd name="connsiteX481" fmla="*/ 6275544 w 8247278"/>
              <a:gd name="connsiteY481" fmla="*/ 6133461 h 6858000"/>
              <a:gd name="connsiteX482" fmla="*/ 6273663 w 8247278"/>
              <a:gd name="connsiteY482" fmla="*/ 6139011 h 6858000"/>
              <a:gd name="connsiteX483" fmla="*/ 6271789 w 8247278"/>
              <a:gd name="connsiteY483" fmla="*/ 6144562 h 6858000"/>
              <a:gd name="connsiteX484" fmla="*/ 6265136 w 8247278"/>
              <a:gd name="connsiteY484" fmla="*/ 6156983 h 6858000"/>
              <a:gd name="connsiteX485" fmla="*/ 6263479 w 8247278"/>
              <a:gd name="connsiteY485" fmla="*/ 6161539 h 6858000"/>
              <a:gd name="connsiteX486" fmla="*/ 6262941 w 8247278"/>
              <a:gd name="connsiteY486" fmla="*/ 6166927 h 6858000"/>
              <a:gd name="connsiteX487" fmla="*/ 6263625 w 8247278"/>
              <a:gd name="connsiteY487" fmla="*/ 6169745 h 6858000"/>
              <a:gd name="connsiteX488" fmla="*/ 6264741 w 8247278"/>
              <a:gd name="connsiteY488" fmla="*/ 6170576 h 6858000"/>
              <a:gd name="connsiteX489" fmla="*/ 6267417 w 8247278"/>
              <a:gd name="connsiteY489" fmla="*/ 6170252 h 6858000"/>
              <a:gd name="connsiteX490" fmla="*/ 6274329 w 8247278"/>
              <a:gd name="connsiteY490" fmla="*/ 6168442 h 6858000"/>
              <a:gd name="connsiteX491" fmla="*/ 6285138 w 8247278"/>
              <a:gd name="connsiteY491" fmla="*/ 6163737 h 6858000"/>
              <a:gd name="connsiteX492" fmla="*/ 6286557 w 8247278"/>
              <a:gd name="connsiteY492" fmla="*/ 6154371 h 6858000"/>
              <a:gd name="connsiteX493" fmla="*/ 6290210 w 8247278"/>
              <a:gd name="connsiteY493" fmla="*/ 6146671 h 6858000"/>
              <a:gd name="connsiteX494" fmla="*/ 6295743 w 8247278"/>
              <a:gd name="connsiteY494" fmla="*/ 6133418 h 6858000"/>
              <a:gd name="connsiteX495" fmla="*/ 6303171 w 8247278"/>
              <a:gd name="connsiteY495" fmla="*/ 6120419 h 6858000"/>
              <a:gd name="connsiteX496" fmla="*/ 6306272 w 8247278"/>
              <a:gd name="connsiteY496" fmla="*/ 6112297 h 6858000"/>
              <a:gd name="connsiteX497" fmla="*/ 5863365 w 8247278"/>
              <a:gd name="connsiteY497" fmla="*/ 6065897 h 6858000"/>
              <a:gd name="connsiteX498" fmla="*/ 5856295 w 8247278"/>
              <a:gd name="connsiteY498" fmla="*/ 6066262 h 6858000"/>
              <a:gd name="connsiteX499" fmla="*/ 5846956 w 8247278"/>
              <a:gd name="connsiteY499" fmla="*/ 6068311 h 6858000"/>
              <a:gd name="connsiteX500" fmla="*/ 5836863 w 8247278"/>
              <a:gd name="connsiteY500" fmla="*/ 6070925 h 6858000"/>
              <a:gd name="connsiteX501" fmla="*/ 5812138 w 8247278"/>
              <a:gd name="connsiteY501" fmla="*/ 6079518 h 6858000"/>
              <a:gd name="connsiteX502" fmla="*/ 5813026 w 8247278"/>
              <a:gd name="connsiteY502" fmla="*/ 6081303 h 6858000"/>
              <a:gd name="connsiteX503" fmla="*/ 5812609 w 8247278"/>
              <a:gd name="connsiteY503" fmla="*/ 6083240 h 6858000"/>
              <a:gd name="connsiteX504" fmla="*/ 5814802 w 8247278"/>
              <a:gd name="connsiteY504" fmla="*/ 6084869 h 6858000"/>
              <a:gd name="connsiteX505" fmla="*/ 5816447 w 8247278"/>
              <a:gd name="connsiteY505" fmla="*/ 6086091 h 6858000"/>
              <a:gd name="connsiteX506" fmla="*/ 5823724 w 8247278"/>
              <a:gd name="connsiteY506" fmla="*/ 6084755 h 6858000"/>
              <a:gd name="connsiteX507" fmla="*/ 5832098 w 8247278"/>
              <a:gd name="connsiteY507" fmla="*/ 6084235 h 6858000"/>
              <a:gd name="connsiteX508" fmla="*/ 5853041 w 8247278"/>
              <a:gd name="connsiteY508" fmla="*/ 6078449 h 6858000"/>
              <a:gd name="connsiteX509" fmla="*/ 5862380 w 8247278"/>
              <a:gd name="connsiteY509" fmla="*/ 6076399 h 6858000"/>
              <a:gd name="connsiteX510" fmla="*/ 5872267 w 8247278"/>
              <a:gd name="connsiteY510" fmla="*/ 6074754 h 6858000"/>
              <a:gd name="connsiteX511" fmla="*/ 5871585 w 8247278"/>
              <a:gd name="connsiteY511" fmla="*/ 6072004 h 6858000"/>
              <a:gd name="connsiteX512" fmla="*/ 5872209 w 8247278"/>
              <a:gd name="connsiteY512" fmla="*/ 6069098 h 6858000"/>
              <a:gd name="connsiteX513" fmla="*/ 5871870 w 8247278"/>
              <a:gd name="connsiteY513" fmla="*/ 6067721 h 6858000"/>
              <a:gd name="connsiteX514" fmla="*/ 5870225 w 8247278"/>
              <a:gd name="connsiteY514" fmla="*/ 6066499 h 6858000"/>
              <a:gd name="connsiteX515" fmla="*/ 6182368 w 8247278"/>
              <a:gd name="connsiteY515" fmla="*/ 6009846 h 6858000"/>
              <a:gd name="connsiteX516" fmla="*/ 6171932 w 8247278"/>
              <a:gd name="connsiteY516" fmla="*/ 6013543 h 6858000"/>
              <a:gd name="connsiteX517" fmla="*/ 6162041 w 8247278"/>
              <a:gd name="connsiteY517" fmla="*/ 6017645 h 6858000"/>
              <a:gd name="connsiteX518" fmla="*/ 6142934 w 8247278"/>
              <a:gd name="connsiteY518" fmla="*/ 6022919 h 6858000"/>
              <a:gd name="connsiteX519" fmla="*/ 6124153 w 8247278"/>
              <a:gd name="connsiteY519" fmla="*/ 6029570 h 6858000"/>
              <a:gd name="connsiteX520" fmla="*/ 6111630 w 8247278"/>
              <a:gd name="connsiteY520" fmla="*/ 6034007 h 6858000"/>
              <a:gd name="connsiteX521" fmla="*/ 6097338 w 8247278"/>
              <a:gd name="connsiteY521" fmla="*/ 6040566 h 6858000"/>
              <a:gd name="connsiteX522" fmla="*/ 6098397 w 8247278"/>
              <a:gd name="connsiteY522" fmla="*/ 6047080 h 6858000"/>
              <a:gd name="connsiteX523" fmla="*/ 6100899 w 8247278"/>
              <a:gd name="connsiteY523" fmla="*/ 6050086 h 6858000"/>
              <a:gd name="connsiteX524" fmla="*/ 6103629 w 8247278"/>
              <a:gd name="connsiteY524" fmla="*/ 6052114 h 6858000"/>
              <a:gd name="connsiteX525" fmla="*/ 6106588 w 8247278"/>
              <a:gd name="connsiteY525" fmla="*/ 6053161 h 6858000"/>
              <a:gd name="connsiteX526" fmla="*/ 6112399 w 8247278"/>
              <a:gd name="connsiteY526" fmla="*/ 6052899 h 6858000"/>
              <a:gd name="connsiteX527" fmla="*/ 6120297 w 8247278"/>
              <a:gd name="connsiteY527" fmla="*/ 6051898 h 6858000"/>
              <a:gd name="connsiteX528" fmla="*/ 6130958 w 8247278"/>
              <a:gd name="connsiteY528" fmla="*/ 6047223 h 6858000"/>
              <a:gd name="connsiteX529" fmla="*/ 6132178 w 8247278"/>
              <a:gd name="connsiteY529" fmla="*/ 6044692 h 6858000"/>
              <a:gd name="connsiteX530" fmla="*/ 6133173 w 8247278"/>
              <a:gd name="connsiteY530" fmla="*/ 6043143 h 6858000"/>
              <a:gd name="connsiteX531" fmla="*/ 6138022 w 8247278"/>
              <a:gd name="connsiteY531" fmla="*/ 6038731 h 6858000"/>
              <a:gd name="connsiteX532" fmla="*/ 6145504 w 8247278"/>
              <a:gd name="connsiteY532" fmla="*/ 6033985 h 6858000"/>
              <a:gd name="connsiteX533" fmla="*/ 6152985 w 8247278"/>
              <a:gd name="connsiteY533" fmla="*/ 6029237 h 6858000"/>
              <a:gd name="connsiteX534" fmla="*/ 6170036 w 8247278"/>
              <a:gd name="connsiteY534" fmla="*/ 6019006 h 6858000"/>
              <a:gd name="connsiteX535" fmla="*/ 6178288 w 8247278"/>
              <a:gd name="connsiteY535" fmla="*/ 6013686 h 6858000"/>
              <a:gd name="connsiteX536" fmla="*/ 5845642 w 8247278"/>
              <a:gd name="connsiteY536" fmla="*/ 6003589 h 6858000"/>
              <a:gd name="connsiteX537" fmla="*/ 5837172 w 8247278"/>
              <a:gd name="connsiteY537" fmla="*/ 6004165 h 6858000"/>
              <a:gd name="connsiteX538" fmla="*/ 5826609 w 8247278"/>
              <a:gd name="connsiteY538" fmla="*/ 6005479 h 6858000"/>
              <a:gd name="connsiteX539" fmla="*/ 5813731 w 8247278"/>
              <a:gd name="connsiteY539" fmla="*/ 6008510 h 6858000"/>
              <a:gd name="connsiteX540" fmla="*/ 5816592 w 8247278"/>
              <a:gd name="connsiteY540" fmla="*/ 6012921 h 6858000"/>
              <a:gd name="connsiteX541" fmla="*/ 5818897 w 8247278"/>
              <a:gd name="connsiteY541" fmla="*/ 6016924 h 6858000"/>
              <a:gd name="connsiteX542" fmla="*/ 5820654 w 8247278"/>
              <a:gd name="connsiteY542" fmla="*/ 6020518 h 6858000"/>
              <a:gd name="connsiteX543" fmla="*/ 5824502 w 8247278"/>
              <a:gd name="connsiteY543" fmla="*/ 6023376 h 6858000"/>
              <a:gd name="connsiteX544" fmla="*/ 5829891 w 8247278"/>
              <a:gd name="connsiteY544" fmla="*/ 6025090 h 6858000"/>
              <a:gd name="connsiteX545" fmla="*/ 5837368 w 8247278"/>
              <a:gd name="connsiteY545" fmla="*/ 6026067 h 6858000"/>
              <a:gd name="connsiteX546" fmla="*/ 5846067 w 8247278"/>
              <a:gd name="connsiteY546" fmla="*/ 6024509 h 6858000"/>
              <a:gd name="connsiteX547" fmla="*/ 5861251 w 8247278"/>
              <a:gd name="connsiteY547" fmla="*/ 6019761 h 6858000"/>
              <a:gd name="connsiteX548" fmla="*/ 5858175 w 8247278"/>
              <a:gd name="connsiteY548" fmla="*/ 6016331 h 6858000"/>
              <a:gd name="connsiteX549" fmla="*/ 5855097 w 8247278"/>
              <a:gd name="connsiteY549" fmla="*/ 6012900 h 6858000"/>
              <a:gd name="connsiteX550" fmla="*/ 5852790 w 8247278"/>
              <a:gd name="connsiteY550" fmla="*/ 6008898 h 6858000"/>
              <a:gd name="connsiteX551" fmla="*/ 5849713 w 8247278"/>
              <a:gd name="connsiteY551" fmla="*/ 6005467 h 6858000"/>
              <a:gd name="connsiteX552" fmla="*/ 6206702 w 8247278"/>
              <a:gd name="connsiteY552" fmla="*/ 6002520 h 6858000"/>
              <a:gd name="connsiteX553" fmla="*/ 6197688 w 8247278"/>
              <a:gd name="connsiteY553" fmla="*/ 6002601 h 6858000"/>
              <a:gd name="connsiteX554" fmla="*/ 6202028 w 8247278"/>
              <a:gd name="connsiteY554" fmla="*/ 6012602 h 6858000"/>
              <a:gd name="connsiteX555" fmla="*/ 6206168 w 8247278"/>
              <a:gd name="connsiteY555" fmla="*/ 6023582 h 6858000"/>
              <a:gd name="connsiteX556" fmla="*/ 6208985 w 8247278"/>
              <a:gd name="connsiteY556" fmla="*/ 6034715 h 6858000"/>
              <a:gd name="connsiteX557" fmla="*/ 6212009 w 8247278"/>
              <a:gd name="connsiteY557" fmla="*/ 6044867 h 6858000"/>
              <a:gd name="connsiteX558" fmla="*/ 6216200 w 8247278"/>
              <a:gd name="connsiteY558" fmla="*/ 6052502 h 6858000"/>
              <a:gd name="connsiteX559" fmla="*/ 6219540 w 8247278"/>
              <a:gd name="connsiteY559" fmla="*/ 6054981 h 6858000"/>
              <a:gd name="connsiteX560" fmla="*/ 6222877 w 8247278"/>
              <a:gd name="connsiteY560" fmla="*/ 6057460 h 6858000"/>
              <a:gd name="connsiteX561" fmla="*/ 6227942 w 8247278"/>
              <a:gd name="connsiteY561" fmla="*/ 6057833 h 6858000"/>
              <a:gd name="connsiteX562" fmla="*/ 6231688 w 8247278"/>
              <a:gd name="connsiteY562" fmla="*/ 6058356 h 6858000"/>
              <a:gd name="connsiteX563" fmla="*/ 6239237 w 8247278"/>
              <a:gd name="connsiteY563" fmla="*/ 6056056 h 6858000"/>
              <a:gd name="connsiteX564" fmla="*/ 6246231 w 8247278"/>
              <a:gd name="connsiteY564" fmla="*/ 6053342 h 6858000"/>
              <a:gd name="connsiteX565" fmla="*/ 6236696 w 8247278"/>
              <a:gd name="connsiteY565" fmla="*/ 6062076 h 6858000"/>
              <a:gd name="connsiteX566" fmla="*/ 6229798 w 8247278"/>
              <a:gd name="connsiteY566" fmla="*/ 6070508 h 6858000"/>
              <a:gd name="connsiteX567" fmla="*/ 6214831 w 8247278"/>
              <a:gd name="connsiteY567" fmla="*/ 6089891 h 6858000"/>
              <a:gd name="connsiteX568" fmla="*/ 6205300 w 8247278"/>
              <a:gd name="connsiteY568" fmla="*/ 6098625 h 6858000"/>
              <a:gd name="connsiteX569" fmla="*/ 6195210 w 8247278"/>
              <a:gd name="connsiteY569" fmla="*/ 6106945 h 6858000"/>
              <a:gd name="connsiteX570" fmla="*/ 6189888 w 8247278"/>
              <a:gd name="connsiteY570" fmla="*/ 6110899 h 6858000"/>
              <a:gd name="connsiteX571" fmla="*/ 6184768 w 8247278"/>
              <a:gd name="connsiteY571" fmla="*/ 6113876 h 6858000"/>
              <a:gd name="connsiteX572" fmla="*/ 6178890 w 8247278"/>
              <a:gd name="connsiteY572" fmla="*/ 6117415 h 6858000"/>
              <a:gd name="connsiteX573" fmla="*/ 6171342 w 8247278"/>
              <a:gd name="connsiteY573" fmla="*/ 6119715 h 6858000"/>
              <a:gd name="connsiteX574" fmla="*/ 6170080 w 8247278"/>
              <a:gd name="connsiteY574" fmla="*/ 6116519 h 6858000"/>
              <a:gd name="connsiteX575" fmla="*/ 6169227 w 8247278"/>
              <a:gd name="connsiteY575" fmla="*/ 6111367 h 6858000"/>
              <a:gd name="connsiteX576" fmla="*/ 6168076 w 8247278"/>
              <a:gd name="connsiteY576" fmla="*/ 6101475 h 6858000"/>
              <a:gd name="connsiteX577" fmla="*/ 6167334 w 8247278"/>
              <a:gd name="connsiteY577" fmla="*/ 6089627 h 6858000"/>
              <a:gd name="connsiteX578" fmla="*/ 6165275 w 8247278"/>
              <a:gd name="connsiteY578" fmla="*/ 6077931 h 6858000"/>
              <a:gd name="connsiteX579" fmla="*/ 6163566 w 8247278"/>
              <a:gd name="connsiteY579" fmla="*/ 6067626 h 6858000"/>
              <a:gd name="connsiteX580" fmla="*/ 6161953 w 8247278"/>
              <a:gd name="connsiteY580" fmla="*/ 6063038 h 6858000"/>
              <a:gd name="connsiteX581" fmla="*/ 6159373 w 8247278"/>
              <a:gd name="connsiteY581" fmla="*/ 6059994 h 6858000"/>
              <a:gd name="connsiteX582" fmla="*/ 6155479 w 8247278"/>
              <a:gd name="connsiteY582" fmla="*/ 6057099 h 6858000"/>
              <a:gd name="connsiteX583" fmla="*/ 6150064 w 8247278"/>
              <a:gd name="connsiteY583" fmla="*/ 6055336 h 6858000"/>
              <a:gd name="connsiteX584" fmla="*/ 6144238 w 8247278"/>
              <a:gd name="connsiteY584" fmla="*/ 6055529 h 6858000"/>
              <a:gd name="connsiteX585" fmla="*/ 6136136 w 8247278"/>
              <a:gd name="connsiteY585" fmla="*/ 6057416 h 6858000"/>
              <a:gd name="connsiteX586" fmla="*/ 6137842 w 8247278"/>
              <a:gd name="connsiteY586" fmla="*/ 6067721 h 6858000"/>
              <a:gd name="connsiteX587" fmla="*/ 6140809 w 8247278"/>
              <a:gd name="connsiteY587" fmla="*/ 6081223 h 6858000"/>
              <a:gd name="connsiteX588" fmla="*/ 6144892 w 8247278"/>
              <a:gd name="connsiteY588" fmla="*/ 6095550 h 6858000"/>
              <a:gd name="connsiteX589" fmla="*/ 6152164 w 8247278"/>
              <a:gd name="connsiteY589" fmla="*/ 6109987 h 6858000"/>
              <a:gd name="connsiteX590" fmla="*/ 6157318 w 8247278"/>
              <a:gd name="connsiteY590" fmla="*/ 6116078 h 6858000"/>
              <a:gd name="connsiteX591" fmla="*/ 6161714 w 8247278"/>
              <a:gd name="connsiteY591" fmla="*/ 6122734 h 6858000"/>
              <a:gd name="connsiteX592" fmla="*/ 6167835 w 8247278"/>
              <a:gd name="connsiteY592" fmla="*/ 6127280 h 6858000"/>
              <a:gd name="connsiteX593" fmla="*/ 6174512 w 8247278"/>
              <a:gd name="connsiteY593" fmla="*/ 6132239 h 6858000"/>
              <a:gd name="connsiteX594" fmla="*/ 6181951 w 8247278"/>
              <a:gd name="connsiteY594" fmla="*/ 6136636 h 6858000"/>
              <a:gd name="connsiteX595" fmla="*/ 6190911 w 8247278"/>
              <a:gd name="connsiteY595" fmla="*/ 6139900 h 6858000"/>
              <a:gd name="connsiteX596" fmla="*/ 6200832 w 8247278"/>
              <a:gd name="connsiteY596" fmla="*/ 6141621 h 6858000"/>
              <a:gd name="connsiteX597" fmla="*/ 6211718 w 8247278"/>
              <a:gd name="connsiteY597" fmla="*/ 6141802 h 6858000"/>
              <a:gd name="connsiteX598" fmla="*/ 6212590 w 8247278"/>
              <a:gd name="connsiteY598" fmla="*/ 6134542 h 6858000"/>
              <a:gd name="connsiteX599" fmla="*/ 6213054 w 8247278"/>
              <a:gd name="connsiteY599" fmla="*/ 6129238 h 6858000"/>
              <a:gd name="connsiteX600" fmla="*/ 6212460 w 8247278"/>
              <a:gd name="connsiteY600" fmla="*/ 6119758 h 6858000"/>
              <a:gd name="connsiteX601" fmla="*/ 6211864 w 8247278"/>
              <a:gd name="connsiteY601" fmla="*/ 6110280 h 6858000"/>
              <a:gd name="connsiteX602" fmla="*/ 6212087 w 8247278"/>
              <a:gd name="connsiteY602" fmla="*/ 6096889 h 6858000"/>
              <a:gd name="connsiteX603" fmla="*/ 6227443 w 8247278"/>
              <a:gd name="connsiteY603" fmla="*/ 6087963 h 6858000"/>
              <a:gd name="connsiteX604" fmla="*/ 6238497 w 8247278"/>
              <a:gd name="connsiteY604" fmla="*/ 6078099 h 6858000"/>
              <a:gd name="connsiteX605" fmla="*/ 6248791 w 8247278"/>
              <a:gd name="connsiteY605" fmla="*/ 6068800 h 6858000"/>
              <a:gd name="connsiteX606" fmla="*/ 6255133 w 8247278"/>
              <a:gd name="connsiteY606" fmla="*/ 6059954 h 6858000"/>
              <a:gd name="connsiteX607" fmla="*/ 6258082 w 8247278"/>
              <a:gd name="connsiteY607" fmla="*/ 6051977 h 6858000"/>
              <a:gd name="connsiteX608" fmla="*/ 6259713 w 8247278"/>
              <a:gd name="connsiteY608" fmla="*/ 6044153 h 6858000"/>
              <a:gd name="connsiteX609" fmla="*/ 6258154 w 8247278"/>
              <a:gd name="connsiteY609" fmla="*/ 6036218 h 6858000"/>
              <a:gd name="connsiteX610" fmla="*/ 6255630 w 8247278"/>
              <a:gd name="connsiteY610" fmla="*/ 6029826 h 6858000"/>
              <a:gd name="connsiteX611" fmla="*/ 6251791 w 8247278"/>
              <a:gd name="connsiteY611" fmla="*/ 6023585 h 6858000"/>
              <a:gd name="connsiteX612" fmla="*/ 6247395 w 8247278"/>
              <a:gd name="connsiteY612" fmla="*/ 6016931 h 6858000"/>
              <a:gd name="connsiteX613" fmla="*/ 6240720 w 8247278"/>
              <a:gd name="connsiteY613" fmla="*/ 6011970 h 6858000"/>
              <a:gd name="connsiteX614" fmla="*/ 6232316 w 8247278"/>
              <a:gd name="connsiteY614" fmla="*/ 6009119 h 6858000"/>
              <a:gd name="connsiteX615" fmla="*/ 6223912 w 8247278"/>
              <a:gd name="connsiteY615" fmla="*/ 6006266 h 6858000"/>
              <a:gd name="connsiteX616" fmla="*/ 6216272 w 8247278"/>
              <a:gd name="connsiteY616" fmla="*/ 6002850 h 6858000"/>
              <a:gd name="connsiteX617" fmla="*/ 5990465 w 8247278"/>
              <a:gd name="connsiteY617" fmla="*/ 5984607 h 6858000"/>
              <a:gd name="connsiteX618" fmla="*/ 5984629 w 8247278"/>
              <a:gd name="connsiteY618" fmla="*/ 5985555 h 6858000"/>
              <a:gd name="connsiteX619" fmla="*/ 5976082 w 8247278"/>
              <a:gd name="connsiteY619" fmla="*/ 5987664 h 6858000"/>
              <a:gd name="connsiteX620" fmla="*/ 5979788 w 8247278"/>
              <a:gd name="connsiteY620" fmla="*/ 5988302 h 6858000"/>
              <a:gd name="connsiteX621" fmla="*/ 5983495 w 8247278"/>
              <a:gd name="connsiteY621" fmla="*/ 5988940 h 6858000"/>
              <a:gd name="connsiteX622" fmla="*/ 5985205 w 8247278"/>
              <a:gd name="connsiteY622" fmla="*/ 5990211 h 6858000"/>
              <a:gd name="connsiteX623" fmla="*/ 5985495 w 8247278"/>
              <a:gd name="connsiteY623" fmla="*/ 5992539 h 6858000"/>
              <a:gd name="connsiteX624" fmla="*/ 5984789 w 8247278"/>
              <a:gd name="connsiteY624" fmla="*/ 5997300 h 6858000"/>
              <a:gd name="connsiteX625" fmla="*/ 5982801 w 8247278"/>
              <a:gd name="connsiteY625" fmla="*/ 6002167 h 6858000"/>
              <a:gd name="connsiteX626" fmla="*/ 5980103 w 8247278"/>
              <a:gd name="connsiteY626" fmla="*/ 6007561 h 6858000"/>
              <a:gd name="connsiteX627" fmla="*/ 5981104 w 8247278"/>
              <a:gd name="connsiteY627" fmla="*/ 6009360 h 6858000"/>
              <a:gd name="connsiteX628" fmla="*/ 5981966 w 8247278"/>
              <a:gd name="connsiteY628" fmla="*/ 6012110 h 6858000"/>
              <a:gd name="connsiteX629" fmla="*/ 5983678 w 8247278"/>
              <a:gd name="connsiteY629" fmla="*/ 6013383 h 6858000"/>
              <a:gd name="connsiteX630" fmla="*/ 5987381 w 8247278"/>
              <a:gd name="connsiteY630" fmla="*/ 6014022 h 6858000"/>
              <a:gd name="connsiteX631" fmla="*/ 5991657 w 8247278"/>
              <a:gd name="connsiteY631" fmla="*/ 6015083 h 6858000"/>
              <a:gd name="connsiteX632" fmla="*/ 5998777 w 8247278"/>
              <a:gd name="connsiteY632" fmla="*/ 6014031 h 6858000"/>
              <a:gd name="connsiteX633" fmla="*/ 5998771 w 8247278"/>
              <a:gd name="connsiteY633" fmla="*/ 6009799 h 6858000"/>
              <a:gd name="connsiteX634" fmla="*/ 6000755 w 8247278"/>
              <a:gd name="connsiteY634" fmla="*/ 6004934 h 6858000"/>
              <a:gd name="connsiteX635" fmla="*/ 6003596 w 8247278"/>
              <a:gd name="connsiteY635" fmla="*/ 5998587 h 6858000"/>
              <a:gd name="connsiteX636" fmla="*/ 6005149 w 8247278"/>
              <a:gd name="connsiteY636" fmla="*/ 5992347 h 6858000"/>
              <a:gd name="connsiteX637" fmla="*/ 6005434 w 8247278"/>
              <a:gd name="connsiteY637" fmla="*/ 5990440 h 6858000"/>
              <a:gd name="connsiteX638" fmla="*/ 6004575 w 8247278"/>
              <a:gd name="connsiteY638" fmla="*/ 5987689 h 6858000"/>
              <a:gd name="connsiteX639" fmla="*/ 6002864 w 8247278"/>
              <a:gd name="connsiteY639" fmla="*/ 5986417 h 6858000"/>
              <a:gd name="connsiteX640" fmla="*/ 6000580 w 8247278"/>
              <a:gd name="connsiteY640" fmla="*/ 5984722 h 6858000"/>
              <a:gd name="connsiteX641" fmla="*/ 5996163 w 8247278"/>
              <a:gd name="connsiteY641" fmla="*/ 5984614 h 6858000"/>
              <a:gd name="connsiteX642" fmla="*/ 6170030 w 8247278"/>
              <a:gd name="connsiteY642" fmla="*/ 5983489 h 6858000"/>
              <a:gd name="connsiteX643" fmla="*/ 6164798 w 8247278"/>
              <a:gd name="connsiteY643" fmla="*/ 5984096 h 6858000"/>
              <a:gd name="connsiteX644" fmla="*/ 6158053 w 8247278"/>
              <a:gd name="connsiteY644" fmla="*/ 5985830 h 6858000"/>
              <a:gd name="connsiteX645" fmla="*/ 6151386 w 8247278"/>
              <a:gd name="connsiteY645" fmla="*/ 5993241 h 6858000"/>
              <a:gd name="connsiteX646" fmla="*/ 6142857 w 8247278"/>
              <a:gd name="connsiteY646" fmla="*/ 6000396 h 6858000"/>
              <a:gd name="connsiteX647" fmla="*/ 6132814 w 8247278"/>
              <a:gd name="connsiteY647" fmla="*/ 6008673 h 6858000"/>
              <a:gd name="connsiteX648" fmla="*/ 6121669 w 8247278"/>
              <a:gd name="connsiteY648" fmla="*/ 6016133 h 6858000"/>
              <a:gd name="connsiteX649" fmla="*/ 6115885 w 8247278"/>
              <a:gd name="connsiteY649" fmla="*/ 6016333 h 6858000"/>
              <a:gd name="connsiteX650" fmla="*/ 6110308 w 8247278"/>
              <a:gd name="connsiteY650" fmla="*/ 6015563 h 6858000"/>
              <a:gd name="connsiteX651" fmla="*/ 6107551 w 8247278"/>
              <a:gd name="connsiteY651" fmla="*/ 6013514 h 6858000"/>
              <a:gd name="connsiteX652" fmla="*/ 6104037 w 8247278"/>
              <a:gd name="connsiteY652" fmla="*/ 6012028 h 6858000"/>
              <a:gd name="connsiteX653" fmla="*/ 6097905 w 8247278"/>
              <a:gd name="connsiteY653" fmla="*/ 6010847 h 6858000"/>
              <a:gd name="connsiteX654" fmla="*/ 6090607 w 8247278"/>
              <a:gd name="connsiteY654" fmla="*/ 6012173 h 6858000"/>
              <a:gd name="connsiteX655" fmla="*/ 6078425 w 8247278"/>
              <a:gd name="connsiteY655" fmla="*/ 6015487 h 6858000"/>
              <a:gd name="connsiteX656" fmla="*/ 6062050 w 8247278"/>
              <a:gd name="connsiteY656" fmla="*/ 6023554 h 6858000"/>
              <a:gd name="connsiteX657" fmla="*/ 6062742 w 8247278"/>
              <a:gd name="connsiteY657" fmla="*/ 6026318 h 6858000"/>
              <a:gd name="connsiteX658" fmla="*/ 6064947 w 8247278"/>
              <a:gd name="connsiteY658" fmla="*/ 6027956 h 6858000"/>
              <a:gd name="connsiteX659" fmla="*/ 6068668 w 8247278"/>
              <a:gd name="connsiteY659" fmla="*/ 6028471 h 6858000"/>
              <a:gd name="connsiteX660" fmla="*/ 6072384 w 8247278"/>
              <a:gd name="connsiteY660" fmla="*/ 6028985 h 6858000"/>
              <a:gd name="connsiteX661" fmla="*/ 6082094 w 8247278"/>
              <a:gd name="connsiteY661" fmla="*/ 6028327 h 6858000"/>
              <a:gd name="connsiteX662" fmla="*/ 6094073 w 8247278"/>
              <a:gd name="connsiteY662" fmla="*/ 6025983 h 6858000"/>
              <a:gd name="connsiteX663" fmla="*/ 6116923 w 8247278"/>
              <a:gd name="connsiteY663" fmla="*/ 6020477 h 6858000"/>
              <a:gd name="connsiteX664" fmla="*/ 6128900 w 8247278"/>
              <a:gd name="connsiteY664" fmla="*/ 6018134 h 6858000"/>
              <a:gd name="connsiteX665" fmla="*/ 6137852 w 8247278"/>
              <a:gd name="connsiteY665" fmla="*/ 6018039 h 6858000"/>
              <a:gd name="connsiteX666" fmla="*/ 6137368 w 8247278"/>
              <a:gd name="connsiteY666" fmla="*/ 6014304 h 6858000"/>
              <a:gd name="connsiteX667" fmla="*/ 6138739 w 8247278"/>
              <a:gd name="connsiteY667" fmla="*/ 6010826 h 6858000"/>
              <a:gd name="connsiteX668" fmla="*/ 6141971 w 8247278"/>
              <a:gd name="connsiteY668" fmla="*/ 6007607 h 6858000"/>
              <a:gd name="connsiteX669" fmla="*/ 6147269 w 8247278"/>
              <a:gd name="connsiteY669" fmla="*/ 6003672 h 6858000"/>
              <a:gd name="connsiteX670" fmla="*/ 6152909 w 8247278"/>
              <a:gd name="connsiteY670" fmla="*/ 6001118 h 6858000"/>
              <a:gd name="connsiteX671" fmla="*/ 6160619 w 8247278"/>
              <a:gd name="connsiteY671" fmla="*/ 5997851 h 6858000"/>
              <a:gd name="connsiteX672" fmla="*/ 6168670 w 8247278"/>
              <a:gd name="connsiteY672" fmla="*/ 5995966 h 6858000"/>
              <a:gd name="connsiteX673" fmla="*/ 6178033 w 8247278"/>
              <a:gd name="connsiteY673" fmla="*/ 5993927 h 6858000"/>
              <a:gd name="connsiteX674" fmla="*/ 6174929 w 8247278"/>
              <a:gd name="connsiteY674" fmla="*/ 5990498 h 6858000"/>
              <a:gd name="connsiteX675" fmla="*/ 6173338 w 8247278"/>
              <a:gd name="connsiteY675" fmla="*/ 5985944 h 6858000"/>
              <a:gd name="connsiteX676" fmla="*/ 6172441 w 8247278"/>
              <a:gd name="connsiteY676" fmla="*/ 5984154 h 6858000"/>
              <a:gd name="connsiteX677" fmla="*/ 5942508 w 8247278"/>
              <a:gd name="connsiteY677" fmla="*/ 5769883 h 6858000"/>
              <a:gd name="connsiteX678" fmla="*/ 5943816 w 8247278"/>
              <a:gd name="connsiteY678" fmla="*/ 5775490 h 6858000"/>
              <a:gd name="connsiteX679" fmla="*/ 5945126 w 8247278"/>
              <a:gd name="connsiteY679" fmla="*/ 5781095 h 6858000"/>
              <a:gd name="connsiteX680" fmla="*/ 5943541 w 8247278"/>
              <a:gd name="connsiteY680" fmla="*/ 5788029 h 6858000"/>
              <a:gd name="connsiteX681" fmla="*/ 5941627 w 8247278"/>
              <a:gd name="connsiteY681" fmla="*/ 5793561 h 6858000"/>
              <a:gd name="connsiteX682" fmla="*/ 5936019 w 8247278"/>
              <a:gd name="connsiteY682" fmla="*/ 5806774 h 6858000"/>
              <a:gd name="connsiteX683" fmla="*/ 5928522 w 8247278"/>
              <a:gd name="connsiteY683" fmla="*/ 5819743 h 6858000"/>
              <a:gd name="connsiteX684" fmla="*/ 5922584 w 8247278"/>
              <a:gd name="connsiteY684" fmla="*/ 5831554 h 6858000"/>
              <a:gd name="connsiteX685" fmla="*/ 5920672 w 8247278"/>
              <a:gd name="connsiteY685" fmla="*/ 5837086 h 6858000"/>
              <a:gd name="connsiteX686" fmla="*/ 5920092 w 8247278"/>
              <a:gd name="connsiteY686" fmla="*/ 5842452 h 6858000"/>
              <a:gd name="connsiteX687" fmla="*/ 5920521 w 8247278"/>
              <a:gd name="connsiteY687" fmla="*/ 5846244 h 6858000"/>
              <a:gd name="connsiteX688" fmla="*/ 5922509 w 8247278"/>
              <a:gd name="connsiteY688" fmla="*/ 5848879 h 6858000"/>
              <a:gd name="connsiteX689" fmla="*/ 5926937 w 8247278"/>
              <a:gd name="connsiteY689" fmla="*/ 5852168 h 6858000"/>
              <a:gd name="connsiteX690" fmla="*/ 5933150 w 8247278"/>
              <a:gd name="connsiteY690" fmla="*/ 5853310 h 6858000"/>
              <a:gd name="connsiteX691" fmla="*/ 5944347 w 8247278"/>
              <a:gd name="connsiteY691" fmla="*/ 5832658 h 6858000"/>
              <a:gd name="connsiteX692" fmla="*/ 5950284 w 8247278"/>
              <a:gd name="connsiteY692" fmla="*/ 5820848 h 6858000"/>
              <a:gd name="connsiteX693" fmla="*/ 5955340 w 8247278"/>
              <a:gd name="connsiteY693" fmla="*/ 5807223 h 6858000"/>
              <a:gd name="connsiteX694" fmla="*/ 5958840 w 8247278"/>
              <a:gd name="connsiteY694" fmla="*/ 5794757 h 6858000"/>
              <a:gd name="connsiteX695" fmla="*/ 5959418 w 8247278"/>
              <a:gd name="connsiteY695" fmla="*/ 5789393 h 6858000"/>
              <a:gd name="connsiteX696" fmla="*/ 5958662 w 8247278"/>
              <a:gd name="connsiteY696" fmla="*/ 5784198 h 6858000"/>
              <a:gd name="connsiteX697" fmla="*/ 5956575 w 8247278"/>
              <a:gd name="connsiteY697" fmla="*/ 5779170 h 6858000"/>
              <a:gd name="connsiteX698" fmla="*/ 5952924 w 8247278"/>
              <a:gd name="connsiteY698" fmla="*/ 5775303 h 6858000"/>
              <a:gd name="connsiteX699" fmla="*/ 5948496 w 8247278"/>
              <a:gd name="connsiteY699" fmla="*/ 5772014 h 6858000"/>
              <a:gd name="connsiteX700" fmla="*/ 8242431 w 8247278"/>
              <a:gd name="connsiteY700" fmla="*/ 5644159 h 6858000"/>
              <a:gd name="connsiteX701" fmla="*/ 8240962 w 8247278"/>
              <a:gd name="connsiteY701" fmla="*/ 5645250 h 6858000"/>
              <a:gd name="connsiteX702" fmla="*/ 8239050 w 8247278"/>
              <a:gd name="connsiteY702" fmla="*/ 5648190 h 6858000"/>
              <a:gd name="connsiteX703" fmla="*/ 8235668 w 8247278"/>
              <a:gd name="connsiteY703" fmla="*/ 5652222 h 6858000"/>
              <a:gd name="connsiteX704" fmla="*/ 8233312 w 8247278"/>
              <a:gd name="connsiteY704" fmla="*/ 5657013 h 6858000"/>
              <a:gd name="connsiteX705" fmla="*/ 8233886 w 8247278"/>
              <a:gd name="connsiteY705" fmla="*/ 5659624 h 6858000"/>
              <a:gd name="connsiteX706" fmla="*/ 8234687 w 8247278"/>
              <a:gd name="connsiteY706" fmla="*/ 5661310 h 6858000"/>
              <a:gd name="connsiteX707" fmla="*/ 8235200 w 8247278"/>
              <a:gd name="connsiteY707" fmla="*/ 5661691 h 6858000"/>
              <a:gd name="connsiteX708" fmla="*/ 8237694 w 8247278"/>
              <a:gd name="connsiteY708" fmla="*/ 5661356 h 6858000"/>
              <a:gd name="connsiteX709" fmla="*/ 8240403 w 8247278"/>
              <a:gd name="connsiteY709" fmla="*/ 5660103 h 6858000"/>
              <a:gd name="connsiteX710" fmla="*/ 8241560 w 8247278"/>
              <a:gd name="connsiteY710" fmla="*/ 5665324 h 6858000"/>
              <a:gd name="connsiteX711" fmla="*/ 8243607 w 8247278"/>
              <a:gd name="connsiteY711" fmla="*/ 5666846 h 6858000"/>
              <a:gd name="connsiteX712" fmla="*/ 8245141 w 8247278"/>
              <a:gd name="connsiteY712" fmla="*/ 5667984 h 6858000"/>
              <a:gd name="connsiteX713" fmla="*/ 8245653 w 8247278"/>
              <a:gd name="connsiteY713" fmla="*/ 5668364 h 6858000"/>
              <a:gd name="connsiteX714" fmla="*/ 8245878 w 8247278"/>
              <a:gd name="connsiteY714" fmla="*/ 5667436 h 6858000"/>
              <a:gd name="connsiteX715" fmla="*/ 8247278 w 8247278"/>
              <a:gd name="connsiteY715" fmla="*/ 5664118 h 6858000"/>
              <a:gd name="connsiteX716" fmla="*/ 8246347 w 8247278"/>
              <a:gd name="connsiteY716" fmla="*/ 5657969 h 6858000"/>
              <a:gd name="connsiteX717" fmla="*/ 8244543 w 8247278"/>
              <a:gd name="connsiteY717" fmla="*/ 5647909 h 6858000"/>
              <a:gd name="connsiteX718" fmla="*/ 8244477 w 8247278"/>
              <a:gd name="connsiteY718" fmla="*/ 5645678 h 6858000"/>
              <a:gd name="connsiteX719" fmla="*/ 8243454 w 8247278"/>
              <a:gd name="connsiteY719" fmla="*/ 5644919 h 6858000"/>
              <a:gd name="connsiteX720" fmla="*/ 5942152 w 8247278"/>
              <a:gd name="connsiteY720" fmla="*/ 4746067 h 6858000"/>
              <a:gd name="connsiteX721" fmla="*/ 5939920 w 8247278"/>
              <a:gd name="connsiteY721" fmla="*/ 4754978 h 6858000"/>
              <a:gd name="connsiteX722" fmla="*/ 5939619 w 8247278"/>
              <a:gd name="connsiteY722" fmla="*/ 4757924 h 6858000"/>
              <a:gd name="connsiteX723" fmla="*/ 6116158 w 8247278"/>
              <a:gd name="connsiteY723" fmla="*/ 4693287 h 6858000"/>
              <a:gd name="connsiteX724" fmla="*/ 6114708 w 8247278"/>
              <a:gd name="connsiteY724" fmla="*/ 4697932 h 6858000"/>
              <a:gd name="connsiteX725" fmla="*/ 6112822 w 8247278"/>
              <a:gd name="connsiteY725" fmla="*/ 4701117 h 6858000"/>
              <a:gd name="connsiteX726" fmla="*/ 6106755 w 8247278"/>
              <a:gd name="connsiteY726" fmla="*/ 4709193 h 6858000"/>
              <a:gd name="connsiteX727" fmla="*/ 6099472 w 8247278"/>
              <a:gd name="connsiteY727" fmla="*/ 4716385 h 6858000"/>
              <a:gd name="connsiteX728" fmla="*/ 6091594 w 8247278"/>
              <a:gd name="connsiteY728" fmla="*/ 4723129 h 6858000"/>
              <a:gd name="connsiteX729" fmla="*/ 6083717 w 8247278"/>
              <a:gd name="connsiteY729" fmla="*/ 4729872 h 6858000"/>
              <a:gd name="connsiteX730" fmla="*/ 6077042 w 8247278"/>
              <a:gd name="connsiteY730" fmla="*/ 4737508 h 6858000"/>
              <a:gd name="connsiteX731" fmla="*/ 6073538 w 8247278"/>
              <a:gd name="connsiteY731" fmla="*/ 4746353 h 6858000"/>
              <a:gd name="connsiteX732" fmla="*/ 6072861 w 8247278"/>
              <a:gd name="connsiteY732" fmla="*/ 4750426 h 6858000"/>
              <a:gd name="connsiteX733" fmla="*/ 6071407 w 8247278"/>
              <a:gd name="connsiteY733" fmla="*/ 4755075 h 6858000"/>
              <a:gd name="connsiteX734" fmla="*/ 6078435 w 8247278"/>
              <a:gd name="connsiteY734" fmla="*/ 4753422 h 6858000"/>
              <a:gd name="connsiteX735" fmla="*/ 6085029 w 8247278"/>
              <a:gd name="connsiteY735" fmla="*/ 4750309 h 6858000"/>
              <a:gd name="connsiteX736" fmla="*/ 6091453 w 8247278"/>
              <a:gd name="connsiteY736" fmla="*/ 4748213 h 6858000"/>
              <a:gd name="connsiteX737" fmla="*/ 6097617 w 8247278"/>
              <a:gd name="connsiteY737" fmla="*/ 4743632 h 6858000"/>
              <a:gd name="connsiteX738" fmla="*/ 6103786 w 8247278"/>
              <a:gd name="connsiteY738" fmla="*/ 4739052 h 6858000"/>
              <a:gd name="connsiteX739" fmla="*/ 6109349 w 8247278"/>
              <a:gd name="connsiteY739" fmla="*/ 4734027 h 6858000"/>
              <a:gd name="connsiteX740" fmla="*/ 6118510 w 8247278"/>
              <a:gd name="connsiteY740" fmla="*/ 4723654 h 6858000"/>
              <a:gd name="connsiteX741" fmla="*/ 6120730 w 8247278"/>
              <a:gd name="connsiteY741" fmla="*/ 4718436 h 6858000"/>
              <a:gd name="connsiteX742" fmla="*/ 6124326 w 8247278"/>
              <a:gd name="connsiteY742" fmla="*/ 4713090 h 6858000"/>
              <a:gd name="connsiteX743" fmla="*/ 6125174 w 8247278"/>
              <a:gd name="connsiteY743" fmla="*/ 4707998 h 6858000"/>
              <a:gd name="connsiteX744" fmla="*/ 6125860 w 8247278"/>
              <a:gd name="connsiteY744" fmla="*/ 4703924 h 6858000"/>
              <a:gd name="connsiteX745" fmla="*/ 6124564 w 8247278"/>
              <a:gd name="connsiteY745" fmla="*/ 4699531 h 6858000"/>
              <a:gd name="connsiteX746" fmla="*/ 6122941 w 8247278"/>
              <a:gd name="connsiteY746" fmla="*/ 4697170 h 6858000"/>
              <a:gd name="connsiteX747" fmla="*/ 6119936 w 8247278"/>
              <a:gd name="connsiteY747" fmla="*/ 4694940 h 6858000"/>
              <a:gd name="connsiteX748" fmla="*/ 6614454 w 8247278"/>
              <a:gd name="connsiteY748" fmla="*/ 4476096 h 6858000"/>
              <a:gd name="connsiteX749" fmla="*/ 6611725 w 8247278"/>
              <a:gd name="connsiteY749" fmla="*/ 4490383 h 6858000"/>
              <a:gd name="connsiteX750" fmla="*/ 6606635 w 8247278"/>
              <a:gd name="connsiteY750" fmla="*/ 4506419 h 6858000"/>
              <a:gd name="connsiteX751" fmla="*/ 6596773 w 8247278"/>
              <a:gd name="connsiteY751" fmla="*/ 4539894 h 6858000"/>
              <a:gd name="connsiteX752" fmla="*/ 6591448 w 8247278"/>
              <a:gd name="connsiteY752" fmla="*/ 4556923 h 6858000"/>
              <a:gd name="connsiteX753" fmla="*/ 6588714 w 8247278"/>
              <a:gd name="connsiteY753" fmla="*/ 4571210 h 6858000"/>
              <a:gd name="connsiteX754" fmla="*/ 6587305 w 8247278"/>
              <a:gd name="connsiteY754" fmla="*/ 4577161 h 6858000"/>
              <a:gd name="connsiteX755" fmla="*/ 6588802 w 8247278"/>
              <a:gd name="connsiteY755" fmla="*/ 4581768 h 6858000"/>
              <a:gd name="connsiteX756" fmla="*/ 6589749 w 8247278"/>
              <a:gd name="connsiteY756" fmla="*/ 4585968 h 6858000"/>
              <a:gd name="connsiteX757" fmla="*/ 6593051 w 8247278"/>
              <a:gd name="connsiteY757" fmla="*/ 4588419 h 6858000"/>
              <a:gd name="connsiteX758" fmla="*/ 6597986 w 8247278"/>
              <a:gd name="connsiteY758" fmla="*/ 4575766 h 6858000"/>
              <a:gd name="connsiteX759" fmla="*/ 6604958 w 8247278"/>
              <a:gd name="connsiteY759" fmla="*/ 4559963 h 6858000"/>
              <a:gd name="connsiteX760" fmla="*/ 6611932 w 8247278"/>
              <a:gd name="connsiteY760" fmla="*/ 4544161 h 6858000"/>
              <a:gd name="connsiteX761" fmla="*/ 6618587 w 8247278"/>
              <a:gd name="connsiteY761" fmla="*/ 4526958 h 6858000"/>
              <a:gd name="connsiteX762" fmla="*/ 6624226 w 8247278"/>
              <a:gd name="connsiteY762" fmla="*/ 4511329 h 6858000"/>
              <a:gd name="connsiteX763" fmla="*/ 6624535 w 8247278"/>
              <a:gd name="connsiteY763" fmla="*/ 4504563 h 6858000"/>
              <a:gd name="connsiteX764" fmla="*/ 6624525 w 8247278"/>
              <a:gd name="connsiteY764" fmla="*/ 4496397 h 6858000"/>
              <a:gd name="connsiteX765" fmla="*/ 6624052 w 8247278"/>
              <a:gd name="connsiteY765" fmla="*/ 4490213 h 6858000"/>
              <a:gd name="connsiteX766" fmla="*/ 6621455 w 8247278"/>
              <a:gd name="connsiteY766" fmla="*/ 4484788 h 6858000"/>
              <a:gd name="connsiteX767" fmla="*/ 6619407 w 8247278"/>
              <a:gd name="connsiteY767" fmla="*/ 4479773 h 6858000"/>
              <a:gd name="connsiteX768" fmla="*/ 6072051 w 8247278"/>
              <a:gd name="connsiteY768" fmla="*/ 4429197 h 6858000"/>
              <a:gd name="connsiteX769" fmla="*/ 6062882 w 8247278"/>
              <a:gd name="connsiteY769" fmla="*/ 4430253 h 6858000"/>
              <a:gd name="connsiteX770" fmla="*/ 6055724 w 8247278"/>
              <a:gd name="connsiteY770" fmla="*/ 4433927 h 6858000"/>
              <a:gd name="connsiteX771" fmla="*/ 6046295 w 8247278"/>
              <a:gd name="connsiteY771" fmla="*/ 4439285 h 6858000"/>
              <a:gd name="connsiteX772" fmla="*/ 6040595 w 8247278"/>
              <a:gd name="connsiteY772" fmla="*/ 4445164 h 6858000"/>
              <a:gd name="connsiteX773" fmla="*/ 6033381 w 8247278"/>
              <a:gd name="connsiteY773" fmla="*/ 4452166 h 6858000"/>
              <a:gd name="connsiteX774" fmla="*/ 6028028 w 8247278"/>
              <a:gd name="connsiteY774" fmla="*/ 4459431 h 6858000"/>
              <a:gd name="connsiteX775" fmla="*/ 6021921 w 8247278"/>
              <a:gd name="connsiteY775" fmla="*/ 4467253 h 6858000"/>
              <a:gd name="connsiteX776" fmla="*/ 6017473 w 8247278"/>
              <a:gd name="connsiteY776" fmla="*/ 4476310 h 6858000"/>
              <a:gd name="connsiteX777" fmla="*/ 6013984 w 8247278"/>
              <a:gd name="connsiteY777" fmla="*/ 4483835 h 6858000"/>
              <a:gd name="connsiteX778" fmla="*/ 6013316 w 8247278"/>
              <a:gd name="connsiteY778" fmla="*/ 4490085 h 6858000"/>
              <a:gd name="connsiteX779" fmla="*/ 6011894 w 8247278"/>
              <a:gd name="connsiteY779" fmla="*/ 4496892 h 6858000"/>
              <a:gd name="connsiteX780" fmla="*/ 6012191 w 8247278"/>
              <a:gd name="connsiteY780" fmla="*/ 4501604 h 6858000"/>
              <a:gd name="connsiteX781" fmla="*/ 6012688 w 8247278"/>
              <a:gd name="connsiteY781" fmla="*/ 4505345 h 6858000"/>
              <a:gd name="connsiteX782" fmla="*/ 6016008 w 8247278"/>
              <a:gd name="connsiteY782" fmla="*/ 4507811 h 6858000"/>
              <a:gd name="connsiteX783" fmla="*/ 6020490 w 8247278"/>
              <a:gd name="connsiteY783" fmla="*/ 4507768 h 6858000"/>
              <a:gd name="connsiteX784" fmla="*/ 6025374 w 8247278"/>
              <a:gd name="connsiteY784" fmla="*/ 4505784 h 6858000"/>
              <a:gd name="connsiteX785" fmla="*/ 6026304 w 8247278"/>
              <a:gd name="connsiteY785" fmla="*/ 4495232 h 6858000"/>
              <a:gd name="connsiteX786" fmla="*/ 6027783 w 8247278"/>
              <a:gd name="connsiteY786" fmla="*/ 4485091 h 6858000"/>
              <a:gd name="connsiteX787" fmla="*/ 6028245 w 8247278"/>
              <a:gd name="connsiteY787" fmla="*/ 4479817 h 6858000"/>
              <a:gd name="connsiteX788" fmla="*/ 6031675 w 8247278"/>
              <a:gd name="connsiteY788" fmla="*/ 4475625 h 6858000"/>
              <a:gd name="connsiteX789" fmla="*/ 6035108 w 8247278"/>
              <a:gd name="connsiteY789" fmla="*/ 4471429 h 6858000"/>
              <a:gd name="connsiteX790" fmla="*/ 6042064 w 8247278"/>
              <a:gd name="connsiteY790" fmla="*/ 4468731 h 6858000"/>
              <a:gd name="connsiteX791" fmla="*/ 6047248 w 8247278"/>
              <a:gd name="connsiteY791" fmla="*/ 4471454 h 6858000"/>
              <a:gd name="connsiteX792" fmla="*/ 6053184 w 8247278"/>
              <a:gd name="connsiteY792" fmla="*/ 4473621 h 6858000"/>
              <a:gd name="connsiteX793" fmla="*/ 6058366 w 8247278"/>
              <a:gd name="connsiteY793" fmla="*/ 4476347 h 6858000"/>
              <a:gd name="connsiteX794" fmla="*/ 6062036 w 8247278"/>
              <a:gd name="connsiteY794" fmla="*/ 4480197 h 6858000"/>
              <a:gd name="connsiteX795" fmla="*/ 6067860 w 8247278"/>
              <a:gd name="connsiteY795" fmla="*/ 4489020 h 6858000"/>
              <a:gd name="connsiteX796" fmla="*/ 6071624 w 8247278"/>
              <a:gd name="connsiteY796" fmla="*/ 4498554 h 6858000"/>
              <a:gd name="connsiteX797" fmla="*/ 6073666 w 8247278"/>
              <a:gd name="connsiteY797" fmla="*/ 4510184 h 6858000"/>
              <a:gd name="connsiteX798" fmla="*/ 6073646 w 8247278"/>
              <a:gd name="connsiteY798" fmla="*/ 4522529 h 6858000"/>
              <a:gd name="connsiteX799" fmla="*/ 6072843 w 8247278"/>
              <a:gd name="connsiteY799" fmla="*/ 4547782 h 6858000"/>
              <a:gd name="connsiteX800" fmla="*/ 6070729 w 8247278"/>
              <a:gd name="connsiteY800" fmla="*/ 4573187 h 6858000"/>
              <a:gd name="connsiteX801" fmla="*/ 6070707 w 8247278"/>
              <a:gd name="connsiteY801" fmla="*/ 4585531 h 6858000"/>
              <a:gd name="connsiteX802" fmla="*/ 6071850 w 8247278"/>
              <a:gd name="connsiteY802" fmla="*/ 4595370 h 6858000"/>
              <a:gd name="connsiteX803" fmla="*/ 6072986 w 8247278"/>
              <a:gd name="connsiteY803" fmla="*/ 4605208 h 6858000"/>
              <a:gd name="connsiteX804" fmla="*/ 6076601 w 8247278"/>
              <a:gd name="connsiteY804" fmla="*/ 4612385 h 6858000"/>
              <a:gd name="connsiteX805" fmla="*/ 6080475 w 8247278"/>
              <a:gd name="connsiteY805" fmla="*/ 4615262 h 6858000"/>
              <a:gd name="connsiteX806" fmla="*/ 6083240 w 8247278"/>
              <a:gd name="connsiteY806" fmla="*/ 4617316 h 6858000"/>
              <a:gd name="connsiteX807" fmla="*/ 6088629 w 8247278"/>
              <a:gd name="connsiteY807" fmla="*/ 4619067 h 6858000"/>
              <a:gd name="connsiteX808" fmla="*/ 6092148 w 8247278"/>
              <a:gd name="connsiteY808" fmla="*/ 4620563 h 6858000"/>
              <a:gd name="connsiteX809" fmla="*/ 6099657 w 8247278"/>
              <a:gd name="connsiteY809" fmla="*/ 4618273 h 6858000"/>
              <a:gd name="connsiteX810" fmla="*/ 6103994 w 8247278"/>
              <a:gd name="connsiteY810" fmla="*/ 4615874 h 6858000"/>
              <a:gd name="connsiteX811" fmla="*/ 6107016 w 8247278"/>
              <a:gd name="connsiteY811" fmla="*/ 4613627 h 6858000"/>
              <a:gd name="connsiteX812" fmla="*/ 6108179 w 8247278"/>
              <a:gd name="connsiteY812" fmla="*/ 4611120 h 6858000"/>
              <a:gd name="connsiteX813" fmla="*/ 6106725 w 8247278"/>
              <a:gd name="connsiteY813" fmla="*/ 4608913 h 6858000"/>
              <a:gd name="connsiteX814" fmla="*/ 6105270 w 8247278"/>
              <a:gd name="connsiteY814" fmla="*/ 4606707 h 6858000"/>
              <a:gd name="connsiteX815" fmla="*/ 6100289 w 8247278"/>
              <a:gd name="connsiteY815" fmla="*/ 4603008 h 6858000"/>
              <a:gd name="connsiteX816" fmla="*/ 6096268 w 8247278"/>
              <a:gd name="connsiteY816" fmla="*/ 4597776 h 6858000"/>
              <a:gd name="connsiteX817" fmla="*/ 6095919 w 8247278"/>
              <a:gd name="connsiteY817" fmla="*/ 4596391 h 6858000"/>
              <a:gd name="connsiteX818" fmla="*/ 6095570 w 8247278"/>
              <a:gd name="connsiteY818" fmla="*/ 4595008 h 6858000"/>
              <a:gd name="connsiteX819" fmla="*/ 6098592 w 8247278"/>
              <a:gd name="connsiteY819" fmla="*/ 4592763 h 6858000"/>
              <a:gd name="connsiteX820" fmla="*/ 6103282 w 8247278"/>
              <a:gd name="connsiteY820" fmla="*/ 4591745 h 6858000"/>
              <a:gd name="connsiteX821" fmla="*/ 6111345 w 8247278"/>
              <a:gd name="connsiteY821" fmla="*/ 4589866 h 6858000"/>
              <a:gd name="connsiteX822" fmla="*/ 6121820 w 8247278"/>
              <a:gd name="connsiteY822" fmla="*/ 4588659 h 6858000"/>
              <a:gd name="connsiteX823" fmla="*/ 6110045 w 8247278"/>
              <a:gd name="connsiteY823" fmla="*/ 4556311 h 6858000"/>
              <a:gd name="connsiteX824" fmla="*/ 6103778 w 8247278"/>
              <a:gd name="connsiteY824" fmla="*/ 4540418 h 6858000"/>
              <a:gd name="connsiteX825" fmla="*/ 6099575 w 8247278"/>
              <a:gd name="connsiteY825" fmla="*/ 4523815 h 6858000"/>
              <a:gd name="connsiteX826" fmla="*/ 6096890 w 8247278"/>
              <a:gd name="connsiteY826" fmla="*/ 4506086 h 6858000"/>
              <a:gd name="connsiteX827" fmla="*/ 6097966 w 8247278"/>
              <a:gd name="connsiteY827" fmla="*/ 4497887 h 6858000"/>
              <a:gd name="connsiteX828" fmla="*/ 6097173 w 8247278"/>
              <a:gd name="connsiteY828" fmla="*/ 4489437 h 6858000"/>
              <a:gd name="connsiteX829" fmla="*/ 6098800 w 8247278"/>
              <a:gd name="connsiteY829" fmla="*/ 4481652 h 6858000"/>
              <a:gd name="connsiteX830" fmla="*/ 6101936 w 8247278"/>
              <a:gd name="connsiteY830" fmla="*/ 4472749 h 6858000"/>
              <a:gd name="connsiteX831" fmla="*/ 6106183 w 8247278"/>
              <a:gd name="connsiteY831" fmla="*/ 4464664 h 6858000"/>
              <a:gd name="connsiteX832" fmla="*/ 6112493 w 8247278"/>
              <a:gd name="connsiteY832" fmla="*/ 4455867 h 6858000"/>
              <a:gd name="connsiteX833" fmla="*/ 6096318 w 8247278"/>
              <a:gd name="connsiteY833" fmla="*/ 4462950 h 6858000"/>
              <a:gd name="connsiteX834" fmla="*/ 6083918 w 8247278"/>
              <a:gd name="connsiteY834" fmla="*/ 4467230 h 6858000"/>
              <a:gd name="connsiteX835" fmla="*/ 6079990 w 8247278"/>
              <a:gd name="connsiteY835" fmla="*/ 4467681 h 6858000"/>
              <a:gd name="connsiteX836" fmla="*/ 6076266 w 8247278"/>
              <a:gd name="connsiteY836" fmla="*/ 4467161 h 6858000"/>
              <a:gd name="connsiteX837" fmla="*/ 6072534 w 8247278"/>
              <a:gd name="connsiteY837" fmla="*/ 4466644 h 6858000"/>
              <a:gd name="connsiteX838" fmla="*/ 6071840 w 8247278"/>
              <a:gd name="connsiteY838" fmla="*/ 4463872 h 6858000"/>
              <a:gd name="connsiteX839" fmla="*/ 6070378 w 8247278"/>
              <a:gd name="connsiteY839" fmla="*/ 4461671 h 6858000"/>
              <a:gd name="connsiteX840" fmla="*/ 6068923 w 8247278"/>
              <a:gd name="connsiteY840" fmla="*/ 4459463 h 6858000"/>
              <a:gd name="connsiteX841" fmla="*/ 6069995 w 8247278"/>
              <a:gd name="connsiteY841" fmla="*/ 4451270 h 6858000"/>
              <a:gd name="connsiteX842" fmla="*/ 6104504 w 8247278"/>
              <a:gd name="connsiteY842" fmla="*/ 4289651 h 6858000"/>
              <a:gd name="connsiteX843" fmla="*/ 6103730 w 8247278"/>
              <a:gd name="connsiteY843" fmla="*/ 4290224 h 6858000"/>
              <a:gd name="connsiteX844" fmla="*/ 6103445 w 8247278"/>
              <a:gd name="connsiteY844" fmla="*/ 4294593 h 6858000"/>
              <a:gd name="connsiteX845" fmla="*/ 6101188 w 8247278"/>
              <a:gd name="connsiteY845" fmla="*/ 4311231 h 6858000"/>
              <a:gd name="connsiteX846" fmla="*/ 6100672 w 8247278"/>
              <a:gd name="connsiteY846" fmla="*/ 4334890 h 6858000"/>
              <a:gd name="connsiteX847" fmla="*/ 6097843 w 8247278"/>
              <a:gd name="connsiteY847" fmla="*/ 4360265 h 6858000"/>
              <a:gd name="connsiteX848" fmla="*/ 6097410 w 8247278"/>
              <a:gd name="connsiteY848" fmla="*/ 4371395 h 6858000"/>
              <a:gd name="connsiteX849" fmla="*/ 6094320 w 8247278"/>
              <a:gd name="connsiteY849" fmla="*/ 4382833 h 6858000"/>
              <a:gd name="connsiteX850" fmla="*/ 6091084 w 8247278"/>
              <a:gd name="connsiteY850" fmla="*/ 4391885 h 6858000"/>
              <a:gd name="connsiteX851" fmla="*/ 6088701 w 8247278"/>
              <a:gd name="connsiteY851" fmla="*/ 4396982 h 6858000"/>
              <a:gd name="connsiteX852" fmla="*/ 6131131 w 8247278"/>
              <a:gd name="connsiteY852" fmla="*/ 4389570 h 6858000"/>
              <a:gd name="connsiteX853" fmla="*/ 6134223 w 8247278"/>
              <a:gd name="connsiteY853" fmla="*/ 4378129 h 6858000"/>
              <a:gd name="connsiteX854" fmla="*/ 6133673 w 8247278"/>
              <a:gd name="connsiteY854" fmla="*/ 4368562 h 6858000"/>
              <a:gd name="connsiteX855" fmla="*/ 6131929 w 8247278"/>
              <a:gd name="connsiteY855" fmla="*/ 4361546 h 6858000"/>
              <a:gd name="connsiteX856" fmla="*/ 6128298 w 8247278"/>
              <a:gd name="connsiteY856" fmla="*/ 4354269 h 6858000"/>
              <a:gd name="connsiteX857" fmla="*/ 6123686 w 8247278"/>
              <a:gd name="connsiteY857" fmla="*/ 4348550 h 6858000"/>
              <a:gd name="connsiteX858" fmla="*/ 6117741 w 8247278"/>
              <a:gd name="connsiteY858" fmla="*/ 4342992 h 6858000"/>
              <a:gd name="connsiteX859" fmla="*/ 6112916 w 8247278"/>
              <a:gd name="connsiteY859" fmla="*/ 4338263 h 6858000"/>
              <a:gd name="connsiteX860" fmla="*/ 6108516 w 8247278"/>
              <a:gd name="connsiteY860" fmla="*/ 4331556 h 6858000"/>
              <a:gd name="connsiteX861" fmla="*/ 6106169 w 8247278"/>
              <a:gd name="connsiteY861" fmla="*/ 4300049 h 6858000"/>
              <a:gd name="connsiteX862" fmla="*/ 6647210 w 8247278"/>
              <a:gd name="connsiteY862" fmla="*/ 4189096 h 6858000"/>
              <a:gd name="connsiteX863" fmla="*/ 6641690 w 8247278"/>
              <a:gd name="connsiteY863" fmla="*/ 4198949 h 6858000"/>
              <a:gd name="connsiteX864" fmla="*/ 6636490 w 8247278"/>
              <a:gd name="connsiteY864" fmla="*/ 4210210 h 6858000"/>
              <a:gd name="connsiteX865" fmla="*/ 6632071 w 8247278"/>
              <a:gd name="connsiteY865" fmla="*/ 4220888 h 6858000"/>
              <a:gd name="connsiteX866" fmla="*/ 6630333 w 8247278"/>
              <a:gd name="connsiteY866" fmla="*/ 4231221 h 6858000"/>
              <a:gd name="connsiteX867" fmla="*/ 6629966 w 8247278"/>
              <a:gd name="connsiteY867" fmla="*/ 4235602 h 6858000"/>
              <a:gd name="connsiteX868" fmla="*/ 6630700 w 8247278"/>
              <a:gd name="connsiteY868" fmla="*/ 4240811 h 6858000"/>
              <a:gd name="connsiteX869" fmla="*/ 6631683 w 8247278"/>
              <a:gd name="connsiteY869" fmla="*/ 4245012 h 6858000"/>
              <a:gd name="connsiteX870" fmla="*/ 6634767 w 8247278"/>
              <a:gd name="connsiteY870" fmla="*/ 4248475 h 6858000"/>
              <a:gd name="connsiteX871" fmla="*/ 6638641 w 8247278"/>
              <a:gd name="connsiteY871" fmla="*/ 4251351 h 6858000"/>
              <a:gd name="connsiteX872" fmla="*/ 6641961 w 8247278"/>
              <a:gd name="connsiteY872" fmla="*/ 4253817 h 6858000"/>
              <a:gd name="connsiteX873" fmla="*/ 6648179 w 8247278"/>
              <a:gd name="connsiteY873" fmla="*/ 4254950 h 6858000"/>
              <a:gd name="connsiteX874" fmla="*/ 6654171 w 8247278"/>
              <a:gd name="connsiteY874" fmla="*/ 4257074 h 6858000"/>
              <a:gd name="connsiteX875" fmla="*/ 6653756 w 8247278"/>
              <a:gd name="connsiteY875" fmla="*/ 4253273 h 6858000"/>
              <a:gd name="connsiteX876" fmla="*/ 6653569 w 8247278"/>
              <a:gd name="connsiteY876" fmla="*/ 4248481 h 6858000"/>
              <a:gd name="connsiteX877" fmla="*/ 6654755 w 8247278"/>
              <a:gd name="connsiteY877" fmla="*/ 4237738 h 6858000"/>
              <a:gd name="connsiteX878" fmla="*/ 6661139 w 8247278"/>
              <a:gd name="connsiteY878" fmla="*/ 4215734 h 6858000"/>
              <a:gd name="connsiteX879" fmla="*/ 6661556 w 8247278"/>
              <a:gd name="connsiteY879" fmla="*/ 4205564 h 6858000"/>
              <a:gd name="connsiteX880" fmla="*/ 6661923 w 8247278"/>
              <a:gd name="connsiteY880" fmla="*/ 4201182 h 6858000"/>
              <a:gd name="connsiteX881" fmla="*/ 6662281 w 8247278"/>
              <a:gd name="connsiteY881" fmla="*/ 4196806 h 6858000"/>
              <a:gd name="connsiteX882" fmla="*/ 6659745 w 8247278"/>
              <a:gd name="connsiteY882" fmla="*/ 4193756 h 6858000"/>
              <a:gd name="connsiteX883" fmla="*/ 6656980 w 8247278"/>
              <a:gd name="connsiteY883" fmla="*/ 4191702 h 6858000"/>
              <a:gd name="connsiteX884" fmla="*/ 6652875 w 8247278"/>
              <a:gd name="connsiteY884" fmla="*/ 4189820 h 6858000"/>
              <a:gd name="connsiteX885" fmla="*/ 6619489 w 8247278"/>
              <a:gd name="connsiteY885" fmla="*/ 4036788 h 6858000"/>
              <a:gd name="connsiteX886" fmla="*/ 6613089 w 8247278"/>
              <a:gd name="connsiteY886" fmla="*/ 4050779 h 6858000"/>
              <a:gd name="connsiteX887" fmla="*/ 6605560 w 8247278"/>
              <a:gd name="connsiteY887" fmla="*/ 4063929 h 6858000"/>
              <a:gd name="connsiteX888" fmla="*/ 6598817 w 8247278"/>
              <a:gd name="connsiteY888" fmla="*/ 4076494 h 6858000"/>
              <a:gd name="connsiteX889" fmla="*/ 6592864 w 8247278"/>
              <a:gd name="connsiteY889" fmla="*/ 4088472 h 6858000"/>
              <a:gd name="connsiteX890" fmla="*/ 6591524 w 8247278"/>
              <a:gd name="connsiteY890" fmla="*/ 4094504 h 6858000"/>
              <a:gd name="connsiteX891" fmla="*/ 6589618 w 8247278"/>
              <a:gd name="connsiteY891" fmla="*/ 4100120 h 6858000"/>
              <a:gd name="connsiteX892" fmla="*/ 6589065 w 8247278"/>
              <a:gd name="connsiteY892" fmla="*/ 4105567 h 6858000"/>
              <a:gd name="connsiteX893" fmla="*/ 6590656 w 8247278"/>
              <a:gd name="connsiteY893" fmla="*/ 4110262 h 6858000"/>
              <a:gd name="connsiteX894" fmla="*/ 6593601 w 8247278"/>
              <a:gd name="connsiteY894" fmla="*/ 4114792 h 6858000"/>
              <a:gd name="connsiteX895" fmla="*/ 6597108 w 8247278"/>
              <a:gd name="connsiteY895" fmla="*/ 4119743 h 6858000"/>
              <a:gd name="connsiteX896" fmla="*/ 6602761 w 8247278"/>
              <a:gd name="connsiteY896" fmla="*/ 4123942 h 6858000"/>
              <a:gd name="connsiteX897" fmla="*/ 6610780 w 8247278"/>
              <a:gd name="connsiteY897" fmla="*/ 4126381 h 6858000"/>
              <a:gd name="connsiteX898" fmla="*/ 6608848 w 8247278"/>
              <a:gd name="connsiteY898" fmla="*/ 4120260 h 6858000"/>
              <a:gd name="connsiteX899" fmla="*/ 6608270 w 8247278"/>
              <a:gd name="connsiteY899" fmla="*/ 4113973 h 6858000"/>
              <a:gd name="connsiteX900" fmla="*/ 6609268 w 8247278"/>
              <a:gd name="connsiteY900" fmla="*/ 4106514 h 6858000"/>
              <a:gd name="connsiteX901" fmla="*/ 6610830 w 8247278"/>
              <a:gd name="connsiteY901" fmla="*/ 4099476 h 6858000"/>
              <a:gd name="connsiteX902" fmla="*/ 6614522 w 8247278"/>
              <a:gd name="connsiteY902" fmla="*/ 4085818 h 6858000"/>
              <a:gd name="connsiteX903" fmla="*/ 6620358 w 8247278"/>
              <a:gd name="connsiteY903" fmla="*/ 4071409 h 6858000"/>
              <a:gd name="connsiteX904" fmla="*/ 6624960 w 8247278"/>
              <a:gd name="connsiteY904" fmla="*/ 4059594 h 6858000"/>
              <a:gd name="connsiteX905" fmla="*/ 6627414 w 8247278"/>
              <a:gd name="connsiteY905" fmla="*/ 4048534 h 6858000"/>
              <a:gd name="connsiteX906" fmla="*/ 6628307 w 8247278"/>
              <a:gd name="connsiteY906" fmla="*/ 4044510 h 6858000"/>
              <a:gd name="connsiteX907" fmla="*/ 6627059 w 8247278"/>
              <a:gd name="connsiteY907" fmla="*/ 4041241 h 6858000"/>
              <a:gd name="connsiteX908" fmla="*/ 6624232 w 8247278"/>
              <a:gd name="connsiteY908" fmla="*/ 4039141 h 6858000"/>
              <a:gd name="connsiteX909" fmla="*/ 6680909 w 8247278"/>
              <a:gd name="connsiteY909" fmla="*/ 3992109 h 6858000"/>
              <a:gd name="connsiteX910" fmla="*/ 6673090 w 8247278"/>
              <a:gd name="connsiteY910" fmla="*/ 3994504 h 6858000"/>
              <a:gd name="connsiteX911" fmla="*/ 6666997 w 8247278"/>
              <a:gd name="connsiteY911" fmla="*/ 3998175 h 6858000"/>
              <a:gd name="connsiteX912" fmla="*/ 6663627 w 8247278"/>
              <a:gd name="connsiteY912" fmla="*/ 4001533 h 6858000"/>
              <a:gd name="connsiteX913" fmla="*/ 6661625 w 8247278"/>
              <a:gd name="connsiteY913" fmla="*/ 4004727 h 6858000"/>
              <a:gd name="connsiteX914" fmla="*/ 6660407 w 8247278"/>
              <a:gd name="connsiteY914" fmla="*/ 4007338 h 6858000"/>
              <a:gd name="connsiteX915" fmla="*/ 6660339 w 8247278"/>
              <a:gd name="connsiteY915" fmla="*/ 4010804 h 6858000"/>
              <a:gd name="connsiteX916" fmla="*/ 6664722 w 8247278"/>
              <a:gd name="connsiteY916" fmla="*/ 4015232 h 6858000"/>
              <a:gd name="connsiteX917" fmla="*/ 6679452 w 8247278"/>
              <a:gd name="connsiteY917" fmla="*/ 4027342 h 6858000"/>
              <a:gd name="connsiteX918" fmla="*/ 6685920 w 8247278"/>
              <a:gd name="connsiteY918" fmla="*/ 4034490 h 6858000"/>
              <a:gd name="connsiteX919" fmla="*/ 6688936 w 8247278"/>
              <a:gd name="connsiteY919" fmla="*/ 4039078 h 6858000"/>
              <a:gd name="connsiteX920" fmla="*/ 6691381 w 8247278"/>
              <a:gd name="connsiteY920" fmla="*/ 4043238 h 6858000"/>
              <a:gd name="connsiteX921" fmla="*/ 6697691 w 8247278"/>
              <a:gd name="connsiteY921" fmla="*/ 4038550 h 6858000"/>
              <a:gd name="connsiteX922" fmla="*/ 6704002 w 8247278"/>
              <a:gd name="connsiteY922" fmla="*/ 4033863 h 6858000"/>
              <a:gd name="connsiteX923" fmla="*/ 6708948 w 8247278"/>
              <a:gd name="connsiteY923" fmla="*/ 4029336 h 6858000"/>
              <a:gd name="connsiteX924" fmla="*/ 6711165 w 8247278"/>
              <a:gd name="connsiteY924" fmla="*/ 4025128 h 6858000"/>
              <a:gd name="connsiteX925" fmla="*/ 6712593 w 8247278"/>
              <a:gd name="connsiteY925" fmla="*/ 4021506 h 6858000"/>
              <a:gd name="connsiteX926" fmla="*/ 6714603 w 8247278"/>
              <a:gd name="connsiteY926" fmla="*/ 4018307 h 6858000"/>
              <a:gd name="connsiteX927" fmla="*/ 6714666 w 8247278"/>
              <a:gd name="connsiteY927" fmla="*/ 4014843 h 6858000"/>
              <a:gd name="connsiteX928" fmla="*/ 6713159 w 8247278"/>
              <a:gd name="connsiteY928" fmla="*/ 4012549 h 6858000"/>
              <a:gd name="connsiteX929" fmla="*/ 6709203 w 8247278"/>
              <a:gd name="connsiteY929" fmla="*/ 4006094 h 6858000"/>
              <a:gd name="connsiteX930" fmla="*/ 6700730 w 8247278"/>
              <a:gd name="connsiteY930" fmla="*/ 4002146 h 6858000"/>
              <a:gd name="connsiteX931" fmla="*/ 6691895 w 8247278"/>
              <a:gd name="connsiteY931" fmla="*/ 3996754 h 6858000"/>
              <a:gd name="connsiteX932" fmla="*/ 6773706 w 8247278"/>
              <a:gd name="connsiteY932" fmla="*/ 3925778 h 6858000"/>
              <a:gd name="connsiteX933" fmla="*/ 6765099 w 8247278"/>
              <a:gd name="connsiteY933" fmla="*/ 3927401 h 6858000"/>
              <a:gd name="connsiteX934" fmla="*/ 6759104 w 8247278"/>
              <a:gd name="connsiteY934" fmla="*/ 3928674 h 6858000"/>
              <a:gd name="connsiteX935" fmla="*/ 6752875 w 8247278"/>
              <a:gd name="connsiteY935" fmla="*/ 3930916 h 6858000"/>
              <a:gd name="connsiteX936" fmla="*/ 6747412 w 8247278"/>
              <a:gd name="connsiteY936" fmla="*/ 3932588 h 6858000"/>
              <a:gd name="connsiteX937" fmla="*/ 6743028 w 8247278"/>
              <a:gd name="connsiteY937" fmla="*/ 3935048 h 6858000"/>
              <a:gd name="connsiteX938" fmla="*/ 6738406 w 8247278"/>
              <a:gd name="connsiteY938" fmla="*/ 3938482 h 6858000"/>
              <a:gd name="connsiteX939" fmla="*/ 6733073 w 8247278"/>
              <a:gd name="connsiteY939" fmla="*/ 3944830 h 6858000"/>
              <a:gd name="connsiteX940" fmla="*/ 6728278 w 8247278"/>
              <a:gd name="connsiteY940" fmla="*/ 3951571 h 6858000"/>
              <a:gd name="connsiteX941" fmla="*/ 6723483 w 8247278"/>
              <a:gd name="connsiteY941" fmla="*/ 3958313 h 6858000"/>
              <a:gd name="connsiteX942" fmla="*/ 6717916 w 8247278"/>
              <a:gd name="connsiteY942" fmla="*/ 3965629 h 6858000"/>
              <a:gd name="connsiteX943" fmla="*/ 6712050 w 8247278"/>
              <a:gd name="connsiteY943" fmla="*/ 3971577 h 6858000"/>
              <a:gd name="connsiteX944" fmla="*/ 6754544 w 8247278"/>
              <a:gd name="connsiteY944" fmla="*/ 3963070 h 6858000"/>
              <a:gd name="connsiteX945" fmla="*/ 6755186 w 8247278"/>
              <a:gd name="connsiteY945" fmla="*/ 3957823 h 6858000"/>
              <a:gd name="connsiteX946" fmla="*/ 6756903 w 8247278"/>
              <a:gd name="connsiteY946" fmla="*/ 3953366 h 6858000"/>
              <a:gd name="connsiteX947" fmla="*/ 6759146 w 8247278"/>
              <a:gd name="connsiteY947" fmla="*/ 3949314 h 6858000"/>
              <a:gd name="connsiteX948" fmla="*/ 6762934 w 8247278"/>
              <a:gd name="connsiteY948" fmla="*/ 3944116 h 6858000"/>
              <a:gd name="connsiteX949" fmla="*/ 6766256 w 8247278"/>
              <a:gd name="connsiteY949" fmla="*/ 3940855 h 6858000"/>
              <a:gd name="connsiteX950" fmla="*/ 6770576 w 8247278"/>
              <a:gd name="connsiteY950" fmla="*/ 3936053 h 6858000"/>
              <a:gd name="connsiteX951" fmla="*/ 6772295 w 8247278"/>
              <a:gd name="connsiteY951" fmla="*/ 3931597 h 6858000"/>
              <a:gd name="connsiteX952" fmla="*/ 6155571 w 8247278"/>
              <a:gd name="connsiteY952" fmla="*/ 3860469 h 6858000"/>
              <a:gd name="connsiteX953" fmla="*/ 6143335 w 8247278"/>
              <a:gd name="connsiteY953" fmla="*/ 3862824 h 6858000"/>
              <a:gd name="connsiteX954" fmla="*/ 6132628 w 8247278"/>
              <a:gd name="connsiteY954" fmla="*/ 3864041 h 6858000"/>
              <a:gd name="connsiteX955" fmla="*/ 6122865 w 8247278"/>
              <a:gd name="connsiteY955" fmla="*/ 3867086 h 6858000"/>
              <a:gd name="connsiteX956" fmla="*/ 6114999 w 8247278"/>
              <a:gd name="connsiteY956" fmla="*/ 3870404 h 6858000"/>
              <a:gd name="connsiteX957" fmla="*/ 6108270 w 8247278"/>
              <a:gd name="connsiteY957" fmla="*/ 3874559 h 6858000"/>
              <a:gd name="connsiteX958" fmla="*/ 6102107 w 8247278"/>
              <a:gd name="connsiteY958" fmla="*/ 3879139 h 6858000"/>
              <a:gd name="connsiteX959" fmla="*/ 6098618 w 8247278"/>
              <a:gd name="connsiteY959" fmla="*/ 3883414 h 6858000"/>
              <a:gd name="connsiteX960" fmla="*/ 6096625 w 8247278"/>
              <a:gd name="connsiteY960" fmla="*/ 3889944 h 6858000"/>
              <a:gd name="connsiteX961" fmla="*/ 6101607 w 8247278"/>
              <a:gd name="connsiteY961" fmla="*/ 3887927 h 6858000"/>
              <a:gd name="connsiteX962" fmla="*/ 6106753 w 8247278"/>
              <a:gd name="connsiteY962" fmla="*/ 3888315 h 6858000"/>
              <a:gd name="connsiteX963" fmla="*/ 6110922 w 8247278"/>
              <a:gd name="connsiteY963" fmla="*/ 3890268 h 6858000"/>
              <a:gd name="connsiteX964" fmla="*/ 6114321 w 8247278"/>
              <a:gd name="connsiteY964" fmla="*/ 3892793 h 6858000"/>
              <a:gd name="connsiteX965" fmla="*/ 6117518 w 8247278"/>
              <a:gd name="connsiteY965" fmla="*/ 3896312 h 6858000"/>
              <a:gd name="connsiteX966" fmla="*/ 6119172 w 8247278"/>
              <a:gd name="connsiteY966" fmla="*/ 3900973 h 6858000"/>
              <a:gd name="connsiteX967" fmla="*/ 6124021 w 8247278"/>
              <a:gd name="connsiteY967" fmla="*/ 3909157 h 6858000"/>
              <a:gd name="connsiteX968" fmla="*/ 6128509 w 8247278"/>
              <a:gd name="connsiteY968" fmla="*/ 3915924 h 6858000"/>
              <a:gd name="connsiteX969" fmla="*/ 6129235 w 8247278"/>
              <a:gd name="connsiteY969" fmla="*/ 3918752 h 6858000"/>
              <a:gd name="connsiteX970" fmla="*/ 6131502 w 8247278"/>
              <a:gd name="connsiteY970" fmla="*/ 3920436 h 6858000"/>
              <a:gd name="connsiteX971" fmla="*/ 6135515 w 8247278"/>
              <a:gd name="connsiteY971" fmla="*/ 3919979 h 6858000"/>
              <a:gd name="connsiteX972" fmla="*/ 6139932 w 8247278"/>
              <a:gd name="connsiteY972" fmla="*/ 3917539 h 6858000"/>
              <a:gd name="connsiteX973" fmla="*/ 6145327 w 8247278"/>
              <a:gd name="connsiteY973" fmla="*/ 3913533 h 6858000"/>
              <a:gd name="connsiteX974" fmla="*/ 6151695 w 8247278"/>
              <a:gd name="connsiteY974" fmla="*/ 3907960 h 6858000"/>
              <a:gd name="connsiteX975" fmla="*/ 6144651 w 8247278"/>
              <a:gd name="connsiteY975" fmla="*/ 3907301 h 6858000"/>
              <a:gd name="connsiteX976" fmla="*/ 6139503 w 8247278"/>
              <a:gd name="connsiteY976" fmla="*/ 3906916 h 6858000"/>
              <a:gd name="connsiteX977" fmla="*/ 6137236 w 8247278"/>
              <a:gd name="connsiteY977" fmla="*/ 3905234 h 6858000"/>
              <a:gd name="connsiteX978" fmla="*/ 6137075 w 8247278"/>
              <a:gd name="connsiteY978" fmla="*/ 3902827 h 6858000"/>
              <a:gd name="connsiteX979" fmla="*/ 6136921 w 8247278"/>
              <a:gd name="connsiteY979" fmla="*/ 3900418 h 6858000"/>
              <a:gd name="connsiteX980" fmla="*/ 6138666 w 8247278"/>
              <a:gd name="connsiteY980" fmla="*/ 3898281 h 6858000"/>
              <a:gd name="connsiteX981" fmla="*/ 6143897 w 8247278"/>
              <a:gd name="connsiteY981" fmla="*/ 3891868 h 6858000"/>
              <a:gd name="connsiteX982" fmla="*/ 6150467 w 8247278"/>
              <a:gd name="connsiteY982" fmla="*/ 3885303 h 6858000"/>
              <a:gd name="connsiteX983" fmla="*/ 6155912 w 8247278"/>
              <a:gd name="connsiteY983" fmla="*/ 3877895 h 6858000"/>
              <a:gd name="connsiteX984" fmla="*/ 6157501 w 8247278"/>
              <a:gd name="connsiteY984" fmla="*/ 3873346 h 6858000"/>
              <a:gd name="connsiteX985" fmla="*/ 6158314 w 8247278"/>
              <a:gd name="connsiteY985" fmla="*/ 3869374 h 6858000"/>
              <a:gd name="connsiteX986" fmla="*/ 6157794 w 8247278"/>
              <a:gd name="connsiteY986" fmla="*/ 3865552 h 6858000"/>
              <a:gd name="connsiteX987" fmla="*/ 6707666 w 8247278"/>
              <a:gd name="connsiteY987" fmla="*/ 3721030 h 6858000"/>
              <a:gd name="connsiteX988" fmla="*/ 6663394 w 8247278"/>
              <a:gd name="connsiteY988" fmla="*/ 3728205 h 6858000"/>
              <a:gd name="connsiteX989" fmla="*/ 6668967 w 8247278"/>
              <a:gd name="connsiteY989" fmla="*/ 3733494 h 6858000"/>
              <a:gd name="connsiteX990" fmla="*/ 6670689 w 8247278"/>
              <a:gd name="connsiteY990" fmla="*/ 3738213 h 6858000"/>
              <a:gd name="connsiteX991" fmla="*/ 6672220 w 8247278"/>
              <a:gd name="connsiteY991" fmla="*/ 3743929 h 6858000"/>
              <a:gd name="connsiteX992" fmla="*/ 6672404 w 8247278"/>
              <a:gd name="connsiteY992" fmla="*/ 3749793 h 6858000"/>
              <a:gd name="connsiteX993" fmla="*/ 6671826 w 8247278"/>
              <a:gd name="connsiteY993" fmla="*/ 3756222 h 6858000"/>
              <a:gd name="connsiteX994" fmla="*/ 6669314 w 8247278"/>
              <a:gd name="connsiteY994" fmla="*/ 3762372 h 6858000"/>
              <a:gd name="connsiteX995" fmla="*/ 6664481 w 8247278"/>
              <a:gd name="connsiteY995" fmla="*/ 3773675 h 6858000"/>
              <a:gd name="connsiteX996" fmla="*/ 6661203 w 8247278"/>
              <a:gd name="connsiteY996" fmla="*/ 3783821 h 6858000"/>
              <a:gd name="connsiteX997" fmla="*/ 6660425 w 8247278"/>
              <a:gd name="connsiteY997" fmla="*/ 3787829 h 6858000"/>
              <a:gd name="connsiteX998" fmla="*/ 6661578 w 8247278"/>
              <a:gd name="connsiteY998" fmla="*/ 3792115 h 6858000"/>
              <a:gd name="connsiteX999" fmla="*/ 6664461 w 8247278"/>
              <a:gd name="connsiteY999" fmla="*/ 3794257 h 6858000"/>
              <a:gd name="connsiteX1000" fmla="*/ 6668889 w 8247278"/>
              <a:gd name="connsiteY1000" fmla="*/ 3795252 h 6858000"/>
              <a:gd name="connsiteX1001" fmla="*/ 6676776 w 8247278"/>
              <a:gd name="connsiteY1001" fmla="*/ 3795391 h 6858000"/>
              <a:gd name="connsiteX1002" fmla="*/ 6686977 w 8247278"/>
              <a:gd name="connsiteY1002" fmla="*/ 3793814 h 6858000"/>
              <a:gd name="connsiteX1003" fmla="*/ 6686025 w 8247278"/>
              <a:gd name="connsiteY1003" fmla="*/ 3788522 h 6858000"/>
              <a:gd name="connsiteX1004" fmla="*/ 6685060 w 8247278"/>
              <a:gd name="connsiteY1004" fmla="*/ 3783239 h 6858000"/>
              <a:gd name="connsiteX1005" fmla="*/ 6685840 w 8247278"/>
              <a:gd name="connsiteY1005" fmla="*/ 3779232 h 6858000"/>
              <a:gd name="connsiteX1006" fmla="*/ 6687385 w 8247278"/>
              <a:gd name="connsiteY1006" fmla="*/ 3774657 h 6858000"/>
              <a:gd name="connsiteX1007" fmla="*/ 6690862 w 8247278"/>
              <a:gd name="connsiteY1007" fmla="*/ 3766934 h 6858000"/>
              <a:gd name="connsiteX1008" fmla="*/ 6696260 w 8247278"/>
              <a:gd name="connsiteY1008" fmla="*/ 3759495 h 6858000"/>
              <a:gd name="connsiteX1009" fmla="*/ 6701659 w 8247278"/>
              <a:gd name="connsiteY1009" fmla="*/ 3752057 h 6858000"/>
              <a:gd name="connsiteX1010" fmla="*/ 6706097 w 8247278"/>
              <a:gd name="connsiteY1010" fmla="*/ 3742764 h 6858000"/>
              <a:gd name="connsiteX1011" fmla="*/ 6707648 w 8247278"/>
              <a:gd name="connsiteY1011" fmla="*/ 3738183 h 6858000"/>
              <a:gd name="connsiteX1012" fmla="*/ 6707840 w 8247278"/>
              <a:gd name="connsiteY1012" fmla="*/ 3733755 h 6858000"/>
              <a:gd name="connsiteX1013" fmla="*/ 6707658 w 8247278"/>
              <a:gd name="connsiteY1013" fmla="*/ 3727891 h 6858000"/>
              <a:gd name="connsiteX1014" fmla="*/ 6515467 w 8247278"/>
              <a:gd name="connsiteY1014" fmla="*/ 3683522 h 6858000"/>
              <a:gd name="connsiteX1015" fmla="*/ 6509970 w 8247278"/>
              <a:gd name="connsiteY1015" fmla="*/ 3685089 h 6858000"/>
              <a:gd name="connsiteX1016" fmla="*/ 6502961 w 8247278"/>
              <a:gd name="connsiteY1016" fmla="*/ 3687780 h 6858000"/>
              <a:gd name="connsiteX1017" fmla="*/ 6496679 w 8247278"/>
              <a:gd name="connsiteY1017" fmla="*/ 3693283 h 6858000"/>
              <a:gd name="connsiteX1018" fmla="*/ 6490018 w 8247278"/>
              <a:gd name="connsiteY1018" fmla="*/ 3700748 h 6858000"/>
              <a:gd name="connsiteX1019" fmla="*/ 6483520 w 8247278"/>
              <a:gd name="connsiteY1019" fmla="*/ 3710604 h 6858000"/>
              <a:gd name="connsiteX1020" fmla="*/ 6489776 w 8247278"/>
              <a:gd name="connsiteY1020" fmla="*/ 3708470 h 6858000"/>
              <a:gd name="connsiteX1021" fmla="*/ 6494895 w 8247278"/>
              <a:gd name="connsiteY1021" fmla="*/ 3705506 h 6858000"/>
              <a:gd name="connsiteX1022" fmla="*/ 6499634 w 8247278"/>
              <a:gd name="connsiteY1022" fmla="*/ 3704501 h 6858000"/>
              <a:gd name="connsiteX1023" fmla="*/ 6504927 w 8247278"/>
              <a:gd name="connsiteY1023" fmla="*/ 3703923 h 6858000"/>
              <a:gd name="connsiteX1024" fmla="*/ 6507948 w 8247278"/>
              <a:gd name="connsiteY1024" fmla="*/ 3705032 h 6858000"/>
              <a:gd name="connsiteX1025" fmla="*/ 6510959 w 8247278"/>
              <a:gd name="connsiteY1025" fmla="*/ 3706147 h 6858000"/>
              <a:gd name="connsiteX1026" fmla="*/ 6515472 w 8247278"/>
              <a:gd name="connsiteY1026" fmla="*/ 3709500 h 6858000"/>
              <a:gd name="connsiteX1027" fmla="*/ 6519033 w 8247278"/>
              <a:gd name="connsiteY1027" fmla="*/ 3714400 h 6858000"/>
              <a:gd name="connsiteX1028" fmla="*/ 6522204 w 8247278"/>
              <a:gd name="connsiteY1028" fmla="*/ 3721265 h 6858000"/>
              <a:gd name="connsiteX1029" fmla="*/ 6522527 w 8247278"/>
              <a:gd name="connsiteY1029" fmla="*/ 3729407 h 6858000"/>
              <a:gd name="connsiteX1030" fmla="*/ 6523605 w 8247278"/>
              <a:gd name="connsiteY1030" fmla="*/ 3736986 h 6858000"/>
              <a:gd name="connsiteX1031" fmla="*/ 6522923 w 8247278"/>
              <a:gd name="connsiteY1031" fmla="*/ 3753419 h 6858000"/>
              <a:gd name="connsiteX1032" fmla="*/ 6523021 w 8247278"/>
              <a:gd name="connsiteY1032" fmla="*/ 3765924 h 6858000"/>
              <a:gd name="connsiteX1033" fmla="*/ 6524520 w 8247278"/>
              <a:gd name="connsiteY1033" fmla="*/ 3768160 h 6858000"/>
              <a:gd name="connsiteX1034" fmla="*/ 6526215 w 8247278"/>
              <a:gd name="connsiteY1034" fmla="*/ 3769417 h 6858000"/>
              <a:gd name="connsiteX1035" fmla="*/ 6530575 w 8247278"/>
              <a:gd name="connsiteY1035" fmla="*/ 3767015 h 6858000"/>
              <a:gd name="connsiteX1036" fmla="*/ 6534972 w 8247278"/>
              <a:gd name="connsiteY1036" fmla="*/ 3761236 h 6858000"/>
              <a:gd name="connsiteX1037" fmla="*/ 6539011 w 8247278"/>
              <a:gd name="connsiteY1037" fmla="*/ 3750691 h 6858000"/>
              <a:gd name="connsiteX1038" fmla="*/ 6542291 w 8247278"/>
              <a:gd name="connsiteY1038" fmla="*/ 3740711 h 6858000"/>
              <a:gd name="connsiteX1039" fmla="*/ 6543118 w 8247278"/>
              <a:gd name="connsiteY1039" fmla="*/ 3730036 h 6858000"/>
              <a:gd name="connsiteX1040" fmla="*/ 6542433 w 8247278"/>
              <a:gd name="connsiteY1040" fmla="*/ 3720488 h 6858000"/>
              <a:gd name="connsiteX1041" fmla="*/ 6541541 w 8247278"/>
              <a:gd name="connsiteY1041" fmla="*/ 3711929 h 6858000"/>
              <a:gd name="connsiteX1042" fmla="*/ 6538585 w 8247278"/>
              <a:gd name="connsiteY1042" fmla="*/ 3704068 h 6858000"/>
              <a:gd name="connsiteX1043" fmla="*/ 6535412 w 8247278"/>
              <a:gd name="connsiteY1043" fmla="*/ 3697205 h 6858000"/>
              <a:gd name="connsiteX1044" fmla="*/ 6532053 w 8247278"/>
              <a:gd name="connsiteY1044" fmla="*/ 3691317 h 6858000"/>
              <a:gd name="connsiteX1045" fmla="*/ 6526975 w 8247278"/>
              <a:gd name="connsiteY1045" fmla="*/ 3687546 h 6858000"/>
              <a:gd name="connsiteX1046" fmla="*/ 6520929 w 8247278"/>
              <a:gd name="connsiteY1046" fmla="*/ 3685331 h 6858000"/>
              <a:gd name="connsiteX1047" fmla="*/ 6758137 w 8247278"/>
              <a:gd name="connsiteY1047" fmla="*/ 3523399 h 6858000"/>
              <a:gd name="connsiteX1048" fmla="*/ 6750146 w 8247278"/>
              <a:gd name="connsiteY1048" fmla="*/ 3525066 h 6858000"/>
              <a:gd name="connsiteX1049" fmla="*/ 6741417 w 8247278"/>
              <a:gd name="connsiteY1049" fmla="*/ 3527280 h 6858000"/>
              <a:gd name="connsiteX1050" fmla="*/ 6741110 w 8247278"/>
              <a:gd name="connsiteY1050" fmla="*/ 3541173 h 6858000"/>
              <a:gd name="connsiteX1051" fmla="*/ 6741373 w 8247278"/>
              <a:gd name="connsiteY1051" fmla="*/ 3555499 h 6858000"/>
              <a:gd name="connsiteX1052" fmla="*/ 6742314 w 8247278"/>
              <a:gd name="connsiteY1052" fmla="*/ 3561631 h 6858000"/>
              <a:gd name="connsiteX1053" fmla="*/ 6743989 w 8247278"/>
              <a:gd name="connsiteY1053" fmla="*/ 3567219 h 6858000"/>
              <a:gd name="connsiteX1054" fmla="*/ 6747440 w 8247278"/>
              <a:gd name="connsiteY1054" fmla="*/ 3569781 h 6858000"/>
              <a:gd name="connsiteX1055" fmla="*/ 6749739 w 8247278"/>
              <a:gd name="connsiteY1055" fmla="*/ 3571490 h 6858000"/>
              <a:gd name="connsiteX1056" fmla="*/ 6753499 w 8247278"/>
              <a:gd name="connsiteY1056" fmla="*/ 3572115 h 6858000"/>
              <a:gd name="connsiteX1057" fmla="*/ 6754546 w 8247278"/>
              <a:gd name="connsiteY1057" fmla="*/ 3569627 h 6858000"/>
              <a:gd name="connsiteX1058" fmla="*/ 6755589 w 8247278"/>
              <a:gd name="connsiteY1058" fmla="*/ 3567144 h 6858000"/>
              <a:gd name="connsiteX1059" fmla="*/ 6757940 w 8247278"/>
              <a:gd name="connsiteY1059" fmla="*/ 3564545 h 6858000"/>
              <a:gd name="connsiteX1060" fmla="*/ 6759405 w 8247278"/>
              <a:gd name="connsiteY1060" fmla="*/ 3563458 h 6858000"/>
              <a:gd name="connsiteX1061" fmla="*/ 6762591 w 8247278"/>
              <a:gd name="connsiteY1061" fmla="*/ 3563652 h 6858000"/>
              <a:gd name="connsiteX1062" fmla="*/ 6764475 w 8247278"/>
              <a:gd name="connsiteY1062" fmla="*/ 3563963 h 6858000"/>
              <a:gd name="connsiteX1063" fmla="*/ 6766772 w 8247278"/>
              <a:gd name="connsiteY1063" fmla="*/ 3565672 h 6858000"/>
              <a:gd name="connsiteX1064" fmla="*/ 6766722 w 8247278"/>
              <a:gd name="connsiteY1064" fmla="*/ 3569978 h 6858000"/>
              <a:gd name="connsiteX1065" fmla="*/ 6768814 w 8247278"/>
              <a:gd name="connsiteY1065" fmla="*/ 3576966 h 6858000"/>
              <a:gd name="connsiteX1066" fmla="*/ 6769444 w 8247278"/>
              <a:gd name="connsiteY1066" fmla="*/ 3585040 h 6858000"/>
              <a:gd name="connsiteX1067" fmla="*/ 6771011 w 8247278"/>
              <a:gd name="connsiteY1067" fmla="*/ 3587291 h 6858000"/>
              <a:gd name="connsiteX1068" fmla="*/ 6772997 w 8247278"/>
              <a:gd name="connsiteY1068" fmla="*/ 3590942 h 6858000"/>
              <a:gd name="connsiteX1069" fmla="*/ 6776761 w 8247278"/>
              <a:gd name="connsiteY1069" fmla="*/ 3591562 h 6858000"/>
              <a:gd name="connsiteX1070" fmla="*/ 6779945 w 8247278"/>
              <a:gd name="connsiteY1070" fmla="*/ 3591758 h 6858000"/>
              <a:gd name="connsiteX1071" fmla="*/ 6782445 w 8247278"/>
              <a:gd name="connsiteY1071" fmla="*/ 3564278 h 6858000"/>
              <a:gd name="connsiteX1072" fmla="*/ 6783179 w 8247278"/>
              <a:gd name="connsiteY1072" fmla="*/ 3551775 h 6858000"/>
              <a:gd name="connsiteX1073" fmla="*/ 6781135 w 8247278"/>
              <a:gd name="connsiteY1073" fmla="*/ 3540481 h 6858000"/>
              <a:gd name="connsiteX1074" fmla="*/ 6779463 w 8247278"/>
              <a:gd name="connsiteY1074" fmla="*/ 3534892 h 6858000"/>
              <a:gd name="connsiteX1075" fmla="*/ 6776169 w 8247278"/>
              <a:gd name="connsiteY1075" fmla="*/ 3531358 h 6858000"/>
              <a:gd name="connsiteX1076" fmla="*/ 6774183 w 8247278"/>
              <a:gd name="connsiteY1076" fmla="*/ 3527709 h 6858000"/>
              <a:gd name="connsiteX1077" fmla="*/ 6768696 w 8247278"/>
              <a:gd name="connsiteY1077" fmla="*/ 3525808 h 6858000"/>
              <a:gd name="connsiteX1078" fmla="*/ 6765089 w 8247278"/>
              <a:gd name="connsiteY1078" fmla="*/ 3524215 h 6858000"/>
              <a:gd name="connsiteX1079" fmla="*/ 6525021 w 8247278"/>
              <a:gd name="connsiteY1079" fmla="*/ 3389570 h 6858000"/>
              <a:gd name="connsiteX1080" fmla="*/ 6518397 w 8247278"/>
              <a:gd name="connsiteY1080" fmla="*/ 3390369 h 6858000"/>
              <a:gd name="connsiteX1081" fmla="*/ 6515100 w 8247278"/>
              <a:gd name="connsiteY1081" fmla="*/ 3414253 h 6858000"/>
              <a:gd name="connsiteX1082" fmla="*/ 6513124 w 8247278"/>
              <a:gd name="connsiteY1082" fmla="*/ 3437978 h 6858000"/>
              <a:gd name="connsiteX1083" fmla="*/ 6509421 w 8247278"/>
              <a:gd name="connsiteY1083" fmla="*/ 3448972 h 6858000"/>
              <a:gd name="connsiteX1084" fmla="*/ 6505938 w 8247278"/>
              <a:gd name="connsiteY1084" fmla="*/ 3458977 h 6858000"/>
              <a:gd name="connsiteX1085" fmla="*/ 6500573 w 8247278"/>
              <a:gd name="connsiteY1085" fmla="*/ 3468733 h 6858000"/>
              <a:gd name="connsiteX1086" fmla="*/ 6497275 w 8247278"/>
              <a:gd name="connsiteY1086" fmla="*/ 3472009 h 6858000"/>
              <a:gd name="connsiteX1087" fmla="*/ 6494532 w 8247278"/>
              <a:gd name="connsiteY1087" fmla="*/ 3475695 h 6858000"/>
              <a:gd name="connsiteX1088" fmla="*/ 6551626 w 8247278"/>
              <a:gd name="connsiteY1088" fmla="*/ 3465435 h 6858000"/>
              <a:gd name="connsiteX1089" fmla="*/ 6548914 w 8247278"/>
              <a:gd name="connsiteY1089" fmla="*/ 3454259 h 6858000"/>
              <a:gd name="connsiteX1090" fmla="*/ 6549068 w 8247278"/>
              <a:gd name="connsiteY1090" fmla="*/ 3441780 h 6858000"/>
              <a:gd name="connsiteX1091" fmla="*/ 6547559 w 8247278"/>
              <a:gd name="connsiteY1091" fmla="*/ 3428062 h 6858000"/>
              <a:gd name="connsiteX1092" fmla="*/ 6548482 w 8247278"/>
              <a:gd name="connsiteY1092" fmla="*/ 3415011 h 6858000"/>
              <a:gd name="connsiteX1093" fmla="*/ 6545772 w 8247278"/>
              <a:gd name="connsiteY1093" fmla="*/ 3403835 h 6858000"/>
              <a:gd name="connsiteX1094" fmla="*/ 6544197 w 8247278"/>
              <a:gd name="connsiteY1094" fmla="*/ 3399232 h 6858000"/>
              <a:gd name="connsiteX1095" fmla="*/ 6540530 w 8247278"/>
              <a:gd name="connsiteY1095" fmla="*/ 3395363 h 6858000"/>
              <a:gd name="connsiteX1096" fmla="*/ 6537199 w 8247278"/>
              <a:gd name="connsiteY1096" fmla="*/ 3392889 h 6858000"/>
              <a:gd name="connsiteX1097" fmla="*/ 6531989 w 8247278"/>
              <a:gd name="connsiteY1097" fmla="*/ 3390164 h 6858000"/>
              <a:gd name="connsiteX1098" fmla="*/ 6852326 w 8247278"/>
              <a:gd name="connsiteY1098" fmla="*/ 2999353 h 6858000"/>
              <a:gd name="connsiteX1099" fmla="*/ 6862699 w 8247278"/>
              <a:gd name="connsiteY1099" fmla="*/ 3028223 h 6858000"/>
              <a:gd name="connsiteX1100" fmla="*/ 6874202 w 8247278"/>
              <a:gd name="connsiteY1100" fmla="*/ 3054590 h 6858000"/>
              <a:gd name="connsiteX1101" fmla="*/ 6899074 w 8247278"/>
              <a:gd name="connsiteY1101" fmla="*/ 3107601 h 6858000"/>
              <a:gd name="connsiteX1102" fmla="*/ 6901393 w 8247278"/>
              <a:gd name="connsiteY1102" fmla="*/ 3085930 h 6858000"/>
              <a:gd name="connsiteX1103" fmla="*/ 6902583 w 8247278"/>
              <a:gd name="connsiteY1103" fmla="*/ 3066760 h 6858000"/>
              <a:gd name="connsiteX1104" fmla="*/ 6899650 w 8247278"/>
              <a:gd name="connsiteY1104" fmla="*/ 3048986 h 6858000"/>
              <a:gd name="connsiteX1105" fmla="*/ 6896149 w 8247278"/>
              <a:gd name="connsiteY1105" fmla="*/ 3034132 h 6858000"/>
              <a:gd name="connsiteX1106" fmla="*/ 6892995 w 8247278"/>
              <a:gd name="connsiteY1106" fmla="*/ 3027331 h 6858000"/>
              <a:gd name="connsiteX1107" fmla="*/ 6890397 w 8247278"/>
              <a:gd name="connsiteY1107" fmla="*/ 3020949 h 6858000"/>
              <a:gd name="connsiteX1108" fmla="*/ 6884994 w 8247278"/>
              <a:gd name="connsiteY1108" fmla="*/ 3015818 h 6858000"/>
              <a:gd name="connsiteX1109" fmla="*/ 6879589 w 8247278"/>
              <a:gd name="connsiteY1109" fmla="*/ 3010691 h 6858000"/>
              <a:gd name="connsiteX1110" fmla="*/ 6873803 w 8247278"/>
              <a:gd name="connsiteY1110" fmla="*/ 3007506 h 6858000"/>
              <a:gd name="connsiteX1111" fmla="*/ 6867457 w 8247278"/>
              <a:gd name="connsiteY1111" fmla="*/ 3003909 h 6858000"/>
              <a:gd name="connsiteX1112" fmla="*/ 6859613 w 8247278"/>
              <a:gd name="connsiteY1112" fmla="*/ 3001422 h 6858000"/>
              <a:gd name="connsiteX1113" fmla="*/ 6260291 w 8247278"/>
              <a:gd name="connsiteY1113" fmla="*/ 2865567 h 6858000"/>
              <a:gd name="connsiteX1114" fmla="*/ 6258588 w 8247278"/>
              <a:gd name="connsiteY1114" fmla="*/ 2870158 h 6858000"/>
              <a:gd name="connsiteX1115" fmla="*/ 6254976 w 8247278"/>
              <a:gd name="connsiteY1115" fmla="*/ 2874502 h 6858000"/>
              <a:gd name="connsiteX1116" fmla="*/ 6253398 w 8247278"/>
              <a:gd name="connsiteY1116" fmla="*/ 2875674 h 6858000"/>
              <a:gd name="connsiteX1117" fmla="*/ 6248565 w 8247278"/>
              <a:gd name="connsiteY1117" fmla="*/ 2876773 h 6858000"/>
              <a:gd name="connsiteX1118" fmla="*/ 6244749 w 8247278"/>
              <a:gd name="connsiteY1118" fmla="*/ 2876279 h 6858000"/>
              <a:gd name="connsiteX1119" fmla="*/ 6240377 w 8247278"/>
              <a:gd name="connsiteY1119" fmla="*/ 2875373 h 6858000"/>
              <a:gd name="connsiteX1120" fmla="*/ 6231295 w 8247278"/>
              <a:gd name="connsiteY1120" fmla="*/ 2872143 h 6858000"/>
              <a:gd name="connsiteX1121" fmla="*/ 6230938 w 8247278"/>
              <a:gd name="connsiteY1121" fmla="*/ 2876565 h 6858000"/>
              <a:gd name="connsiteX1122" fmla="*/ 6233279 w 8247278"/>
              <a:gd name="connsiteY1122" fmla="*/ 2880645 h 6858000"/>
              <a:gd name="connsiteX1123" fmla="*/ 6231319 w 8247278"/>
              <a:gd name="connsiteY1123" fmla="*/ 2892076 h 6858000"/>
              <a:gd name="connsiteX1124" fmla="*/ 6226381 w 8247278"/>
              <a:gd name="connsiteY1124" fmla="*/ 2916524 h 6858000"/>
              <a:gd name="connsiteX1125" fmla="*/ 6226000 w 8247278"/>
              <a:gd name="connsiteY1125" fmla="*/ 2926783 h 6858000"/>
              <a:gd name="connsiteX1126" fmla="*/ 6226201 w 8247278"/>
              <a:gd name="connsiteY1126" fmla="*/ 2931620 h 6858000"/>
              <a:gd name="connsiteX1127" fmla="*/ 6227194 w 8247278"/>
              <a:gd name="connsiteY1127" fmla="*/ 2935872 h 6858000"/>
              <a:gd name="connsiteX1128" fmla="*/ 6228414 w 8247278"/>
              <a:gd name="connsiteY1128" fmla="*/ 2939121 h 6858000"/>
              <a:gd name="connsiteX1129" fmla="*/ 6231212 w 8247278"/>
              <a:gd name="connsiteY1129" fmla="*/ 2941198 h 6858000"/>
              <a:gd name="connsiteX1130" fmla="*/ 6235588 w 8247278"/>
              <a:gd name="connsiteY1130" fmla="*/ 2942105 h 6858000"/>
              <a:gd name="connsiteX1131" fmla="*/ 6240979 w 8247278"/>
              <a:gd name="connsiteY1131" fmla="*/ 2941424 h 6858000"/>
              <a:gd name="connsiteX1132" fmla="*/ 6240776 w 8247278"/>
              <a:gd name="connsiteY1132" fmla="*/ 2936589 h 6858000"/>
              <a:gd name="connsiteX1133" fmla="*/ 6242149 w 8247278"/>
              <a:gd name="connsiteY1133" fmla="*/ 2930580 h 6858000"/>
              <a:gd name="connsiteX1134" fmla="*/ 6246807 w 8247278"/>
              <a:gd name="connsiteY1134" fmla="*/ 2918809 h 6858000"/>
              <a:gd name="connsiteX1135" fmla="*/ 6252810 w 8247278"/>
              <a:gd name="connsiteY1135" fmla="*/ 2906868 h 6858000"/>
              <a:gd name="connsiteX1136" fmla="*/ 6260161 w 8247278"/>
              <a:gd name="connsiteY1136" fmla="*/ 2894758 h 6858000"/>
              <a:gd name="connsiteX1137" fmla="*/ 6265937 w 8247278"/>
              <a:gd name="connsiteY1137" fmla="*/ 2883818 h 6858000"/>
              <a:gd name="connsiteX1138" fmla="*/ 6267642 w 8247278"/>
              <a:gd name="connsiteY1138" fmla="*/ 2879225 h 6858000"/>
              <a:gd name="connsiteX1139" fmla="*/ 6270134 w 8247278"/>
              <a:gd name="connsiteY1139" fmla="*/ 2874049 h 6858000"/>
              <a:gd name="connsiteX1140" fmla="*/ 6269474 w 8247278"/>
              <a:gd name="connsiteY1140" fmla="*/ 2871214 h 6858000"/>
              <a:gd name="connsiteX1141" fmla="*/ 6268252 w 8247278"/>
              <a:gd name="connsiteY1141" fmla="*/ 2867965 h 6858000"/>
              <a:gd name="connsiteX1142" fmla="*/ 6266015 w 8247278"/>
              <a:gd name="connsiteY1142" fmla="*/ 2866303 h 6858000"/>
              <a:gd name="connsiteX1143" fmla="*/ 6791318 w 8247278"/>
              <a:gd name="connsiteY1143" fmla="*/ 2840956 h 6858000"/>
              <a:gd name="connsiteX1144" fmla="*/ 6785342 w 8247278"/>
              <a:gd name="connsiteY1144" fmla="*/ 2841266 h 6858000"/>
              <a:gd name="connsiteX1145" fmla="*/ 6776410 w 8247278"/>
              <a:gd name="connsiteY1145" fmla="*/ 2842945 h 6858000"/>
              <a:gd name="connsiteX1146" fmla="*/ 6779538 w 8247278"/>
              <a:gd name="connsiteY1146" fmla="*/ 2857139 h 6858000"/>
              <a:gd name="connsiteX1147" fmla="*/ 6784260 w 8247278"/>
              <a:gd name="connsiteY1147" fmla="*/ 2870147 h 6858000"/>
              <a:gd name="connsiteX1148" fmla="*/ 6790030 w 8247278"/>
              <a:gd name="connsiteY1148" fmla="*/ 2881552 h 6858000"/>
              <a:gd name="connsiteX1149" fmla="*/ 6796836 w 8247278"/>
              <a:gd name="connsiteY1149" fmla="*/ 2891360 h 6858000"/>
              <a:gd name="connsiteX1150" fmla="*/ 6813405 w 8247278"/>
              <a:gd name="connsiteY1150" fmla="*/ 2909606 h 6858000"/>
              <a:gd name="connsiteX1151" fmla="*/ 6820774 w 8247278"/>
              <a:gd name="connsiteY1151" fmla="*/ 2919825 h 6858000"/>
              <a:gd name="connsiteX1152" fmla="*/ 6827892 w 8247278"/>
              <a:gd name="connsiteY1152" fmla="*/ 2931051 h 6858000"/>
              <a:gd name="connsiteX1153" fmla="*/ 6828797 w 8247278"/>
              <a:gd name="connsiteY1153" fmla="*/ 2924599 h 6858000"/>
              <a:gd name="connsiteX1154" fmla="*/ 6831925 w 8247278"/>
              <a:gd name="connsiteY1154" fmla="*/ 2919797 h 6858000"/>
              <a:gd name="connsiteX1155" fmla="*/ 6832966 w 8247278"/>
              <a:gd name="connsiteY1155" fmla="*/ 2918199 h 6858000"/>
              <a:gd name="connsiteX1156" fmla="*/ 6835367 w 8247278"/>
              <a:gd name="connsiteY1156" fmla="*/ 2916416 h 6858000"/>
              <a:gd name="connsiteX1157" fmla="*/ 6840231 w 8247278"/>
              <a:gd name="connsiteY1157" fmla="*/ 2915280 h 6858000"/>
              <a:gd name="connsiteX1158" fmla="*/ 6843738 w 8247278"/>
              <a:gd name="connsiteY1158" fmla="*/ 2914328 h 6858000"/>
              <a:gd name="connsiteX1159" fmla="*/ 6845754 w 8247278"/>
              <a:gd name="connsiteY1159" fmla="*/ 2889708 h 6858000"/>
              <a:gd name="connsiteX1160" fmla="*/ 6834605 w 8247278"/>
              <a:gd name="connsiteY1160" fmla="*/ 2889731 h 6858000"/>
              <a:gd name="connsiteX1161" fmla="*/ 6826963 w 8247278"/>
              <a:gd name="connsiteY1161" fmla="*/ 2888803 h 6858000"/>
              <a:gd name="connsiteX1162" fmla="*/ 6820359 w 8247278"/>
              <a:gd name="connsiteY1162" fmla="*/ 2886275 h 6858000"/>
              <a:gd name="connsiteX1163" fmla="*/ 6814801 w 8247278"/>
              <a:gd name="connsiteY1163" fmla="*/ 2882146 h 6858000"/>
              <a:gd name="connsiteX1164" fmla="*/ 6811708 w 8247278"/>
              <a:gd name="connsiteY1164" fmla="*/ 2878661 h 6858000"/>
              <a:gd name="connsiteX1165" fmla="*/ 6809659 w 8247278"/>
              <a:gd name="connsiteY1165" fmla="*/ 2873578 h 6858000"/>
              <a:gd name="connsiteX1166" fmla="*/ 6805561 w 8247278"/>
              <a:gd name="connsiteY1166" fmla="*/ 2863410 h 6858000"/>
              <a:gd name="connsiteX1167" fmla="*/ 6802816 w 8247278"/>
              <a:gd name="connsiteY1167" fmla="*/ 2853059 h 6858000"/>
              <a:gd name="connsiteX1168" fmla="*/ 6801881 w 8247278"/>
              <a:gd name="connsiteY1168" fmla="*/ 2848802 h 6858000"/>
              <a:gd name="connsiteX1169" fmla="*/ 6798790 w 8247278"/>
              <a:gd name="connsiteY1169" fmla="*/ 2845316 h 6858000"/>
              <a:gd name="connsiteX1170" fmla="*/ 6796009 w 8247278"/>
              <a:gd name="connsiteY1170" fmla="*/ 2843252 h 6858000"/>
              <a:gd name="connsiteX1171" fmla="*/ 6968646 w 8247278"/>
              <a:gd name="connsiteY1171" fmla="*/ 1913618 h 6858000"/>
              <a:gd name="connsiteX1172" fmla="*/ 6962866 w 8247278"/>
              <a:gd name="connsiteY1172" fmla="*/ 1925372 h 6858000"/>
              <a:gd name="connsiteX1173" fmla="*/ 6957432 w 8247278"/>
              <a:gd name="connsiteY1173" fmla="*/ 1938529 h 6858000"/>
              <a:gd name="connsiteX1174" fmla="*/ 6952344 w 8247278"/>
              <a:gd name="connsiteY1174" fmla="*/ 1953088 h 6858000"/>
              <a:gd name="connsiteX1175" fmla="*/ 6948797 w 8247278"/>
              <a:gd name="connsiteY1175" fmla="*/ 1966502 h 6858000"/>
              <a:gd name="connsiteX1176" fmla="*/ 6945037 w 8247278"/>
              <a:gd name="connsiteY1176" fmla="*/ 1980902 h 6858000"/>
              <a:gd name="connsiteX1177" fmla="*/ 6940720 w 8247278"/>
              <a:gd name="connsiteY1177" fmla="*/ 1994888 h 6858000"/>
              <a:gd name="connsiteX1178" fmla="*/ 6934942 w 8247278"/>
              <a:gd name="connsiteY1178" fmla="*/ 2006642 h 6858000"/>
              <a:gd name="connsiteX1179" fmla="*/ 6931776 w 8247278"/>
              <a:gd name="connsiteY1179" fmla="*/ 2012311 h 6858000"/>
              <a:gd name="connsiteX1180" fmla="*/ 6927278 w 8247278"/>
              <a:gd name="connsiteY1180" fmla="*/ 2018141 h 6858000"/>
              <a:gd name="connsiteX1181" fmla="*/ 6925422 w 8247278"/>
              <a:gd name="connsiteY1181" fmla="*/ 2008739 h 6858000"/>
              <a:gd name="connsiteX1182" fmla="*/ 6923781 w 8247278"/>
              <a:gd name="connsiteY1182" fmla="*/ 1998350 h 6858000"/>
              <a:gd name="connsiteX1183" fmla="*/ 6922746 w 8247278"/>
              <a:gd name="connsiteY1183" fmla="*/ 1994144 h 6858000"/>
              <a:gd name="connsiteX1184" fmla="*/ 6920170 w 8247278"/>
              <a:gd name="connsiteY1184" fmla="*/ 1991083 h 6858000"/>
              <a:gd name="connsiteX1185" fmla="*/ 6917166 w 8247278"/>
              <a:gd name="connsiteY1185" fmla="*/ 1989999 h 6858000"/>
              <a:gd name="connsiteX1186" fmla="*/ 6912618 w 8247278"/>
              <a:gd name="connsiteY1186" fmla="*/ 1990058 h 6858000"/>
              <a:gd name="connsiteX1187" fmla="*/ 6910271 w 8247278"/>
              <a:gd name="connsiteY1187" fmla="*/ 2000923 h 6858000"/>
              <a:gd name="connsiteX1188" fmla="*/ 6909468 w 8247278"/>
              <a:gd name="connsiteY1188" fmla="*/ 2010641 h 6858000"/>
              <a:gd name="connsiteX1189" fmla="*/ 6908399 w 8247278"/>
              <a:gd name="connsiteY1189" fmla="*/ 2015580 h 6858000"/>
              <a:gd name="connsiteX1190" fmla="*/ 6906216 w 8247278"/>
              <a:gd name="connsiteY1190" fmla="*/ 2019690 h 6858000"/>
              <a:gd name="connsiteX1191" fmla="*/ 6903688 w 8247278"/>
              <a:gd name="connsiteY1191" fmla="*/ 2022395 h 6858000"/>
              <a:gd name="connsiteX1192" fmla="*/ 6898500 w 8247278"/>
              <a:gd name="connsiteY1192" fmla="*/ 2025421 h 6858000"/>
              <a:gd name="connsiteX1193" fmla="*/ 6900290 w 8247278"/>
              <a:gd name="connsiteY1193" fmla="*/ 2014140 h 6858000"/>
              <a:gd name="connsiteX1194" fmla="*/ 6901736 w 8247278"/>
              <a:gd name="connsiteY1194" fmla="*/ 2001460 h 6858000"/>
              <a:gd name="connsiteX1195" fmla="*/ 6900865 w 8247278"/>
              <a:gd name="connsiteY1195" fmla="*/ 1990498 h 6858000"/>
              <a:gd name="connsiteX1196" fmla="*/ 6899439 w 8247278"/>
              <a:gd name="connsiteY1196" fmla="*/ 1979119 h 6858000"/>
              <a:gd name="connsiteX1197" fmla="*/ 6899339 w 8247278"/>
              <a:gd name="connsiteY1197" fmla="*/ 1967585 h 6858000"/>
              <a:gd name="connsiteX1198" fmla="*/ 6895810 w 8247278"/>
              <a:gd name="connsiteY1198" fmla="*/ 1956941 h 6858000"/>
              <a:gd name="connsiteX1199" fmla="*/ 6892840 w 8247278"/>
              <a:gd name="connsiteY1199" fmla="*/ 1946711 h 6858000"/>
              <a:gd name="connsiteX1200" fmla="*/ 6889440 w 8247278"/>
              <a:gd name="connsiteY1200" fmla="*/ 1938457 h 6858000"/>
              <a:gd name="connsiteX1201" fmla="*/ 6885829 w 8247278"/>
              <a:gd name="connsiteY1201" fmla="*/ 1931190 h 6858000"/>
              <a:gd name="connsiteX1202" fmla="*/ 6881447 w 8247278"/>
              <a:gd name="connsiteY1202" fmla="*/ 1924494 h 6858000"/>
              <a:gd name="connsiteX1203" fmla="*/ 6877192 w 8247278"/>
              <a:gd name="connsiteY1203" fmla="*/ 1920192 h 6858000"/>
              <a:gd name="connsiteX1204" fmla="*/ 6871957 w 8247278"/>
              <a:gd name="connsiteY1204" fmla="*/ 1917448 h 6858000"/>
              <a:gd name="connsiteX1205" fmla="*/ 6866852 w 8247278"/>
              <a:gd name="connsiteY1205" fmla="*/ 1917094 h 6858000"/>
              <a:gd name="connsiteX1206" fmla="*/ 6865525 w 8247278"/>
              <a:gd name="connsiteY1206" fmla="*/ 1917252 h 6858000"/>
              <a:gd name="connsiteX1207" fmla="*/ 6862093 w 8247278"/>
              <a:gd name="connsiteY1207" fmla="*/ 1918142 h 6858000"/>
              <a:gd name="connsiteX1208" fmla="*/ 6858580 w 8247278"/>
              <a:gd name="connsiteY1208" fmla="*/ 1922410 h 6858000"/>
              <a:gd name="connsiteX1209" fmla="*/ 6853099 w 8247278"/>
              <a:gd name="connsiteY1209" fmla="*/ 1929799 h 6858000"/>
              <a:gd name="connsiteX1210" fmla="*/ 6860993 w 8247278"/>
              <a:gd name="connsiteY1210" fmla="*/ 1932225 h 6858000"/>
              <a:gd name="connsiteX1211" fmla="*/ 6867690 w 8247278"/>
              <a:gd name="connsiteY1211" fmla="*/ 1937201 h 6858000"/>
              <a:gd name="connsiteX1212" fmla="*/ 6871516 w 8247278"/>
              <a:gd name="connsiteY1212" fmla="*/ 1943481 h 6858000"/>
              <a:gd name="connsiteX1213" fmla="*/ 6876110 w 8247278"/>
              <a:gd name="connsiteY1213" fmla="*/ 1949187 h 6858000"/>
              <a:gd name="connsiteX1214" fmla="*/ 6876849 w 8247278"/>
              <a:gd name="connsiteY1214" fmla="*/ 1957759 h 6858000"/>
              <a:gd name="connsiteX1215" fmla="*/ 6878919 w 8247278"/>
              <a:gd name="connsiteY1215" fmla="*/ 1966171 h 6858000"/>
              <a:gd name="connsiteX1216" fmla="*/ 6878885 w 8247278"/>
              <a:gd name="connsiteY1216" fmla="*/ 1975317 h 6858000"/>
              <a:gd name="connsiteX1217" fmla="*/ 6876752 w 8247278"/>
              <a:gd name="connsiteY1217" fmla="*/ 1985193 h 6858000"/>
              <a:gd name="connsiteX1218" fmla="*/ 6872268 w 8247278"/>
              <a:gd name="connsiteY1218" fmla="*/ 2005934 h 6858000"/>
              <a:gd name="connsiteX1219" fmla="*/ 6867788 w 8247278"/>
              <a:gd name="connsiteY1219" fmla="*/ 2026675 h 6858000"/>
              <a:gd name="connsiteX1220" fmla="*/ 6856032 w 8247278"/>
              <a:gd name="connsiteY1220" fmla="*/ 2066087 h 6858000"/>
              <a:gd name="connsiteX1221" fmla="*/ 6860630 w 8247278"/>
              <a:gd name="connsiteY1221" fmla="*/ 2071793 h 6858000"/>
              <a:gd name="connsiteX1222" fmla="*/ 6867411 w 8247278"/>
              <a:gd name="connsiteY1222" fmla="*/ 2073389 h 6858000"/>
              <a:gd name="connsiteX1223" fmla="*/ 6872515 w 8247278"/>
              <a:gd name="connsiteY1223" fmla="*/ 2073742 h 6858000"/>
              <a:gd name="connsiteX1224" fmla="*/ 6878606 w 8247278"/>
              <a:gd name="connsiteY1224" fmla="*/ 2072535 h 6858000"/>
              <a:gd name="connsiteX1225" fmla="*/ 6886238 w 8247278"/>
              <a:gd name="connsiteY1225" fmla="*/ 2070182 h 6858000"/>
              <a:gd name="connsiteX1226" fmla="*/ 6891984 w 8247278"/>
              <a:gd name="connsiteY1226" fmla="*/ 2067572 h 6858000"/>
              <a:gd name="connsiteX1227" fmla="*/ 6904675 w 8247278"/>
              <a:gd name="connsiteY1227" fmla="*/ 2059804 h 6858000"/>
              <a:gd name="connsiteX1228" fmla="*/ 6910977 w 8247278"/>
              <a:gd name="connsiteY1228" fmla="*/ 2057612 h 6858000"/>
              <a:gd name="connsiteX1229" fmla="*/ 6916937 w 8247278"/>
              <a:gd name="connsiteY1229" fmla="*/ 2054012 h 6858000"/>
              <a:gd name="connsiteX1230" fmla="*/ 6922254 w 8247278"/>
              <a:gd name="connsiteY1230" fmla="*/ 2053380 h 6858000"/>
              <a:gd name="connsiteX1231" fmla="*/ 6927573 w 8247278"/>
              <a:gd name="connsiteY1231" fmla="*/ 2052744 h 6858000"/>
              <a:gd name="connsiteX1232" fmla="*/ 6932253 w 8247278"/>
              <a:gd name="connsiteY1232" fmla="*/ 2055074 h 6858000"/>
              <a:gd name="connsiteX1233" fmla="*/ 6936504 w 8247278"/>
              <a:gd name="connsiteY1233" fmla="*/ 2059378 h 6858000"/>
              <a:gd name="connsiteX1234" fmla="*/ 6940328 w 8247278"/>
              <a:gd name="connsiteY1234" fmla="*/ 2065657 h 6858000"/>
              <a:gd name="connsiteX1235" fmla="*/ 6943510 w 8247278"/>
              <a:gd name="connsiteY1235" fmla="*/ 2074902 h 6858000"/>
              <a:gd name="connsiteX1236" fmla="*/ 6938719 w 8247278"/>
              <a:gd name="connsiteY1236" fmla="*/ 2085092 h 6858000"/>
              <a:gd name="connsiteX1237" fmla="*/ 6935600 w 8247278"/>
              <a:gd name="connsiteY1237" fmla="*/ 2096532 h 6858000"/>
              <a:gd name="connsiteX1238" fmla="*/ 6929575 w 8247278"/>
              <a:gd name="connsiteY1238" fmla="*/ 2118419 h 6858000"/>
              <a:gd name="connsiteX1239" fmla="*/ 6928311 w 8247278"/>
              <a:gd name="connsiteY1239" fmla="*/ 2139257 h 6858000"/>
              <a:gd name="connsiteX1240" fmla="*/ 6927392 w 8247278"/>
              <a:gd name="connsiteY1240" fmla="*/ 2161499 h 6858000"/>
              <a:gd name="connsiteX1241" fmla="*/ 6928359 w 8247278"/>
              <a:gd name="connsiteY1241" fmla="*/ 2183995 h 6858000"/>
              <a:gd name="connsiteX1242" fmla="*/ 6930660 w 8247278"/>
              <a:gd name="connsiteY1242" fmla="*/ 2206333 h 6858000"/>
              <a:gd name="connsiteX1243" fmla="*/ 6935467 w 8247278"/>
              <a:gd name="connsiteY1243" fmla="*/ 2250022 h 6858000"/>
              <a:gd name="connsiteX1244" fmla="*/ 6937076 w 8247278"/>
              <a:gd name="connsiteY1244" fmla="*/ 2269557 h 6858000"/>
              <a:gd name="connsiteX1245" fmla="*/ 6937995 w 8247278"/>
              <a:gd name="connsiteY1245" fmla="*/ 2286286 h 6858000"/>
              <a:gd name="connsiteX1246" fmla="*/ 6937586 w 8247278"/>
              <a:gd name="connsiteY1246" fmla="*/ 2303173 h 6858000"/>
              <a:gd name="connsiteX1247" fmla="*/ 6934173 w 8247278"/>
              <a:gd name="connsiteY1247" fmla="*/ 2318975 h 6858000"/>
              <a:gd name="connsiteX1248" fmla="*/ 6932889 w 8247278"/>
              <a:gd name="connsiteY1248" fmla="*/ 2324902 h 6858000"/>
              <a:gd name="connsiteX1249" fmla="*/ 6930068 w 8247278"/>
              <a:gd name="connsiteY1249" fmla="*/ 2331974 h 6858000"/>
              <a:gd name="connsiteX1250" fmla="*/ 6925913 w 8247278"/>
              <a:gd name="connsiteY1250" fmla="*/ 2339205 h 6858000"/>
              <a:gd name="connsiteX1251" fmla="*/ 6921975 w 8247278"/>
              <a:gd name="connsiteY1251" fmla="*/ 2345446 h 6858000"/>
              <a:gd name="connsiteX1252" fmla="*/ 6917477 w 8247278"/>
              <a:gd name="connsiteY1252" fmla="*/ 2351275 h 6858000"/>
              <a:gd name="connsiteX1253" fmla="*/ 6911649 w 8247278"/>
              <a:gd name="connsiteY1253" fmla="*/ 2357263 h 6858000"/>
              <a:gd name="connsiteX1254" fmla="*/ 6904276 w 8247278"/>
              <a:gd name="connsiteY1254" fmla="*/ 2364397 h 6858000"/>
              <a:gd name="connsiteX1255" fmla="*/ 6897334 w 8247278"/>
              <a:gd name="connsiteY1255" fmla="*/ 2369554 h 6858000"/>
              <a:gd name="connsiteX1256" fmla="*/ 6893639 w 8247278"/>
              <a:gd name="connsiteY1256" fmla="*/ 2365666 h 6858000"/>
              <a:gd name="connsiteX1257" fmla="*/ 6892050 w 8247278"/>
              <a:gd name="connsiteY1257" fmla="*/ 2361043 h 6858000"/>
              <a:gd name="connsiteX1258" fmla="*/ 6888306 w 8247278"/>
              <a:gd name="connsiteY1258" fmla="*/ 2351385 h 6858000"/>
              <a:gd name="connsiteX1259" fmla="*/ 6888421 w 8247278"/>
              <a:gd name="connsiteY1259" fmla="*/ 2338865 h 6858000"/>
              <a:gd name="connsiteX1260" fmla="*/ 6888748 w 8247278"/>
              <a:gd name="connsiteY1260" fmla="*/ 2325353 h 6858000"/>
              <a:gd name="connsiteX1261" fmla="*/ 6893478 w 8247278"/>
              <a:gd name="connsiteY1261" fmla="*/ 2294479 h 6858000"/>
              <a:gd name="connsiteX1262" fmla="*/ 6895988 w 8247278"/>
              <a:gd name="connsiteY1262" fmla="*/ 2276860 h 6858000"/>
              <a:gd name="connsiteX1263" fmla="*/ 6898155 w 8247278"/>
              <a:gd name="connsiteY1263" fmla="*/ 2257839 h 6858000"/>
              <a:gd name="connsiteX1264" fmla="*/ 6898649 w 8247278"/>
              <a:gd name="connsiteY1264" fmla="*/ 2237573 h 6858000"/>
              <a:gd name="connsiteX1265" fmla="*/ 6897595 w 8247278"/>
              <a:gd name="connsiteY1265" fmla="*/ 2218453 h 6858000"/>
              <a:gd name="connsiteX1266" fmla="*/ 6896335 w 8247278"/>
              <a:gd name="connsiteY1266" fmla="*/ 2200321 h 6858000"/>
              <a:gd name="connsiteX1267" fmla="*/ 6891211 w 8247278"/>
              <a:gd name="connsiteY1267" fmla="*/ 2185057 h 6858000"/>
              <a:gd name="connsiteX1268" fmla="*/ 6888371 w 8247278"/>
              <a:gd name="connsiteY1268" fmla="*/ 2177215 h 6858000"/>
              <a:gd name="connsiteX1269" fmla="*/ 6883989 w 8247278"/>
              <a:gd name="connsiteY1269" fmla="*/ 2170521 h 6858000"/>
              <a:gd name="connsiteX1270" fmla="*/ 6879607 w 8247278"/>
              <a:gd name="connsiteY1270" fmla="*/ 2163827 h 6858000"/>
              <a:gd name="connsiteX1271" fmla="*/ 6874796 w 8247278"/>
              <a:gd name="connsiteY1271" fmla="*/ 2159110 h 6858000"/>
              <a:gd name="connsiteX1272" fmla="*/ 6867329 w 8247278"/>
              <a:gd name="connsiteY1272" fmla="*/ 2154707 h 6858000"/>
              <a:gd name="connsiteX1273" fmla="*/ 6859645 w 8247278"/>
              <a:gd name="connsiteY1273" fmla="*/ 2151292 h 6858000"/>
              <a:gd name="connsiteX1274" fmla="*/ 6851407 w 8247278"/>
              <a:gd name="connsiteY1274" fmla="*/ 2147463 h 6858000"/>
              <a:gd name="connsiteX1275" fmla="*/ 6842738 w 8247278"/>
              <a:gd name="connsiteY1275" fmla="*/ 2145610 h 6858000"/>
              <a:gd name="connsiteX1276" fmla="*/ 6843248 w 8247278"/>
              <a:gd name="connsiteY1276" fmla="*/ 2179228 h 6858000"/>
              <a:gd name="connsiteX1277" fmla="*/ 6846414 w 8247278"/>
              <a:gd name="connsiteY1277" fmla="*/ 2212528 h 6858000"/>
              <a:gd name="connsiteX1278" fmla="*/ 6849927 w 8247278"/>
              <a:gd name="connsiteY1278" fmla="*/ 2247229 h 6858000"/>
              <a:gd name="connsiteX1279" fmla="*/ 6851552 w 8247278"/>
              <a:gd name="connsiteY1279" fmla="*/ 2281676 h 6858000"/>
              <a:gd name="connsiteX1280" fmla="*/ 6851012 w 8247278"/>
              <a:gd name="connsiteY1280" fmla="*/ 2296173 h 6858000"/>
              <a:gd name="connsiteX1281" fmla="*/ 6848793 w 8247278"/>
              <a:gd name="connsiteY1281" fmla="*/ 2309428 h 6858000"/>
              <a:gd name="connsiteX1282" fmla="*/ 6847136 w 8247278"/>
              <a:gd name="connsiteY1282" fmla="*/ 2323098 h 6858000"/>
              <a:gd name="connsiteX1283" fmla="*/ 6842819 w 8247278"/>
              <a:gd name="connsiteY1283" fmla="*/ 2337083 h 6858000"/>
              <a:gd name="connsiteX1284" fmla="*/ 6836615 w 8247278"/>
              <a:gd name="connsiteY1284" fmla="*/ 2350813 h 6858000"/>
              <a:gd name="connsiteX1285" fmla="*/ 6829293 w 8247278"/>
              <a:gd name="connsiteY1285" fmla="*/ 2363713 h 6858000"/>
              <a:gd name="connsiteX1286" fmla="*/ 6820642 w 8247278"/>
              <a:gd name="connsiteY1286" fmla="*/ 2376774 h 6858000"/>
              <a:gd name="connsiteX1287" fmla="*/ 6810315 w 8247278"/>
              <a:gd name="connsiteY1287" fmla="*/ 2388589 h 6858000"/>
              <a:gd name="connsiteX1288" fmla="*/ 6851700 w 8247278"/>
              <a:gd name="connsiteY1288" fmla="*/ 2415890 h 6858000"/>
              <a:gd name="connsiteX1289" fmla="*/ 6846562 w 8247278"/>
              <a:gd name="connsiteY1289" fmla="*/ 2424681 h 6858000"/>
              <a:gd name="connsiteX1290" fmla="*/ 6842622 w 8247278"/>
              <a:gd name="connsiteY1290" fmla="*/ 2430924 h 6858000"/>
              <a:gd name="connsiteX1291" fmla="*/ 6839320 w 8247278"/>
              <a:gd name="connsiteY1291" fmla="*/ 2434204 h 6858000"/>
              <a:gd name="connsiteX1292" fmla="*/ 6835464 w 8247278"/>
              <a:gd name="connsiteY1292" fmla="*/ 2437070 h 6858000"/>
              <a:gd name="connsiteX1293" fmla="*/ 6832591 w 8247278"/>
              <a:gd name="connsiteY1293" fmla="*/ 2438373 h 6858000"/>
              <a:gd name="connsiteX1294" fmla="*/ 6830705 w 8247278"/>
              <a:gd name="connsiteY1294" fmla="*/ 2438118 h 6858000"/>
              <a:gd name="connsiteX1295" fmla="*/ 6825812 w 8247278"/>
              <a:gd name="connsiteY1295" fmla="*/ 2436776 h 6858000"/>
              <a:gd name="connsiteX1296" fmla="*/ 6822891 w 8247278"/>
              <a:gd name="connsiteY1296" fmla="*/ 2432313 h 6858000"/>
              <a:gd name="connsiteX1297" fmla="*/ 6817440 w 8247278"/>
              <a:gd name="connsiteY1297" fmla="*/ 2430558 h 6858000"/>
              <a:gd name="connsiteX1298" fmla="*/ 6816110 w 8247278"/>
              <a:gd name="connsiteY1298" fmla="*/ 2430716 h 6858000"/>
              <a:gd name="connsiteX1299" fmla="*/ 6813235 w 8247278"/>
              <a:gd name="connsiteY1299" fmla="*/ 2432022 h 6858000"/>
              <a:gd name="connsiteX1300" fmla="*/ 6810149 w 8247278"/>
              <a:gd name="connsiteY1300" fmla="*/ 2434315 h 6858000"/>
              <a:gd name="connsiteX1301" fmla="*/ 6807412 w 8247278"/>
              <a:gd name="connsiteY1301" fmla="*/ 2438007 h 6858000"/>
              <a:gd name="connsiteX1302" fmla="*/ 6810972 w 8247278"/>
              <a:gd name="connsiteY1302" fmla="*/ 2439509 h 6858000"/>
              <a:gd name="connsiteX1303" fmla="*/ 6812434 w 8247278"/>
              <a:gd name="connsiteY1303" fmla="*/ 2441739 h 6858000"/>
              <a:gd name="connsiteX1304" fmla="*/ 6816258 w 8247278"/>
              <a:gd name="connsiteY1304" fmla="*/ 2448019 h 6858000"/>
              <a:gd name="connsiteX1305" fmla="*/ 6817422 w 8247278"/>
              <a:gd name="connsiteY1305" fmla="*/ 2454617 h 6858000"/>
              <a:gd name="connsiteX1306" fmla="*/ 6818162 w 8247278"/>
              <a:gd name="connsiteY1306" fmla="*/ 2463187 h 6858000"/>
              <a:gd name="connsiteX1307" fmla="*/ 6817785 w 8247278"/>
              <a:gd name="connsiteY1307" fmla="*/ 2470930 h 6858000"/>
              <a:gd name="connsiteX1308" fmla="*/ 6815092 w 8247278"/>
              <a:gd name="connsiteY1308" fmla="*/ 2480393 h 6858000"/>
              <a:gd name="connsiteX1309" fmla="*/ 6810133 w 8247278"/>
              <a:gd name="connsiteY1309" fmla="*/ 2497342 h 6858000"/>
              <a:gd name="connsiteX1310" fmla="*/ 6807360 w 8247278"/>
              <a:gd name="connsiteY1310" fmla="*/ 2510182 h 6858000"/>
              <a:gd name="connsiteX1311" fmla="*/ 6806506 w 8247278"/>
              <a:gd name="connsiteY1311" fmla="*/ 2514132 h 6858000"/>
              <a:gd name="connsiteX1312" fmla="*/ 6808739 w 8247278"/>
              <a:gd name="connsiteY1312" fmla="*/ 2515791 h 6858000"/>
              <a:gd name="connsiteX1313" fmla="*/ 6809856 w 8247278"/>
              <a:gd name="connsiteY1313" fmla="*/ 2516619 h 6858000"/>
              <a:gd name="connsiteX1314" fmla="*/ 6811397 w 8247278"/>
              <a:gd name="connsiteY1314" fmla="*/ 2515474 h 6858000"/>
              <a:gd name="connsiteX1315" fmla="*/ 6816796 w 8247278"/>
              <a:gd name="connsiteY1315" fmla="*/ 2511462 h 6858000"/>
              <a:gd name="connsiteX1316" fmla="*/ 6822840 w 8247278"/>
              <a:gd name="connsiteY1316" fmla="*/ 2504488 h 6858000"/>
              <a:gd name="connsiteX1317" fmla="*/ 6834495 w 8247278"/>
              <a:gd name="connsiteY1317" fmla="*/ 2492512 h 6858000"/>
              <a:gd name="connsiteX1318" fmla="*/ 6815108 w 8247278"/>
              <a:gd name="connsiteY1318" fmla="*/ 2534275 h 6858000"/>
              <a:gd name="connsiteX1319" fmla="*/ 6806080 w 8247278"/>
              <a:gd name="connsiteY1319" fmla="*/ 2555077 h 6858000"/>
              <a:gd name="connsiteX1320" fmla="*/ 6799923 w 8247278"/>
              <a:gd name="connsiteY1320" fmla="*/ 2574575 h 6858000"/>
              <a:gd name="connsiteX1321" fmla="*/ 6793770 w 8247278"/>
              <a:gd name="connsiteY1321" fmla="*/ 2594072 h 6858000"/>
              <a:gd name="connsiteX1322" fmla="*/ 6788941 w 8247278"/>
              <a:gd name="connsiteY1322" fmla="*/ 2613411 h 6858000"/>
              <a:gd name="connsiteX1323" fmla="*/ 6783558 w 8247278"/>
              <a:gd name="connsiteY1323" fmla="*/ 2632334 h 6858000"/>
              <a:gd name="connsiteX1324" fmla="*/ 6781604 w 8247278"/>
              <a:gd name="connsiteY1324" fmla="*/ 2650369 h 6858000"/>
              <a:gd name="connsiteX1325" fmla="*/ 6778107 w 8247278"/>
              <a:gd name="connsiteY1325" fmla="*/ 2669548 h 6858000"/>
              <a:gd name="connsiteX1326" fmla="*/ 6776926 w 8247278"/>
              <a:gd name="connsiteY1326" fmla="*/ 2687009 h 6858000"/>
              <a:gd name="connsiteX1327" fmla="*/ 6776302 w 8247278"/>
              <a:gd name="connsiteY1327" fmla="*/ 2704883 h 6858000"/>
              <a:gd name="connsiteX1328" fmla="*/ 6777780 w 8247278"/>
              <a:gd name="connsiteY1328" fmla="*/ 2722030 h 6858000"/>
              <a:gd name="connsiteX1329" fmla="*/ 6779046 w 8247278"/>
              <a:gd name="connsiteY1329" fmla="*/ 2740159 h 6858000"/>
              <a:gd name="connsiteX1330" fmla="*/ 6781638 w 8247278"/>
              <a:gd name="connsiteY1330" fmla="*/ 2758133 h 6858000"/>
              <a:gd name="connsiteX1331" fmla="*/ 6786333 w 8247278"/>
              <a:gd name="connsiteY1331" fmla="*/ 2775373 h 6858000"/>
              <a:gd name="connsiteX1332" fmla="*/ 6790255 w 8247278"/>
              <a:gd name="connsiteY1332" fmla="*/ 2793189 h 6858000"/>
              <a:gd name="connsiteX1333" fmla="*/ 6792127 w 8247278"/>
              <a:gd name="connsiteY1333" fmla="*/ 2778532 h 6858000"/>
              <a:gd name="connsiteX1334" fmla="*/ 6793786 w 8247278"/>
              <a:gd name="connsiteY1334" fmla="*/ 2764864 h 6858000"/>
              <a:gd name="connsiteX1335" fmla="*/ 6796904 w 8247278"/>
              <a:gd name="connsiteY1335" fmla="*/ 2753426 h 6858000"/>
              <a:gd name="connsiteX1336" fmla="*/ 6800023 w 8247278"/>
              <a:gd name="connsiteY1336" fmla="*/ 2741988 h 6858000"/>
              <a:gd name="connsiteX1337" fmla="*/ 6804044 w 8247278"/>
              <a:gd name="connsiteY1337" fmla="*/ 2732368 h 6858000"/>
              <a:gd name="connsiteX1338" fmla="*/ 6807294 w 8247278"/>
              <a:gd name="connsiteY1338" fmla="*/ 2723322 h 6858000"/>
              <a:gd name="connsiteX1339" fmla="*/ 6816587 w 8247278"/>
              <a:gd name="connsiteY1339" fmla="*/ 2707299 h 6858000"/>
              <a:gd name="connsiteX1340" fmla="*/ 6826221 w 8247278"/>
              <a:gd name="connsiteY1340" fmla="*/ 2692680 h 6858000"/>
              <a:gd name="connsiteX1341" fmla="*/ 6835642 w 8247278"/>
              <a:gd name="connsiteY1341" fmla="*/ 2679049 h 6858000"/>
              <a:gd name="connsiteX1342" fmla="*/ 6846051 w 8247278"/>
              <a:gd name="connsiteY1342" fmla="*/ 2663854 h 6858000"/>
              <a:gd name="connsiteX1343" fmla="*/ 6854995 w 8247278"/>
              <a:gd name="connsiteY1343" fmla="*/ 2646430 h 6858000"/>
              <a:gd name="connsiteX1344" fmla="*/ 6859773 w 8247278"/>
              <a:gd name="connsiteY1344" fmla="*/ 2660295 h 6858000"/>
              <a:gd name="connsiteX1345" fmla="*/ 6861334 w 8247278"/>
              <a:gd name="connsiteY1345" fmla="*/ 2674061 h 6858000"/>
              <a:gd name="connsiteX1346" fmla="*/ 6862895 w 8247278"/>
              <a:gd name="connsiteY1346" fmla="*/ 2687827 h 6858000"/>
              <a:gd name="connsiteX1347" fmla="*/ 6861447 w 8247278"/>
              <a:gd name="connsiteY1347" fmla="*/ 2700508 h 6858000"/>
              <a:gd name="connsiteX1348" fmla="*/ 6856572 w 8247278"/>
              <a:gd name="connsiteY1348" fmla="*/ 2714079 h 6858000"/>
              <a:gd name="connsiteX1349" fmla="*/ 6851911 w 8247278"/>
              <a:gd name="connsiteY1349" fmla="*/ 2726663 h 6858000"/>
              <a:gd name="connsiteX1350" fmla="*/ 6841473 w 8247278"/>
              <a:gd name="connsiteY1350" fmla="*/ 2750999 h 6858000"/>
              <a:gd name="connsiteX1351" fmla="*/ 6831245 w 8247278"/>
              <a:gd name="connsiteY1351" fmla="*/ 2774350 h 6858000"/>
              <a:gd name="connsiteX1352" fmla="*/ 6829110 w 8247278"/>
              <a:gd name="connsiteY1352" fmla="*/ 2784228 h 6858000"/>
              <a:gd name="connsiteX1353" fmla="*/ 6827322 w 8247278"/>
              <a:gd name="connsiteY1353" fmla="*/ 2795506 h 6858000"/>
              <a:gd name="connsiteX1354" fmla="*/ 6827288 w 8247278"/>
              <a:gd name="connsiteY1354" fmla="*/ 2804651 h 6858000"/>
              <a:gd name="connsiteX1355" fmla="*/ 6830474 w 8247278"/>
              <a:gd name="connsiteY1355" fmla="*/ 2813894 h 6858000"/>
              <a:gd name="connsiteX1356" fmla="*/ 6836316 w 8247278"/>
              <a:gd name="connsiteY1356" fmla="*/ 2822820 h 6858000"/>
              <a:gd name="connsiteX1357" fmla="*/ 6846362 w 8247278"/>
              <a:gd name="connsiteY1357" fmla="*/ 2830281 h 6858000"/>
              <a:gd name="connsiteX1358" fmla="*/ 6847218 w 8247278"/>
              <a:gd name="connsiteY1358" fmla="*/ 2826330 h 6858000"/>
              <a:gd name="connsiteX1359" fmla="*/ 6848203 w 8247278"/>
              <a:gd name="connsiteY1359" fmla="*/ 2824769 h 6858000"/>
              <a:gd name="connsiteX1360" fmla="*/ 6850170 w 8247278"/>
              <a:gd name="connsiteY1360" fmla="*/ 2821648 h 6858000"/>
              <a:gd name="connsiteX1361" fmla="*/ 6852483 w 8247278"/>
              <a:gd name="connsiteY1361" fmla="*/ 2819930 h 6858000"/>
              <a:gd name="connsiteX1362" fmla="*/ 6858231 w 8247278"/>
              <a:gd name="connsiteY1362" fmla="*/ 2817319 h 6858000"/>
              <a:gd name="connsiteX1363" fmla="*/ 6865652 w 8247278"/>
              <a:gd name="connsiteY1363" fmla="*/ 2815952 h 6858000"/>
              <a:gd name="connsiteX1364" fmla="*/ 6871526 w 8247278"/>
              <a:gd name="connsiteY1364" fmla="*/ 2815735 h 6858000"/>
              <a:gd name="connsiteX1365" fmla="*/ 6877535 w 8247278"/>
              <a:gd name="connsiteY1365" fmla="*/ 2817906 h 6858000"/>
              <a:gd name="connsiteX1366" fmla="*/ 6884316 w 8247278"/>
              <a:gd name="connsiteY1366" fmla="*/ 2819502 h 6858000"/>
              <a:gd name="connsiteX1367" fmla="*/ 6888994 w 8247278"/>
              <a:gd name="connsiteY1367" fmla="*/ 2821830 h 6858000"/>
              <a:gd name="connsiteX1368" fmla="*/ 6890553 w 8247278"/>
              <a:gd name="connsiteY1368" fmla="*/ 2796628 h 6858000"/>
              <a:gd name="connsiteX1369" fmla="*/ 6889895 w 8247278"/>
              <a:gd name="connsiteY1369" fmla="*/ 2784678 h 6858000"/>
              <a:gd name="connsiteX1370" fmla="*/ 6892457 w 8247278"/>
              <a:gd name="connsiteY1370" fmla="*/ 2772826 h 6858000"/>
              <a:gd name="connsiteX1371" fmla="*/ 6895362 w 8247278"/>
              <a:gd name="connsiteY1371" fmla="*/ 2762377 h 6858000"/>
              <a:gd name="connsiteX1372" fmla="*/ 6897545 w 8247278"/>
              <a:gd name="connsiteY1372" fmla="*/ 2758267 h 6858000"/>
              <a:gd name="connsiteX1373" fmla="*/ 6901271 w 8247278"/>
              <a:gd name="connsiteY1373" fmla="*/ 2753013 h 6858000"/>
              <a:gd name="connsiteX1374" fmla="*/ 6904571 w 8247278"/>
              <a:gd name="connsiteY1374" fmla="*/ 2749732 h 6858000"/>
              <a:gd name="connsiteX1375" fmla="*/ 6909970 w 8247278"/>
              <a:gd name="connsiteY1375" fmla="*/ 2745720 h 6858000"/>
              <a:gd name="connsiteX1376" fmla="*/ 6915505 w 8247278"/>
              <a:gd name="connsiteY1376" fmla="*/ 2744099 h 6858000"/>
              <a:gd name="connsiteX1377" fmla="*/ 6922021 w 8247278"/>
              <a:gd name="connsiteY1377" fmla="*/ 2740916 h 6858000"/>
              <a:gd name="connsiteX1378" fmla="*/ 6925927 w 8247278"/>
              <a:gd name="connsiteY1378" fmla="*/ 2743819 h 6858000"/>
              <a:gd name="connsiteX1379" fmla="*/ 6928078 w 8247278"/>
              <a:gd name="connsiteY1379" fmla="*/ 2748854 h 6858000"/>
              <a:gd name="connsiteX1380" fmla="*/ 6928128 w 8247278"/>
              <a:gd name="connsiteY1380" fmla="*/ 2754621 h 6858000"/>
              <a:gd name="connsiteX1381" fmla="*/ 6927751 w 8247278"/>
              <a:gd name="connsiteY1381" fmla="*/ 2762364 h 6858000"/>
              <a:gd name="connsiteX1382" fmla="*/ 6924120 w 8247278"/>
              <a:gd name="connsiteY1382" fmla="*/ 2779155 h 6858000"/>
              <a:gd name="connsiteX1383" fmla="*/ 6919855 w 8247278"/>
              <a:gd name="connsiteY1383" fmla="*/ 2798906 h 6858000"/>
              <a:gd name="connsiteX1384" fmla="*/ 6917933 w 8247278"/>
              <a:gd name="connsiteY1384" fmla="*/ 2807796 h 6858000"/>
              <a:gd name="connsiteX1385" fmla="*/ 6916358 w 8247278"/>
              <a:gd name="connsiteY1385" fmla="*/ 2818088 h 6858000"/>
              <a:gd name="connsiteX1386" fmla="*/ 6917307 w 8247278"/>
              <a:gd name="connsiteY1386" fmla="*/ 2825672 h 6858000"/>
              <a:gd name="connsiteX1387" fmla="*/ 6919034 w 8247278"/>
              <a:gd name="connsiteY1387" fmla="*/ 2832683 h 6858000"/>
              <a:gd name="connsiteX1388" fmla="*/ 6921530 w 8247278"/>
              <a:gd name="connsiteY1388" fmla="*/ 2839120 h 6858000"/>
              <a:gd name="connsiteX1389" fmla="*/ 6927669 w 8247278"/>
              <a:gd name="connsiteY1389" fmla="*/ 2843681 h 6858000"/>
              <a:gd name="connsiteX1390" fmla="*/ 6930460 w 8247278"/>
              <a:gd name="connsiteY1390" fmla="*/ 2845753 h 6858000"/>
              <a:gd name="connsiteX1391" fmla="*/ 6934235 w 8247278"/>
              <a:gd name="connsiteY1391" fmla="*/ 2846267 h 6858000"/>
              <a:gd name="connsiteX1392" fmla="*/ 6939339 w 8247278"/>
              <a:gd name="connsiteY1392" fmla="*/ 2846621 h 6858000"/>
              <a:gd name="connsiteX1393" fmla="*/ 6945773 w 8247278"/>
              <a:gd name="connsiteY1393" fmla="*/ 2846816 h 6858000"/>
              <a:gd name="connsiteX1394" fmla="*/ 6944921 w 8247278"/>
              <a:gd name="connsiteY1394" fmla="*/ 2733856 h 6858000"/>
              <a:gd name="connsiteX1395" fmla="*/ 6947545 w 8247278"/>
              <a:gd name="connsiteY1395" fmla="*/ 2625776 h 6858000"/>
              <a:gd name="connsiteX1396" fmla="*/ 6950861 w 8247278"/>
              <a:gd name="connsiteY1396" fmla="*/ 2520497 h 6858000"/>
              <a:gd name="connsiteX1397" fmla="*/ 6956627 w 8247278"/>
              <a:gd name="connsiteY1397" fmla="*/ 2415888 h 6858000"/>
              <a:gd name="connsiteX1398" fmla="*/ 6963719 w 8247278"/>
              <a:gd name="connsiteY1398" fmla="*/ 2311122 h 6858000"/>
              <a:gd name="connsiteX1399" fmla="*/ 6967477 w 8247278"/>
              <a:gd name="connsiteY1399" fmla="*/ 2257752 h 6858000"/>
              <a:gd name="connsiteX1400" fmla="*/ 6968135 w 8247278"/>
              <a:gd name="connsiteY1400" fmla="*/ 2191763 h 6858000"/>
              <a:gd name="connsiteX1401" fmla="*/ 6502638 w 8247278"/>
              <a:gd name="connsiteY1401" fmla="*/ 1855975 h 6858000"/>
              <a:gd name="connsiteX1402" fmla="*/ 6496159 w 8247278"/>
              <a:gd name="connsiteY1402" fmla="*/ 1870765 h 6858000"/>
              <a:gd name="connsiteX1403" fmla="*/ 6491228 w 8247278"/>
              <a:gd name="connsiteY1403" fmla="*/ 1884402 h 6858000"/>
              <a:gd name="connsiteX1404" fmla="*/ 6488973 w 8247278"/>
              <a:gd name="connsiteY1404" fmla="*/ 1897714 h 6858000"/>
              <a:gd name="connsiteX1405" fmla="*/ 6488052 w 8247278"/>
              <a:gd name="connsiteY1405" fmla="*/ 1910869 h 6858000"/>
              <a:gd name="connsiteX1406" fmla="*/ 6488249 w 8247278"/>
              <a:gd name="connsiteY1406" fmla="*/ 1924852 h 6858000"/>
              <a:gd name="connsiteX1407" fmla="*/ 6490215 w 8247278"/>
              <a:gd name="connsiteY1407" fmla="*/ 1936691 h 6858000"/>
              <a:gd name="connsiteX1408" fmla="*/ 6492741 w 8247278"/>
              <a:gd name="connsiteY1408" fmla="*/ 1948945 h 6858000"/>
              <a:gd name="connsiteX1409" fmla="*/ 6495826 w 8247278"/>
              <a:gd name="connsiteY1409" fmla="*/ 1961617 h 6858000"/>
              <a:gd name="connsiteX1410" fmla="*/ 6505103 w 8247278"/>
              <a:gd name="connsiteY1410" fmla="*/ 1984651 h 6858000"/>
              <a:gd name="connsiteX1411" fmla="*/ 6515371 w 8247278"/>
              <a:gd name="connsiteY1411" fmla="*/ 2006118 h 6858000"/>
              <a:gd name="connsiteX1412" fmla="*/ 6535747 w 8247278"/>
              <a:gd name="connsiteY1412" fmla="*/ 2040855 h 6858000"/>
              <a:gd name="connsiteX1413" fmla="*/ 6531383 w 8247278"/>
              <a:gd name="connsiteY1413" fmla="*/ 2019161 h 6858000"/>
              <a:gd name="connsiteX1414" fmla="*/ 6528227 w 8247278"/>
              <a:gd name="connsiteY1414" fmla="*/ 1994905 h 6858000"/>
              <a:gd name="connsiteX1415" fmla="*/ 6523898 w 8247278"/>
              <a:gd name="connsiteY1415" fmla="*/ 1943258 h 6858000"/>
              <a:gd name="connsiteX1416" fmla="*/ 6520955 w 8247278"/>
              <a:gd name="connsiteY1416" fmla="*/ 1918013 h 6858000"/>
              <a:gd name="connsiteX1417" fmla="*/ 6517022 w 8247278"/>
              <a:gd name="connsiteY1417" fmla="*/ 1894335 h 6858000"/>
              <a:gd name="connsiteX1418" fmla="*/ 6513503 w 8247278"/>
              <a:gd name="connsiteY1418" fmla="*/ 1883649 h 6858000"/>
              <a:gd name="connsiteX1419" fmla="*/ 6511102 w 8247278"/>
              <a:gd name="connsiteY1419" fmla="*/ 1873796 h 6858000"/>
              <a:gd name="connsiteX1420" fmla="*/ 6507370 w 8247278"/>
              <a:gd name="connsiteY1420" fmla="*/ 1864102 h 6858000"/>
              <a:gd name="connsiteX1421" fmla="*/ 6587241 w 8247278"/>
              <a:gd name="connsiteY1421" fmla="*/ 1818069 h 6858000"/>
              <a:gd name="connsiteX1422" fmla="*/ 6573865 w 8247278"/>
              <a:gd name="connsiteY1422" fmla="*/ 1820526 h 6858000"/>
              <a:gd name="connsiteX1423" fmla="*/ 6568392 w 8247278"/>
              <a:gd name="connsiteY1423" fmla="*/ 1822098 h 6858000"/>
              <a:gd name="connsiteX1424" fmla="*/ 6563483 w 8247278"/>
              <a:gd name="connsiteY1424" fmla="*/ 1824081 h 6858000"/>
              <a:gd name="connsiteX1425" fmla="*/ 6558931 w 8247278"/>
              <a:gd name="connsiteY1425" fmla="*/ 1827462 h 6858000"/>
              <a:gd name="connsiteX1426" fmla="*/ 6555139 w 8247278"/>
              <a:gd name="connsiteY1426" fmla="*/ 1830279 h 6858000"/>
              <a:gd name="connsiteX1427" fmla="*/ 6551345 w 8247278"/>
              <a:gd name="connsiteY1427" fmla="*/ 1833095 h 6858000"/>
              <a:gd name="connsiteX1428" fmla="*/ 6549433 w 8247278"/>
              <a:gd name="connsiteY1428" fmla="*/ 1836179 h 6858000"/>
              <a:gd name="connsiteX1429" fmla="*/ 6546721 w 8247278"/>
              <a:gd name="connsiteY1429" fmla="*/ 1843181 h 6858000"/>
              <a:gd name="connsiteX1430" fmla="*/ 6544371 w 8247278"/>
              <a:gd name="connsiteY1430" fmla="*/ 1851576 h 6858000"/>
              <a:gd name="connsiteX1431" fmla="*/ 6544660 w 8247278"/>
              <a:gd name="connsiteY1431" fmla="*/ 1859675 h 6858000"/>
              <a:gd name="connsiteX1432" fmla="*/ 6545864 w 8247278"/>
              <a:gd name="connsiteY1432" fmla="*/ 1869586 h 6858000"/>
              <a:gd name="connsiteX1433" fmla="*/ 6551674 w 8247278"/>
              <a:gd name="connsiteY1433" fmla="*/ 1888547 h 6858000"/>
              <a:gd name="connsiteX1434" fmla="*/ 6558038 w 8247278"/>
              <a:gd name="connsiteY1434" fmla="*/ 1907923 h 6858000"/>
              <a:gd name="connsiteX1435" fmla="*/ 6562528 w 8247278"/>
              <a:gd name="connsiteY1435" fmla="*/ 1927033 h 6858000"/>
              <a:gd name="connsiteX1436" fmla="*/ 6564691 w 8247278"/>
              <a:gd name="connsiteY1436" fmla="*/ 1935400 h 6858000"/>
              <a:gd name="connsiteX1437" fmla="*/ 6564418 w 8247278"/>
              <a:gd name="connsiteY1437" fmla="*/ 1943084 h 6858000"/>
              <a:gd name="connsiteX1438" fmla="*/ 6573284 w 8247278"/>
              <a:gd name="connsiteY1438" fmla="*/ 1940655 h 6858000"/>
              <a:gd name="connsiteX1439" fmla="*/ 6581589 w 8247278"/>
              <a:gd name="connsiteY1439" fmla="*/ 1937810 h 6858000"/>
              <a:gd name="connsiteX1440" fmla="*/ 6590455 w 8247278"/>
              <a:gd name="connsiteY1440" fmla="*/ 1935381 h 6858000"/>
              <a:gd name="connsiteX1441" fmla="*/ 6599880 w 8247278"/>
              <a:gd name="connsiteY1441" fmla="*/ 1933368 h 6858000"/>
              <a:gd name="connsiteX1442" fmla="*/ 6607065 w 8247278"/>
              <a:gd name="connsiteY1442" fmla="*/ 1929692 h 6858000"/>
              <a:gd name="connsiteX1443" fmla="*/ 6614251 w 8247278"/>
              <a:gd name="connsiteY1443" fmla="*/ 1926017 h 6858000"/>
              <a:gd name="connsiteX1444" fmla="*/ 6616165 w 8247278"/>
              <a:gd name="connsiteY1444" fmla="*/ 1922932 h 6858000"/>
              <a:gd name="connsiteX1445" fmla="*/ 6618643 w 8247278"/>
              <a:gd name="connsiteY1445" fmla="*/ 1920263 h 6858000"/>
              <a:gd name="connsiteX1446" fmla="*/ 6619997 w 8247278"/>
              <a:gd name="connsiteY1446" fmla="*/ 1916762 h 6858000"/>
              <a:gd name="connsiteX1447" fmla="*/ 6620791 w 8247278"/>
              <a:gd name="connsiteY1447" fmla="*/ 1912846 h 6858000"/>
              <a:gd name="connsiteX1448" fmla="*/ 6607213 w 8247278"/>
              <a:gd name="connsiteY1448" fmla="*/ 1916282 h 6858000"/>
              <a:gd name="connsiteX1449" fmla="*/ 6594594 w 8247278"/>
              <a:gd name="connsiteY1449" fmla="*/ 1918176 h 6858000"/>
              <a:gd name="connsiteX1450" fmla="*/ 6585766 w 8247278"/>
              <a:gd name="connsiteY1450" fmla="*/ 1917252 h 6858000"/>
              <a:gd name="connsiteX1451" fmla="*/ 6579214 w 8247278"/>
              <a:gd name="connsiteY1451" fmla="*/ 1914638 h 6858000"/>
              <a:gd name="connsiteX1452" fmla="*/ 6574738 w 8247278"/>
              <a:gd name="connsiteY1452" fmla="*/ 1911313 h 6858000"/>
              <a:gd name="connsiteX1453" fmla="*/ 6570659 w 8247278"/>
              <a:gd name="connsiteY1453" fmla="*/ 1906030 h 6858000"/>
              <a:gd name="connsiteX1454" fmla="*/ 6569775 w 8247278"/>
              <a:gd name="connsiteY1454" fmla="*/ 1900867 h 6858000"/>
              <a:gd name="connsiteX1455" fmla="*/ 6569488 w 8247278"/>
              <a:gd name="connsiteY1455" fmla="*/ 1892768 h 6858000"/>
              <a:gd name="connsiteX1456" fmla="*/ 6570523 w 8247278"/>
              <a:gd name="connsiteY1456" fmla="*/ 1884519 h 6858000"/>
              <a:gd name="connsiteX1457" fmla="*/ 6572872 w 8247278"/>
              <a:gd name="connsiteY1457" fmla="*/ 1876123 h 6858000"/>
              <a:gd name="connsiteX1458" fmla="*/ 6577968 w 8247278"/>
              <a:gd name="connsiteY1458" fmla="*/ 1857376 h 6858000"/>
              <a:gd name="connsiteX1459" fmla="*/ 6583263 w 8247278"/>
              <a:gd name="connsiteY1459" fmla="*/ 1837650 h 6858000"/>
              <a:gd name="connsiteX1460" fmla="*/ 6868043 w 8247278"/>
              <a:gd name="connsiteY1460" fmla="*/ 1800577 h 6858000"/>
              <a:gd name="connsiteX1461" fmla="*/ 6864875 w 8247278"/>
              <a:gd name="connsiteY1461" fmla="*/ 1800998 h 6858000"/>
              <a:gd name="connsiteX1462" fmla="*/ 6861958 w 8247278"/>
              <a:gd name="connsiteY1462" fmla="*/ 1802347 h 6858000"/>
              <a:gd name="connsiteX1463" fmla="*/ 6869183 w 8247278"/>
              <a:gd name="connsiteY1463" fmla="*/ 1800246 h 6858000"/>
              <a:gd name="connsiteX1464" fmla="*/ 6868043 w 8247278"/>
              <a:gd name="connsiteY1464" fmla="*/ 1800577 h 6858000"/>
              <a:gd name="connsiteX1465" fmla="*/ 6868888 w 8247278"/>
              <a:gd name="connsiteY1465" fmla="*/ 1800465 h 6858000"/>
              <a:gd name="connsiteX1466" fmla="*/ 6889506 w 8247278"/>
              <a:gd name="connsiteY1466" fmla="*/ 1671683 h 6858000"/>
              <a:gd name="connsiteX1467" fmla="*/ 6892086 w 8247278"/>
              <a:gd name="connsiteY1467" fmla="*/ 1677114 h 6858000"/>
              <a:gd name="connsiteX1468" fmla="*/ 6891749 w 8247278"/>
              <a:gd name="connsiteY1468" fmla="*/ 1683894 h 6858000"/>
              <a:gd name="connsiteX1469" fmla="*/ 6890864 w 8247278"/>
              <a:gd name="connsiteY1469" fmla="*/ 1690267 h 6858000"/>
              <a:gd name="connsiteX1470" fmla="*/ 6887305 w 8247278"/>
              <a:gd name="connsiteY1470" fmla="*/ 1696992 h 6858000"/>
              <a:gd name="connsiteX1471" fmla="*/ 6883744 w 8247278"/>
              <a:gd name="connsiteY1471" fmla="*/ 1703718 h 6858000"/>
              <a:gd name="connsiteX1472" fmla="*/ 6879633 w 8247278"/>
              <a:gd name="connsiteY1472" fmla="*/ 1710038 h 6858000"/>
              <a:gd name="connsiteX1473" fmla="*/ 6871099 w 8247278"/>
              <a:gd name="connsiteY1473" fmla="*/ 1721273 h 6858000"/>
              <a:gd name="connsiteX1474" fmla="*/ 6863357 w 8247278"/>
              <a:gd name="connsiteY1474" fmla="*/ 1731924 h 6858000"/>
              <a:gd name="connsiteX1475" fmla="*/ 6860273 w 8247278"/>
              <a:gd name="connsiteY1475" fmla="*/ 1736662 h 6858000"/>
              <a:gd name="connsiteX1476" fmla="*/ 6859868 w 8247278"/>
              <a:gd name="connsiteY1476" fmla="*/ 1741046 h 6858000"/>
              <a:gd name="connsiteX1477" fmla="*/ 6860488 w 8247278"/>
              <a:gd name="connsiteY1477" fmla="*/ 1743850 h 6858000"/>
              <a:gd name="connsiteX1478" fmla="*/ 6862755 w 8247278"/>
              <a:gd name="connsiteY1478" fmla="*/ 1747879 h 6858000"/>
              <a:gd name="connsiteX1479" fmla="*/ 6868729 w 8247278"/>
              <a:gd name="connsiteY1479" fmla="*/ 1749973 h 6858000"/>
              <a:gd name="connsiteX1480" fmla="*/ 6875254 w 8247278"/>
              <a:gd name="connsiteY1480" fmla="*/ 1752473 h 6858000"/>
              <a:gd name="connsiteX1481" fmla="*/ 6884095 w 8247278"/>
              <a:gd name="connsiteY1481" fmla="*/ 1742640 h 6858000"/>
              <a:gd name="connsiteX1482" fmla="*/ 6890642 w 8247278"/>
              <a:gd name="connsiteY1482" fmla="*/ 1736961 h 6858000"/>
              <a:gd name="connsiteX1483" fmla="*/ 6895136 w 8247278"/>
              <a:gd name="connsiteY1483" fmla="*/ 1734440 h 6858000"/>
              <a:gd name="connsiteX1484" fmla="*/ 6898049 w 8247278"/>
              <a:gd name="connsiteY1484" fmla="*/ 1733090 h 6858000"/>
              <a:gd name="connsiteX1485" fmla="*/ 6899698 w 8247278"/>
              <a:gd name="connsiteY1485" fmla="*/ 1734316 h 6858000"/>
              <a:gd name="connsiteX1486" fmla="*/ 6901897 w 8247278"/>
              <a:gd name="connsiteY1486" fmla="*/ 1735948 h 6858000"/>
              <a:gd name="connsiteX1487" fmla="*/ 6903377 w 8247278"/>
              <a:gd name="connsiteY1487" fmla="*/ 1740563 h 6858000"/>
              <a:gd name="connsiteX1488" fmla="*/ 6902731 w 8247278"/>
              <a:gd name="connsiteY1488" fmla="*/ 1745940 h 6858000"/>
              <a:gd name="connsiteX1489" fmla="*/ 6901060 w 8247278"/>
              <a:gd name="connsiteY1489" fmla="*/ 1752897 h 6858000"/>
              <a:gd name="connsiteX1490" fmla="*/ 6899144 w 8247278"/>
              <a:gd name="connsiteY1490" fmla="*/ 1760850 h 6858000"/>
              <a:gd name="connsiteX1491" fmla="*/ 6896133 w 8247278"/>
              <a:gd name="connsiteY1491" fmla="*/ 1767982 h 6858000"/>
              <a:gd name="connsiteX1492" fmla="*/ 6891544 w 8247278"/>
              <a:gd name="connsiteY1492" fmla="*/ 1776292 h 6858000"/>
              <a:gd name="connsiteX1493" fmla="*/ 6887193 w 8247278"/>
              <a:gd name="connsiteY1493" fmla="*/ 1783602 h 6858000"/>
              <a:gd name="connsiteX1494" fmla="*/ 6880959 w 8247278"/>
              <a:gd name="connsiteY1494" fmla="*/ 1790684 h 6858000"/>
              <a:gd name="connsiteX1495" fmla="*/ 6875195 w 8247278"/>
              <a:gd name="connsiteY1495" fmla="*/ 1795780 h 6858000"/>
              <a:gd name="connsiteX1496" fmla="*/ 6869183 w 8247278"/>
              <a:gd name="connsiteY1496" fmla="*/ 1800246 h 6858000"/>
              <a:gd name="connsiteX1497" fmla="*/ 6919760 w 8247278"/>
              <a:gd name="connsiteY1497" fmla="*/ 1785535 h 6858000"/>
              <a:gd name="connsiteX1498" fmla="*/ 6920767 w 8247278"/>
              <a:gd name="connsiteY1498" fmla="*/ 1765193 h 6858000"/>
              <a:gd name="connsiteX1499" fmla="*/ 6920745 w 8247278"/>
              <a:gd name="connsiteY1499" fmla="*/ 1746436 h 6858000"/>
              <a:gd name="connsiteX1500" fmla="*/ 6918910 w 8247278"/>
              <a:gd name="connsiteY1500" fmla="*/ 1729840 h 6858000"/>
              <a:gd name="connsiteX1501" fmla="*/ 6915734 w 8247278"/>
              <a:gd name="connsiteY1501" fmla="*/ 1713423 h 6858000"/>
              <a:gd name="connsiteX1502" fmla="*/ 6911603 w 8247278"/>
              <a:gd name="connsiteY1502" fmla="*/ 1700983 h 6858000"/>
              <a:gd name="connsiteX1503" fmla="*/ 6905345 w 8247278"/>
              <a:gd name="connsiteY1503" fmla="*/ 1689305 h 6858000"/>
              <a:gd name="connsiteX1504" fmla="*/ 6898059 w 8247278"/>
              <a:gd name="connsiteY1504" fmla="*/ 1679208 h 6858000"/>
              <a:gd name="connsiteX1505" fmla="*/ 6869504 w 8247278"/>
              <a:gd name="connsiteY1505" fmla="*/ 1061452 h 6858000"/>
              <a:gd name="connsiteX1506" fmla="*/ 6861938 w 8247278"/>
              <a:gd name="connsiteY1506" fmla="*/ 1086938 h 6858000"/>
              <a:gd name="connsiteX1507" fmla="*/ 6854154 w 8247278"/>
              <a:gd name="connsiteY1507" fmla="*/ 1113414 h 6858000"/>
              <a:gd name="connsiteX1508" fmla="*/ 6849808 w 8247278"/>
              <a:gd name="connsiteY1508" fmla="*/ 1138991 h 6858000"/>
              <a:gd name="connsiteX1509" fmla="*/ 6847527 w 8247278"/>
              <a:gd name="connsiteY1509" fmla="*/ 1152273 h 6858000"/>
              <a:gd name="connsiteX1510" fmla="*/ 6847357 w 8247278"/>
              <a:gd name="connsiteY1510" fmla="*/ 1164817 h 6858000"/>
              <a:gd name="connsiteX1511" fmla="*/ 6845848 w 8247278"/>
              <a:gd name="connsiteY1511" fmla="*/ 1177524 h 6858000"/>
              <a:gd name="connsiteX1512" fmla="*/ 6847786 w 8247278"/>
              <a:gd name="connsiteY1512" fmla="*/ 1189330 h 6858000"/>
              <a:gd name="connsiteX1513" fmla="*/ 6849164 w 8247278"/>
              <a:gd name="connsiteY1513" fmla="*/ 1200722 h 6858000"/>
              <a:gd name="connsiteX1514" fmla="*/ 6852431 w 8247278"/>
              <a:gd name="connsiteY1514" fmla="*/ 1212365 h 6858000"/>
              <a:gd name="connsiteX1515" fmla="*/ 6855917 w 8247278"/>
              <a:gd name="connsiteY1515" fmla="*/ 1223020 h 6858000"/>
              <a:gd name="connsiteX1516" fmla="*/ 6862285 w 8247278"/>
              <a:gd name="connsiteY1516" fmla="*/ 1232362 h 6858000"/>
              <a:gd name="connsiteX1517" fmla="*/ 6869213 w 8247278"/>
              <a:gd name="connsiteY1517" fmla="*/ 1242113 h 6858000"/>
              <a:gd name="connsiteX1518" fmla="*/ 6878247 w 8247278"/>
              <a:gd name="connsiteY1518" fmla="*/ 1251129 h 6858000"/>
              <a:gd name="connsiteX1519" fmla="*/ 6879340 w 8247278"/>
              <a:gd name="connsiteY1519" fmla="*/ 1246180 h 6858000"/>
              <a:gd name="connsiteX1520" fmla="*/ 6879874 w 8247278"/>
              <a:gd name="connsiteY1520" fmla="*/ 1240817 h 6858000"/>
              <a:gd name="connsiteX1521" fmla="*/ 6883413 w 8247278"/>
              <a:gd name="connsiteY1521" fmla="*/ 1236534 h 6858000"/>
              <a:gd name="connsiteX1522" fmla="*/ 6885401 w 8247278"/>
              <a:gd name="connsiteY1522" fmla="*/ 1233400 h 6858000"/>
              <a:gd name="connsiteX1523" fmla="*/ 6888720 w 8247278"/>
              <a:gd name="connsiteY1523" fmla="*/ 1230108 h 6858000"/>
              <a:gd name="connsiteX1524" fmla="*/ 6893155 w 8247278"/>
              <a:gd name="connsiteY1524" fmla="*/ 1227641 h 6858000"/>
              <a:gd name="connsiteX1525" fmla="*/ 6899481 w 8247278"/>
              <a:gd name="connsiteY1525" fmla="*/ 1225425 h 6858000"/>
              <a:gd name="connsiteX1526" fmla="*/ 6905586 w 8247278"/>
              <a:gd name="connsiteY1526" fmla="*/ 1224202 h 6858000"/>
              <a:gd name="connsiteX1527" fmla="*/ 6898877 w 8247278"/>
              <a:gd name="connsiteY1527" fmla="*/ 1213458 h 6858000"/>
              <a:gd name="connsiteX1528" fmla="*/ 6894835 w 8247278"/>
              <a:gd name="connsiteY1528" fmla="*/ 1202388 h 6858000"/>
              <a:gd name="connsiteX1529" fmla="*/ 6892124 w 8247278"/>
              <a:gd name="connsiteY1529" fmla="*/ 1191159 h 6858000"/>
              <a:gd name="connsiteX1530" fmla="*/ 6890746 w 8247278"/>
              <a:gd name="connsiteY1530" fmla="*/ 1179766 h 6858000"/>
              <a:gd name="connsiteX1531" fmla="*/ 6887430 w 8247278"/>
              <a:gd name="connsiteY1531" fmla="*/ 1156569 h 6858000"/>
              <a:gd name="connsiteX1532" fmla="*/ 6887341 w 8247278"/>
              <a:gd name="connsiteY1532" fmla="*/ 1133459 h 6858000"/>
              <a:gd name="connsiteX1533" fmla="*/ 6887036 w 8247278"/>
              <a:gd name="connsiteY1533" fmla="*/ 1111339 h 6858000"/>
              <a:gd name="connsiteX1534" fmla="*/ 6884952 w 8247278"/>
              <a:gd name="connsiteY1534" fmla="*/ 1091363 h 6858000"/>
              <a:gd name="connsiteX1535" fmla="*/ 6882362 w 8247278"/>
              <a:gd name="connsiteY1535" fmla="*/ 1082528 h 6858000"/>
              <a:gd name="connsiteX1536" fmla="*/ 6878779 w 8247278"/>
              <a:gd name="connsiteY1536" fmla="*/ 1075255 h 6858000"/>
              <a:gd name="connsiteX1537" fmla="*/ 6874638 w 8247278"/>
              <a:gd name="connsiteY1537" fmla="*/ 1067573 h 6858000"/>
              <a:gd name="connsiteX1538" fmla="*/ 6426003 w 8247278"/>
              <a:gd name="connsiteY1538" fmla="*/ 1043425 h 6858000"/>
              <a:gd name="connsiteX1539" fmla="*/ 6423387 w 8247278"/>
              <a:gd name="connsiteY1539" fmla="*/ 1043714 h 6858000"/>
              <a:gd name="connsiteX1540" fmla="*/ 6422051 w 8247278"/>
              <a:gd name="connsiteY1540" fmla="*/ 1047183 h 6858000"/>
              <a:gd name="connsiteX1541" fmla="*/ 6419581 w 8247278"/>
              <a:gd name="connsiteY1541" fmla="*/ 1053156 h 6858000"/>
              <a:gd name="connsiteX1542" fmla="*/ 6426687 w 8247278"/>
              <a:gd name="connsiteY1542" fmla="*/ 1075167 h 6858000"/>
              <a:gd name="connsiteX1543" fmla="*/ 6430455 w 8247278"/>
              <a:gd name="connsiteY1543" fmla="*/ 1094700 h 6858000"/>
              <a:gd name="connsiteX1544" fmla="*/ 6434054 w 8247278"/>
              <a:gd name="connsiteY1544" fmla="*/ 1111877 h 6858000"/>
              <a:gd name="connsiteX1545" fmla="*/ 6437122 w 8247278"/>
              <a:gd name="connsiteY1545" fmla="*/ 1125309 h 6858000"/>
              <a:gd name="connsiteX1546" fmla="*/ 6442998 w 8247278"/>
              <a:gd name="connsiteY1546" fmla="*/ 1137485 h 6858000"/>
              <a:gd name="connsiteX1547" fmla="*/ 6445756 w 8247278"/>
              <a:gd name="connsiteY1547" fmla="*/ 1142880 h 6858000"/>
              <a:gd name="connsiteX1548" fmla="*/ 6450379 w 8247278"/>
              <a:gd name="connsiteY1548" fmla="*/ 1148543 h 6858000"/>
              <a:gd name="connsiteX1549" fmla="*/ 6456502 w 8247278"/>
              <a:gd name="connsiteY1549" fmla="*/ 1153090 h 6858000"/>
              <a:gd name="connsiteX1550" fmla="*/ 6462069 w 8247278"/>
              <a:gd name="connsiteY1550" fmla="*/ 1157226 h 6858000"/>
              <a:gd name="connsiteX1551" fmla="*/ 6470249 w 8247278"/>
              <a:gd name="connsiteY1551" fmla="*/ 1161074 h 6858000"/>
              <a:gd name="connsiteX1552" fmla="*/ 6479740 w 8247278"/>
              <a:gd name="connsiteY1552" fmla="*/ 1164776 h 6858000"/>
              <a:gd name="connsiteX1553" fmla="*/ 6478510 w 8247278"/>
              <a:gd name="connsiteY1553" fmla="*/ 1154940 h 6858000"/>
              <a:gd name="connsiteX1554" fmla="*/ 6478950 w 8247278"/>
              <a:gd name="connsiteY1554" fmla="*/ 1146341 h 6858000"/>
              <a:gd name="connsiteX1555" fmla="*/ 6479389 w 8247278"/>
              <a:gd name="connsiteY1555" fmla="*/ 1137744 h 6858000"/>
              <a:gd name="connsiteX1556" fmla="*/ 6482059 w 8247278"/>
              <a:gd name="connsiteY1556" fmla="*/ 1130800 h 6858000"/>
              <a:gd name="connsiteX1557" fmla="*/ 6484361 w 8247278"/>
              <a:gd name="connsiteY1557" fmla="*/ 1122472 h 6858000"/>
              <a:gd name="connsiteX1558" fmla="*/ 6485917 w 8247278"/>
              <a:gd name="connsiteY1558" fmla="*/ 1114701 h 6858000"/>
              <a:gd name="connsiteX1559" fmla="*/ 6486911 w 8247278"/>
              <a:gd name="connsiteY1559" fmla="*/ 1106519 h 6858000"/>
              <a:gd name="connsiteX1560" fmla="*/ 6485127 w 8247278"/>
              <a:gd name="connsiteY1560" fmla="*/ 1096265 h 6858000"/>
              <a:gd name="connsiteX1561" fmla="*/ 6481373 w 8247278"/>
              <a:gd name="connsiteY1561" fmla="*/ 1099054 h 6858000"/>
              <a:gd name="connsiteX1562" fmla="*/ 6476310 w 8247278"/>
              <a:gd name="connsiteY1562" fmla="*/ 1101989 h 6858000"/>
              <a:gd name="connsiteX1563" fmla="*/ 6474253 w 8247278"/>
              <a:gd name="connsiteY1563" fmla="*/ 1102692 h 6858000"/>
              <a:gd name="connsiteX1564" fmla="*/ 6470329 w 8247278"/>
              <a:gd name="connsiteY1564" fmla="*/ 1103122 h 6858000"/>
              <a:gd name="connsiteX1565" fmla="*/ 6466405 w 8247278"/>
              <a:gd name="connsiteY1565" fmla="*/ 1103558 h 6858000"/>
              <a:gd name="connsiteX1566" fmla="*/ 6463429 w 8247278"/>
              <a:gd name="connsiteY1566" fmla="*/ 1102459 h 6858000"/>
              <a:gd name="connsiteX1567" fmla="*/ 6458418 w 8247278"/>
              <a:gd name="connsiteY1567" fmla="*/ 1098739 h 6858000"/>
              <a:gd name="connsiteX1568" fmla="*/ 6452487 w 8247278"/>
              <a:gd name="connsiteY1568" fmla="*/ 1093219 h 6858000"/>
              <a:gd name="connsiteX1569" fmla="*/ 6448062 w 8247278"/>
              <a:gd name="connsiteY1569" fmla="*/ 1086584 h 6858000"/>
              <a:gd name="connsiteX1570" fmla="*/ 6440151 w 8247278"/>
              <a:gd name="connsiteY1570" fmla="*/ 1071785 h 6858000"/>
              <a:gd name="connsiteX1571" fmla="*/ 6433550 w 8247278"/>
              <a:gd name="connsiteY1571" fmla="*/ 1056838 h 6858000"/>
              <a:gd name="connsiteX1572" fmla="*/ 6429343 w 8247278"/>
              <a:gd name="connsiteY1572" fmla="*/ 1045905 h 6858000"/>
              <a:gd name="connsiteX1573" fmla="*/ 6426557 w 8247278"/>
              <a:gd name="connsiteY1573" fmla="*/ 1043836 h 6858000"/>
              <a:gd name="connsiteX1574" fmla="*/ 6790811 w 8247278"/>
              <a:gd name="connsiteY1574" fmla="*/ 810691 h 6858000"/>
              <a:gd name="connsiteX1575" fmla="*/ 6795064 w 8247278"/>
              <a:gd name="connsiteY1575" fmla="*/ 849341 h 6858000"/>
              <a:gd name="connsiteX1576" fmla="*/ 6798555 w 8247278"/>
              <a:gd name="connsiteY1576" fmla="*/ 866817 h 6858000"/>
              <a:gd name="connsiteX1577" fmla="*/ 6803797 w 8247278"/>
              <a:gd name="connsiteY1577" fmla="*/ 882160 h 6858000"/>
              <a:gd name="connsiteX1578" fmla="*/ 6808887 w 8247278"/>
              <a:gd name="connsiteY1578" fmla="*/ 895100 h 6858000"/>
              <a:gd name="connsiteX1579" fmla="*/ 6814958 w 8247278"/>
              <a:gd name="connsiteY1579" fmla="*/ 906480 h 6858000"/>
              <a:gd name="connsiteX1580" fmla="*/ 6819458 w 8247278"/>
              <a:gd name="connsiteY1580" fmla="*/ 909824 h 6858000"/>
              <a:gd name="connsiteX1581" fmla="*/ 6823962 w 8247278"/>
              <a:gd name="connsiteY1581" fmla="*/ 913168 h 6858000"/>
              <a:gd name="connsiteX1582" fmla="*/ 6830005 w 8247278"/>
              <a:gd name="connsiteY1582" fmla="*/ 915369 h 6858000"/>
              <a:gd name="connsiteX1583" fmla="*/ 6834719 w 8247278"/>
              <a:gd name="connsiteY1583" fmla="*/ 917723 h 6858000"/>
              <a:gd name="connsiteX1584" fmla="*/ 6837775 w 8247278"/>
              <a:gd name="connsiteY1584" fmla="*/ 906253 h 6858000"/>
              <a:gd name="connsiteX1585" fmla="*/ 6838315 w 8247278"/>
              <a:gd name="connsiteY1585" fmla="*/ 897493 h 6858000"/>
              <a:gd name="connsiteX1586" fmla="*/ 6838283 w 8247278"/>
              <a:gd name="connsiteY1586" fmla="*/ 888314 h 6858000"/>
              <a:gd name="connsiteX1587" fmla="*/ 6837843 w 8247278"/>
              <a:gd name="connsiteY1587" fmla="*/ 881116 h 6858000"/>
              <a:gd name="connsiteX1588" fmla="*/ 6836276 w 8247278"/>
              <a:gd name="connsiteY1588" fmla="*/ 873085 h 6858000"/>
              <a:gd name="connsiteX1589" fmla="*/ 6834292 w 8247278"/>
              <a:gd name="connsiteY1589" fmla="*/ 867030 h 6858000"/>
              <a:gd name="connsiteX1590" fmla="*/ 6827660 w 8247278"/>
              <a:gd name="connsiteY1590" fmla="*/ 855234 h 6858000"/>
              <a:gd name="connsiteX1591" fmla="*/ 6818714 w 8247278"/>
              <a:gd name="connsiteY1591" fmla="*/ 845154 h 6858000"/>
              <a:gd name="connsiteX1592" fmla="*/ 6810540 w 8247278"/>
              <a:gd name="connsiteY1592" fmla="*/ 834503 h 6858000"/>
              <a:gd name="connsiteX1593" fmla="*/ 6800467 w 8247278"/>
              <a:gd name="connsiteY1593" fmla="*/ 823588 h 6858000"/>
              <a:gd name="connsiteX1594" fmla="*/ 6422663 w 8247278"/>
              <a:gd name="connsiteY1594" fmla="*/ 665216 h 6858000"/>
              <a:gd name="connsiteX1595" fmla="*/ 6415918 w 8247278"/>
              <a:gd name="connsiteY1595" fmla="*/ 666901 h 6858000"/>
              <a:gd name="connsiteX1596" fmla="*/ 6425046 w 8247278"/>
              <a:gd name="connsiteY1596" fmla="*/ 675915 h 6858000"/>
              <a:gd name="connsiteX1597" fmla="*/ 6429875 w 8247278"/>
              <a:gd name="connsiteY1597" fmla="*/ 683966 h 6858000"/>
              <a:gd name="connsiteX1598" fmla="*/ 6433956 w 8247278"/>
              <a:gd name="connsiteY1598" fmla="*/ 692571 h 6858000"/>
              <a:gd name="connsiteX1599" fmla="*/ 6435049 w 8247278"/>
              <a:gd name="connsiteY1599" fmla="*/ 700074 h 6858000"/>
              <a:gd name="connsiteX1600" fmla="*/ 6435771 w 8247278"/>
              <a:gd name="connsiteY1600" fmla="*/ 706188 h 6858000"/>
              <a:gd name="connsiteX1601" fmla="*/ 6435930 w 8247278"/>
              <a:gd name="connsiteY1601" fmla="*/ 711887 h 6858000"/>
              <a:gd name="connsiteX1602" fmla="*/ 6432515 w 8247278"/>
              <a:gd name="connsiteY1602" fmla="*/ 722735 h 6858000"/>
              <a:gd name="connsiteX1603" fmla="*/ 6429849 w 8247278"/>
              <a:gd name="connsiteY1603" fmla="*/ 733026 h 6858000"/>
              <a:gd name="connsiteX1604" fmla="*/ 6429083 w 8247278"/>
              <a:gd name="connsiteY1604" fmla="*/ 736920 h 6858000"/>
              <a:gd name="connsiteX1605" fmla="*/ 6428880 w 8247278"/>
              <a:gd name="connsiteY1605" fmla="*/ 741227 h 6858000"/>
              <a:gd name="connsiteX1606" fmla="*/ 6429233 w 8247278"/>
              <a:gd name="connsiteY1606" fmla="*/ 745954 h 6858000"/>
              <a:gd name="connsiteX1607" fmla="*/ 6432399 w 8247278"/>
              <a:gd name="connsiteY1607" fmla="*/ 749421 h 6858000"/>
              <a:gd name="connsiteX1608" fmla="*/ 6436124 w 8247278"/>
              <a:gd name="connsiteY1608" fmla="*/ 753304 h 6858000"/>
              <a:gd name="connsiteX1609" fmla="*/ 6442278 w 8247278"/>
              <a:gd name="connsiteY1609" fmla="*/ 757876 h 6858000"/>
              <a:gd name="connsiteX1610" fmla="*/ 6442115 w 8247278"/>
              <a:gd name="connsiteY1610" fmla="*/ 752179 h 6858000"/>
              <a:gd name="connsiteX1611" fmla="*/ 6443632 w 8247278"/>
              <a:gd name="connsiteY1611" fmla="*/ 747727 h 6858000"/>
              <a:gd name="connsiteX1612" fmla="*/ 6446077 w 8247278"/>
              <a:gd name="connsiteY1612" fmla="*/ 745080 h 6858000"/>
              <a:gd name="connsiteX1613" fmla="*/ 6449639 w 8247278"/>
              <a:gd name="connsiteY1613" fmla="*/ 743264 h 6858000"/>
              <a:gd name="connsiteX1614" fmla="*/ 6454129 w 8247278"/>
              <a:gd name="connsiteY1614" fmla="*/ 743253 h 6858000"/>
              <a:gd name="connsiteX1615" fmla="*/ 6458430 w 8247278"/>
              <a:gd name="connsiteY1615" fmla="*/ 744215 h 6858000"/>
              <a:gd name="connsiteX1616" fmla="*/ 6468706 w 8247278"/>
              <a:gd name="connsiteY1616" fmla="*/ 747388 h 6858000"/>
              <a:gd name="connsiteX1617" fmla="*/ 6462109 w 8247278"/>
              <a:gd name="connsiteY1617" fmla="*/ 715715 h 6858000"/>
              <a:gd name="connsiteX1618" fmla="*/ 6458057 w 8247278"/>
              <a:gd name="connsiteY1618" fmla="*/ 700435 h 6858000"/>
              <a:gd name="connsiteX1619" fmla="*/ 6452321 w 8247278"/>
              <a:gd name="connsiteY1619" fmla="*/ 687244 h 6858000"/>
              <a:gd name="connsiteX1620" fmla="*/ 6446750 w 8247278"/>
              <a:gd name="connsiteY1620" fmla="*/ 676418 h 6858000"/>
              <a:gd name="connsiteX1621" fmla="*/ 6442657 w 8247278"/>
              <a:gd name="connsiteY1621" fmla="*/ 671146 h 6858000"/>
              <a:gd name="connsiteX1622" fmla="*/ 6438181 w 8247278"/>
              <a:gd name="connsiteY1622" fmla="*/ 667821 h 6858000"/>
              <a:gd name="connsiteX1623" fmla="*/ 6433322 w 8247278"/>
              <a:gd name="connsiteY1623" fmla="*/ 666444 h 6858000"/>
              <a:gd name="connsiteX1624" fmla="*/ 6429022 w 8247278"/>
              <a:gd name="connsiteY1624" fmla="*/ 665483 h 6858000"/>
              <a:gd name="connsiteX1625" fmla="*/ 6370420 w 8247278"/>
              <a:gd name="connsiteY1625" fmla="*/ 481255 h 6858000"/>
              <a:gd name="connsiteX1626" fmla="*/ 6375965 w 8247278"/>
              <a:gd name="connsiteY1626" fmla="*/ 507310 h 6858000"/>
              <a:gd name="connsiteX1627" fmla="*/ 6381157 w 8247278"/>
              <a:gd name="connsiteY1627" fmla="*/ 531948 h 6858000"/>
              <a:gd name="connsiteX1628" fmla="*/ 6389927 w 8247278"/>
              <a:gd name="connsiteY1628" fmla="*/ 576560 h 6858000"/>
              <a:gd name="connsiteX1629" fmla="*/ 6393849 w 8247278"/>
              <a:gd name="connsiteY1629" fmla="*/ 597949 h 6858000"/>
              <a:gd name="connsiteX1630" fmla="*/ 6399543 w 8247278"/>
              <a:gd name="connsiteY1630" fmla="*/ 617185 h 6858000"/>
              <a:gd name="connsiteX1631" fmla="*/ 6405664 w 8247278"/>
              <a:gd name="connsiteY1631" fmla="*/ 634432 h 6858000"/>
              <a:gd name="connsiteX1632" fmla="*/ 6415243 w 8247278"/>
              <a:gd name="connsiteY1632" fmla="*/ 650782 h 6858000"/>
              <a:gd name="connsiteX1633" fmla="*/ 6415530 w 8247278"/>
              <a:gd name="connsiteY1633" fmla="*/ 646376 h 6858000"/>
              <a:gd name="connsiteX1634" fmla="*/ 6416594 w 8247278"/>
              <a:gd name="connsiteY1634" fmla="*/ 641395 h 6858000"/>
              <a:gd name="connsiteX1635" fmla="*/ 6418010 w 8247278"/>
              <a:gd name="connsiteY1635" fmla="*/ 637828 h 6858000"/>
              <a:gd name="connsiteX1636" fmla="*/ 6420983 w 8247278"/>
              <a:gd name="connsiteY1636" fmla="*/ 633109 h 6858000"/>
              <a:gd name="connsiteX1637" fmla="*/ 6424869 w 8247278"/>
              <a:gd name="connsiteY1637" fmla="*/ 630223 h 6858000"/>
              <a:gd name="connsiteX1638" fmla="*/ 6428752 w 8247278"/>
              <a:gd name="connsiteY1638" fmla="*/ 627338 h 6858000"/>
              <a:gd name="connsiteX1639" fmla="*/ 6433767 w 8247278"/>
              <a:gd name="connsiteY1639" fmla="*/ 625290 h 6858000"/>
              <a:gd name="connsiteX1640" fmla="*/ 6439557 w 8247278"/>
              <a:gd name="connsiteY1640" fmla="*/ 622664 h 6858000"/>
              <a:gd name="connsiteX1641" fmla="*/ 6433916 w 8247278"/>
              <a:gd name="connsiteY1641" fmla="*/ 618474 h 6858000"/>
              <a:gd name="connsiteX1642" fmla="*/ 6427572 w 8247278"/>
              <a:gd name="connsiteY1642" fmla="*/ 611453 h 6858000"/>
              <a:gd name="connsiteX1643" fmla="*/ 6422783 w 8247278"/>
              <a:gd name="connsiteY1643" fmla="*/ 603277 h 6858000"/>
              <a:gd name="connsiteX1644" fmla="*/ 6418981 w 8247278"/>
              <a:gd name="connsiteY1644" fmla="*/ 593528 h 6858000"/>
              <a:gd name="connsiteX1645" fmla="*/ 6412373 w 8247278"/>
              <a:gd name="connsiteY1645" fmla="*/ 572455 h 6858000"/>
              <a:gd name="connsiteX1646" fmla="*/ 6406189 w 8247278"/>
              <a:gd name="connsiteY1646" fmla="*/ 549391 h 6858000"/>
              <a:gd name="connsiteX1647" fmla="*/ 6399444 w 8247278"/>
              <a:gd name="connsiteY1647" fmla="*/ 525906 h 6858000"/>
              <a:gd name="connsiteX1648" fmla="*/ 6392623 w 8247278"/>
              <a:gd name="connsiteY1648" fmla="*/ 505829 h 6858000"/>
              <a:gd name="connsiteX1649" fmla="*/ 6387834 w 8247278"/>
              <a:gd name="connsiteY1649" fmla="*/ 497655 h 6858000"/>
              <a:gd name="connsiteX1650" fmla="*/ 6382269 w 8247278"/>
              <a:gd name="connsiteY1650" fmla="*/ 490055 h 6858000"/>
              <a:gd name="connsiteX1651" fmla="*/ 6377402 w 8247278"/>
              <a:gd name="connsiteY1651" fmla="*/ 485288 h 6858000"/>
              <a:gd name="connsiteX1652" fmla="*/ 6572110 w 8247278"/>
              <a:gd name="connsiteY1652" fmla="*/ 481061 h 6858000"/>
              <a:gd name="connsiteX1653" fmla="*/ 6569343 w 8247278"/>
              <a:gd name="connsiteY1653" fmla="*/ 488082 h 6858000"/>
              <a:gd name="connsiteX1654" fmla="*/ 6568800 w 8247278"/>
              <a:gd name="connsiteY1654" fmla="*/ 496759 h 6858000"/>
              <a:gd name="connsiteX1655" fmla="*/ 6568978 w 8247278"/>
              <a:gd name="connsiteY1655" fmla="*/ 517314 h 6858000"/>
              <a:gd name="connsiteX1656" fmla="*/ 6571731 w 8247278"/>
              <a:gd name="connsiteY1656" fmla="*/ 540924 h 6858000"/>
              <a:gd name="connsiteX1657" fmla="*/ 6576716 w 8247278"/>
              <a:gd name="connsiteY1657" fmla="*/ 566185 h 6858000"/>
              <a:gd name="connsiteX1658" fmla="*/ 6583018 w 8247278"/>
              <a:gd name="connsiteY1658" fmla="*/ 591293 h 6858000"/>
              <a:gd name="connsiteX1659" fmla="*/ 6587907 w 8247278"/>
              <a:gd name="connsiteY1659" fmla="*/ 601731 h 6858000"/>
              <a:gd name="connsiteX1660" fmla="*/ 6591474 w 8247278"/>
              <a:gd name="connsiteY1660" fmla="*/ 612323 h 6858000"/>
              <a:gd name="connsiteX1661" fmla="*/ 6596217 w 8247278"/>
              <a:gd name="connsiteY1661" fmla="*/ 620388 h 6858000"/>
              <a:gd name="connsiteX1662" fmla="*/ 6601927 w 8247278"/>
              <a:gd name="connsiteY1662" fmla="*/ 626899 h 6858000"/>
              <a:gd name="connsiteX1663" fmla="*/ 6607085 w 8247278"/>
              <a:gd name="connsiteY1663" fmla="*/ 632998 h 6858000"/>
              <a:gd name="connsiteX1664" fmla="*/ 6614185 w 8247278"/>
              <a:gd name="connsiteY1664" fmla="*/ 636005 h 6858000"/>
              <a:gd name="connsiteX1665" fmla="*/ 6614869 w 8247278"/>
              <a:gd name="connsiteY1665" fmla="*/ 629702 h 6858000"/>
              <a:gd name="connsiteX1666" fmla="*/ 6615964 w 8247278"/>
              <a:gd name="connsiteY1666" fmla="*/ 621439 h 6858000"/>
              <a:gd name="connsiteX1667" fmla="*/ 6616554 w 8247278"/>
              <a:gd name="connsiteY1667" fmla="*/ 600317 h 6858000"/>
              <a:gd name="connsiteX1668" fmla="*/ 6613794 w 8247278"/>
              <a:gd name="connsiteY1668" fmla="*/ 576708 h 6858000"/>
              <a:gd name="connsiteX1669" fmla="*/ 6608258 w 8247278"/>
              <a:gd name="connsiteY1669" fmla="*/ 551032 h 6858000"/>
              <a:gd name="connsiteX1670" fmla="*/ 6601744 w 8247278"/>
              <a:gd name="connsiteY1670" fmla="*/ 526904 h 6858000"/>
              <a:gd name="connsiteX1671" fmla="*/ 6597828 w 8247278"/>
              <a:gd name="connsiteY1671" fmla="*/ 514918 h 6858000"/>
              <a:gd name="connsiteX1672" fmla="*/ 6593294 w 8247278"/>
              <a:gd name="connsiteY1672" fmla="*/ 505875 h 6858000"/>
              <a:gd name="connsiteX1673" fmla="*/ 6589522 w 8247278"/>
              <a:gd name="connsiteY1673" fmla="*/ 496264 h 6858000"/>
              <a:gd name="connsiteX1674" fmla="*/ 6583249 w 8247278"/>
              <a:gd name="connsiteY1674" fmla="*/ 489337 h 6858000"/>
              <a:gd name="connsiteX1675" fmla="*/ 6578652 w 8247278"/>
              <a:gd name="connsiteY1675" fmla="*/ 483650 h 6858000"/>
              <a:gd name="connsiteX1676" fmla="*/ 6363117 w 8247278"/>
              <a:gd name="connsiteY1676" fmla="*/ 400225 h 6858000"/>
              <a:gd name="connsiteX1677" fmla="*/ 6369796 w 8247278"/>
              <a:gd name="connsiteY1677" fmla="*/ 405186 h 6858000"/>
              <a:gd name="connsiteX1678" fmla="*/ 6376475 w 8247278"/>
              <a:gd name="connsiteY1678" fmla="*/ 410148 h 6858000"/>
              <a:gd name="connsiteX1679" fmla="*/ 6388079 w 8247278"/>
              <a:gd name="connsiteY1679" fmla="*/ 422205 h 6858000"/>
              <a:gd name="connsiteX1680" fmla="*/ 6397378 w 8247278"/>
              <a:gd name="connsiteY1680" fmla="*/ 435979 h 6858000"/>
              <a:gd name="connsiteX1681" fmla="*/ 6406241 w 8247278"/>
              <a:gd name="connsiteY1681" fmla="*/ 451722 h 6858000"/>
              <a:gd name="connsiteX1682" fmla="*/ 6413779 w 8247278"/>
              <a:gd name="connsiteY1682" fmla="*/ 467625 h 6858000"/>
              <a:gd name="connsiteX1683" fmla="*/ 6420335 w 8247278"/>
              <a:gd name="connsiteY1683" fmla="*/ 485091 h 6858000"/>
              <a:gd name="connsiteX1684" fmla="*/ 6432112 w 8247278"/>
              <a:gd name="connsiteY1684" fmla="*/ 520171 h 6858000"/>
              <a:gd name="connsiteX1685" fmla="*/ 6442011 w 8247278"/>
              <a:gd name="connsiteY1685" fmla="*/ 555001 h 6858000"/>
              <a:gd name="connsiteX1686" fmla="*/ 6446683 w 8247278"/>
              <a:gd name="connsiteY1686" fmla="*/ 572209 h 6858000"/>
              <a:gd name="connsiteX1687" fmla="*/ 6453663 w 8247278"/>
              <a:gd name="connsiteY1687" fmla="*/ 587699 h 6858000"/>
              <a:gd name="connsiteX1688" fmla="*/ 6460859 w 8247278"/>
              <a:gd name="connsiteY1688" fmla="*/ 602202 h 6858000"/>
              <a:gd name="connsiteX1689" fmla="*/ 6468269 w 8247278"/>
              <a:gd name="connsiteY1689" fmla="*/ 615721 h 6858000"/>
              <a:gd name="connsiteX1690" fmla="*/ 6477435 w 8247278"/>
              <a:gd name="connsiteY1690" fmla="*/ 627110 h 6858000"/>
              <a:gd name="connsiteX1691" fmla="*/ 6488353 w 8247278"/>
              <a:gd name="connsiteY1691" fmla="*/ 636366 h 6858000"/>
              <a:gd name="connsiteX1692" fmla="*/ 6481373 w 8247278"/>
              <a:gd name="connsiteY1692" fmla="*/ 620875 h 6858000"/>
              <a:gd name="connsiteX1693" fmla="*/ 6476145 w 8247278"/>
              <a:gd name="connsiteY1693" fmla="*/ 603254 h 6858000"/>
              <a:gd name="connsiteX1694" fmla="*/ 6466676 w 8247278"/>
              <a:gd name="connsiteY1694" fmla="*/ 566454 h 6858000"/>
              <a:gd name="connsiteX1695" fmla="*/ 6457421 w 8247278"/>
              <a:gd name="connsiteY1695" fmla="*/ 528666 h 6858000"/>
              <a:gd name="connsiteX1696" fmla="*/ 6446069 w 8247278"/>
              <a:gd name="connsiteY1696" fmla="*/ 491610 h 6858000"/>
              <a:gd name="connsiteX1697" fmla="*/ 6440841 w 8247278"/>
              <a:gd name="connsiteY1697" fmla="*/ 473991 h 6858000"/>
              <a:gd name="connsiteX1698" fmla="*/ 6433306 w 8247278"/>
              <a:gd name="connsiteY1698" fmla="*/ 458086 h 6858000"/>
              <a:gd name="connsiteX1699" fmla="*/ 6424994 w 8247278"/>
              <a:gd name="connsiteY1699" fmla="*/ 442755 h 6858000"/>
              <a:gd name="connsiteX1700" fmla="*/ 6416044 w 8247278"/>
              <a:gd name="connsiteY1700" fmla="*/ 430384 h 6858000"/>
              <a:gd name="connsiteX1701" fmla="*/ 6405551 w 8247278"/>
              <a:gd name="connsiteY1701" fmla="*/ 419154 h 6858000"/>
              <a:gd name="connsiteX1702" fmla="*/ 6398870 w 8247278"/>
              <a:gd name="connsiteY1702" fmla="*/ 414191 h 6858000"/>
              <a:gd name="connsiteX1703" fmla="*/ 6393303 w 8247278"/>
              <a:gd name="connsiteY1703" fmla="*/ 410056 h 6858000"/>
              <a:gd name="connsiteX1704" fmla="*/ 6386965 w 8247278"/>
              <a:gd name="connsiteY1704" fmla="*/ 406493 h 6858000"/>
              <a:gd name="connsiteX1705" fmla="*/ 6379087 w 8247278"/>
              <a:gd name="connsiteY1705" fmla="*/ 404074 h 6858000"/>
              <a:gd name="connsiteX1706" fmla="*/ 6371764 w 8247278"/>
              <a:gd name="connsiteY1706" fmla="*/ 402072 h 6858000"/>
              <a:gd name="connsiteX1707" fmla="*/ 6558080 w 8247278"/>
              <a:gd name="connsiteY1707" fmla="*/ 385908 h 6858000"/>
              <a:gd name="connsiteX1708" fmla="*/ 6552758 w 8247278"/>
              <a:gd name="connsiteY1708" fmla="*/ 386536 h 6858000"/>
              <a:gd name="connsiteX1709" fmla="*/ 6546667 w 8247278"/>
              <a:gd name="connsiteY1709" fmla="*/ 387736 h 6858000"/>
              <a:gd name="connsiteX1710" fmla="*/ 6549030 w 8247278"/>
              <a:gd name="connsiteY1710" fmla="*/ 400940 h 6858000"/>
              <a:gd name="connsiteX1711" fmla="*/ 6549231 w 8247278"/>
              <a:gd name="connsiteY1711" fmla="*/ 409104 h 6858000"/>
              <a:gd name="connsiteX1712" fmla="*/ 6546635 w 8247278"/>
              <a:gd name="connsiteY1712" fmla="*/ 415189 h 6858000"/>
              <a:gd name="connsiteX1713" fmla="*/ 6545579 w 8247278"/>
              <a:gd name="connsiteY1713" fmla="*/ 420131 h 6858000"/>
              <a:gd name="connsiteX1714" fmla="*/ 6540742 w 8247278"/>
              <a:gd name="connsiteY1714" fmla="*/ 424552 h 6858000"/>
              <a:gd name="connsiteX1715" fmla="*/ 6537661 w 8247278"/>
              <a:gd name="connsiteY1715" fmla="*/ 426841 h 6858000"/>
              <a:gd name="connsiteX1716" fmla="*/ 6534577 w 8247278"/>
              <a:gd name="connsiteY1716" fmla="*/ 429131 h 6858000"/>
              <a:gd name="connsiteX1717" fmla="*/ 6527158 w 8247278"/>
              <a:gd name="connsiteY1717" fmla="*/ 430489 h 6858000"/>
              <a:gd name="connsiteX1718" fmla="*/ 6518162 w 8247278"/>
              <a:gd name="connsiteY1718" fmla="*/ 399764 h 6858000"/>
              <a:gd name="connsiteX1719" fmla="*/ 6510107 w 8247278"/>
              <a:gd name="connsiteY1719" fmla="*/ 404086 h 6858000"/>
              <a:gd name="connsiteX1720" fmla="*/ 6503942 w 8247278"/>
              <a:gd name="connsiteY1720" fmla="*/ 408667 h 6858000"/>
              <a:gd name="connsiteX1721" fmla="*/ 6499666 w 8247278"/>
              <a:gd name="connsiteY1721" fmla="*/ 413504 h 6858000"/>
              <a:gd name="connsiteX1722" fmla="*/ 6498051 w 8247278"/>
              <a:gd name="connsiteY1722" fmla="*/ 418028 h 6858000"/>
              <a:gd name="connsiteX1723" fmla="*/ 6500216 w 8247278"/>
              <a:gd name="connsiteY1723" fmla="*/ 423071 h 6858000"/>
              <a:gd name="connsiteX1724" fmla="*/ 6503920 w 8247278"/>
              <a:gd name="connsiteY1724" fmla="*/ 426969 h 6858000"/>
              <a:gd name="connsiteX1725" fmla="*/ 6509306 w 8247278"/>
              <a:gd name="connsiteY1725" fmla="*/ 432111 h 6858000"/>
              <a:gd name="connsiteX1726" fmla="*/ 6514902 w 8247278"/>
              <a:gd name="connsiteY1726" fmla="*/ 436267 h 6858000"/>
              <a:gd name="connsiteX1727" fmla="*/ 6522596 w 8247278"/>
              <a:gd name="connsiteY1727" fmla="*/ 439695 h 6858000"/>
              <a:gd name="connsiteX1728" fmla="*/ 6529734 w 8247278"/>
              <a:gd name="connsiteY1728" fmla="*/ 442706 h 6858000"/>
              <a:gd name="connsiteX1729" fmla="*/ 6538969 w 8247278"/>
              <a:gd name="connsiteY1729" fmla="*/ 444990 h 6858000"/>
              <a:gd name="connsiteX1730" fmla="*/ 6548207 w 8247278"/>
              <a:gd name="connsiteY1730" fmla="*/ 447269 h 6858000"/>
              <a:gd name="connsiteX1731" fmla="*/ 6555976 w 8247278"/>
              <a:gd name="connsiteY1731" fmla="*/ 447318 h 6858000"/>
              <a:gd name="connsiteX1732" fmla="*/ 6563748 w 8247278"/>
              <a:gd name="connsiteY1732" fmla="*/ 447365 h 6858000"/>
              <a:gd name="connsiteX1733" fmla="*/ 6570399 w 8247278"/>
              <a:gd name="connsiteY1733" fmla="*/ 446580 h 6858000"/>
              <a:gd name="connsiteX1734" fmla="*/ 6577471 w 8247278"/>
              <a:gd name="connsiteY1734" fmla="*/ 443821 h 6858000"/>
              <a:gd name="connsiteX1735" fmla="*/ 6580564 w 8247278"/>
              <a:gd name="connsiteY1735" fmla="*/ 432379 h 6858000"/>
              <a:gd name="connsiteX1736" fmla="*/ 6582117 w 8247278"/>
              <a:gd name="connsiteY1736" fmla="*/ 422082 h 6858000"/>
              <a:gd name="connsiteX1737" fmla="*/ 6581987 w 8247278"/>
              <a:gd name="connsiteY1737" fmla="*/ 410540 h 6858000"/>
              <a:gd name="connsiteX1738" fmla="*/ 6578781 w 8247278"/>
              <a:gd name="connsiteY1738" fmla="*/ 401285 h 6858000"/>
              <a:gd name="connsiteX1739" fmla="*/ 6574588 w 8247278"/>
              <a:gd name="connsiteY1739" fmla="*/ 393593 h 6858000"/>
              <a:gd name="connsiteX1740" fmla="*/ 6570671 w 8247278"/>
              <a:gd name="connsiteY1740" fmla="*/ 390683 h 6858000"/>
              <a:gd name="connsiteX1741" fmla="*/ 6566755 w 8247278"/>
              <a:gd name="connsiteY1741" fmla="*/ 387774 h 6858000"/>
              <a:gd name="connsiteX1742" fmla="*/ 6563186 w 8247278"/>
              <a:gd name="connsiteY1742" fmla="*/ 386269 h 6858000"/>
              <a:gd name="connsiteX1743" fmla="*/ 6283313 w 8247278"/>
              <a:gd name="connsiteY1743" fmla="*/ 0 h 6858000"/>
              <a:gd name="connsiteX1744" fmla="*/ 0 w 8247278"/>
              <a:gd name="connsiteY1744" fmla="*/ 0 h 6858000"/>
              <a:gd name="connsiteX1745" fmla="*/ 0 w 8247278"/>
              <a:gd name="connsiteY1745" fmla="*/ 4257231 h 6858000"/>
              <a:gd name="connsiteX1746" fmla="*/ 3698 w 8247278"/>
              <a:gd name="connsiteY1746" fmla="*/ 4259976 h 6858000"/>
              <a:gd name="connsiteX1747" fmla="*/ 12657 w 8247278"/>
              <a:gd name="connsiteY1747" fmla="*/ 4266632 h 6858000"/>
              <a:gd name="connsiteX1748" fmla="*/ 20841 w 8247278"/>
              <a:gd name="connsiteY1748" fmla="*/ 4273856 h 6858000"/>
              <a:gd name="connsiteX1749" fmla="*/ 30200 w 8247278"/>
              <a:gd name="connsiteY1749" fmla="*/ 4287677 h 6858000"/>
              <a:gd name="connsiteX1750" fmla="*/ 23624 w 8247278"/>
              <a:gd name="connsiteY1750" fmla="*/ 4285082 h 6858000"/>
              <a:gd name="connsiteX1751" fmla="*/ 16626 w 8247278"/>
              <a:gd name="connsiteY1751" fmla="*/ 4284462 h 6858000"/>
              <a:gd name="connsiteX1752" fmla="*/ 10749 w 8247278"/>
              <a:gd name="connsiteY1752" fmla="*/ 4284676 h 6858000"/>
              <a:gd name="connsiteX1753" fmla="*/ 3888 w 8247278"/>
              <a:gd name="connsiteY1753" fmla="*/ 4286449 h 6858000"/>
              <a:gd name="connsiteX1754" fmla="*/ 0 w 8247278"/>
              <a:gd name="connsiteY1754" fmla="*/ 4288601 h 6858000"/>
              <a:gd name="connsiteX1755" fmla="*/ 0 w 8247278"/>
              <a:gd name="connsiteY1755" fmla="*/ 4305596 h 6858000"/>
              <a:gd name="connsiteX1756" fmla="*/ 431 w 8247278"/>
              <a:gd name="connsiteY1756" fmla="*/ 4305634 h 6858000"/>
              <a:gd name="connsiteX1757" fmla="*/ 10017 w 8247278"/>
              <a:gd name="connsiteY1757" fmla="*/ 4309317 h 6858000"/>
              <a:gd name="connsiteX1758" fmla="*/ 17155 w 8247278"/>
              <a:gd name="connsiteY1758" fmla="*/ 4312330 h 6858000"/>
              <a:gd name="connsiteX1759" fmla="*/ 21208 w 8247278"/>
              <a:gd name="connsiteY1759" fmla="*/ 4317630 h 6858000"/>
              <a:gd name="connsiteX1760" fmla="*/ 22251 w 8247278"/>
              <a:gd name="connsiteY1760" fmla="*/ 4321842 h 6858000"/>
              <a:gd name="connsiteX1761" fmla="*/ 21332 w 8247278"/>
              <a:gd name="connsiteY1761" fmla="*/ 4329173 h 6858000"/>
              <a:gd name="connsiteX1762" fmla="*/ 19298 w 8247278"/>
              <a:gd name="connsiteY1762" fmla="*/ 4335675 h 6858000"/>
              <a:gd name="connsiteX1763" fmla="*/ 15926 w 8247278"/>
              <a:gd name="connsiteY1763" fmla="*/ 4342330 h 6858000"/>
              <a:gd name="connsiteX1764" fmla="*/ 10314 w 8247278"/>
              <a:gd name="connsiteY1764" fmla="*/ 4356475 h 6858000"/>
              <a:gd name="connsiteX1765" fmla="*/ 7712 w 8247278"/>
              <a:gd name="connsiteY1765" fmla="*/ 4362558 h 6858000"/>
              <a:gd name="connsiteX1766" fmla="*/ 5120 w 8247278"/>
              <a:gd name="connsiteY1766" fmla="*/ 4368646 h 6858000"/>
              <a:gd name="connsiteX1767" fmla="*/ 5740 w 8247278"/>
              <a:gd name="connsiteY1767" fmla="*/ 4374828 h 6858000"/>
              <a:gd name="connsiteX1768" fmla="*/ 7347 w 8247278"/>
              <a:gd name="connsiteY1768" fmla="*/ 4379459 h 6858000"/>
              <a:gd name="connsiteX1769" fmla="*/ 12381 w 8247278"/>
              <a:gd name="connsiteY1769" fmla="*/ 4383198 h 6858000"/>
              <a:gd name="connsiteX1770" fmla="*/ 20847 w 8247278"/>
              <a:gd name="connsiteY1770" fmla="*/ 4386049 h 6858000"/>
              <a:gd name="connsiteX1771" fmla="*/ 16012 w 8247278"/>
              <a:gd name="connsiteY1771" fmla="*/ 4390473 h 6858000"/>
              <a:gd name="connsiteX1772" fmla="*/ 12158 w 8247278"/>
              <a:gd name="connsiteY1772" fmla="*/ 4393334 h 6858000"/>
              <a:gd name="connsiteX1773" fmla="*/ 7399 w 8247278"/>
              <a:gd name="connsiteY1773" fmla="*/ 4394379 h 6858000"/>
              <a:gd name="connsiteX1774" fmla="*/ 3754 w 8247278"/>
              <a:gd name="connsiteY1774" fmla="*/ 4396252 h 6858000"/>
              <a:gd name="connsiteX1775" fmla="*/ 0 w 8247278"/>
              <a:gd name="connsiteY1775" fmla="*/ 4396228 h 6858000"/>
              <a:gd name="connsiteX1776" fmla="*/ 0 w 8247278"/>
              <a:gd name="connsiteY1776" fmla="*/ 4407743 h 6858000"/>
              <a:gd name="connsiteX1777" fmla="*/ 33009 w 8247278"/>
              <a:gd name="connsiteY1777" fmla="*/ 4401954 h 6858000"/>
              <a:gd name="connsiteX1778" fmla="*/ 33268 w 8247278"/>
              <a:gd name="connsiteY1778" fmla="*/ 4415886 h 6858000"/>
              <a:gd name="connsiteX1779" fmla="*/ 35137 w 8247278"/>
              <a:gd name="connsiteY1779" fmla="*/ 4434444 h 6858000"/>
              <a:gd name="connsiteX1780" fmla="*/ 33964 w 8247278"/>
              <a:gd name="connsiteY1780" fmla="*/ 4479367 h 6858000"/>
              <a:gd name="connsiteX1781" fmla="*/ 31992 w 8247278"/>
              <a:gd name="connsiteY1781" fmla="*/ 4552312 h 6858000"/>
              <a:gd name="connsiteX1782" fmla="*/ 31145 w 8247278"/>
              <a:gd name="connsiteY1782" fmla="*/ 4556264 h 6858000"/>
              <a:gd name="connsiteX1783" fmla="*/ 32824 w 8247278"/>
              <a:gd name="connsiteY1783" fmla="*/ 4557511 h 6858000"/>
              <a:gd name="connsiteX1784" fmla="*/ 35832 w 8247278"/>
              <a:gd name="connsiteY1784" fmla="*/ 4558601 h 6858000"/>
              <a:gd name="connsiteX1785" fmla="*/ 39264 w 8247278"/>
              <a:gd name="connsiteY1785" fmla="*/ 4557715 h 6858000"/>
              <a:gd name="connsiteX1786" fmla="*/ 49978 w 8247278"/>
              <a:gd name="connsiteY1786" fmla="*/ 4553081 h 6858000"/>
              <a:gd name="connsiteX1787" fmla="*/ 63351 w 8247278"/>
              <a:gd name="connsiteY1787" fmla="*/ 4548132 h 6858000"/>
              <a:gd name="connsiteX1788" fmla="*/ 75956 w 8247278"/>
              <a:gd name="connsiteY1788" fmla="*/ 4543757 h 6858000"/>
              <a:gd name="connsiteX1789" fmla="*/ 81277 w 8247278"/>
              <a:gd name="connsiteY1789" fmla="*/ 4543130 h 6858000"/>
              <a:gd name="connsiteX1790" fmla="*/ 85055 w 8247278"/>
              <a:gd name="connsiteY1790" fmla="*/ 4543647 h 6858000"/>
              <a:gd name="connsiteX1791" fmla="*/ 88835 w 8247278"/>
              <a:gd name="connsiteY1791" fmla="*/ 4544164 h 6858000"/>
              <a:gd name="connsiteX1792" fmla="*/ 89322 w 8247278"/>
              <a:gd name="connsiteY1792" fmla="*/ 4547958 h 6858000"/>
              <a:gd name="connsiteX1793" fmla="*/ 90153 w 8247278"/>
              <a:gd name="connsiteY1793" fmla="*/ 4553157 h 6858000"/>
              <a:gd name="connsiteX1794" fmla="*/ 87904 w 8247278"/>
              <a:gd name="connsiteY1794" fmla="*/ 4560646 h 6858000"/>
              <a:gd name="connsiteX1795" fmla="*/ 82585 w 8247278"/>
              <a:gd name="connsiteY1795" fmla="*/ 4561274 h 6858000"/>
              <a:gd name="connsiteX1796" fmla="*/ 77824 w 8247278"/>
              <a:gd name="connsiteY1796" fmla="*/ 4562317 h 6858000"/>
              <a:gd name="connsiteX1797" fmla="*/ 73063 w 8247278"/>
              <a:gd name="connsiteY1797" fmla="*/ 4563359 h 6858000"/>
              <a:gd name="connsiteX1798" fmla="*/ 69209 w 8247278"/>
              <a:gd name="connsiteY1798" fmla="*/ 4566220 h 6858000"/>
              <a:gd name="connsiteX1799" fmla="*/ 66898 w 8247278"/>
              <a:gd name="connsiteY1799" fmla="*/ 4567938 h 6858000"/>
              <a:gd name="connsiteX1800" fmla="*/ 64934 w 8247278"/>
              <a:gd name="connsiteY1800" fmla="*/ 4571060 h 6858000"/>
              <a:gd name="connsiteX1801" fmla="*/ 61566 w 8247278"/>
              <a:gd name="connsiteY1801" fmla="*/ 4577716 h 6858000"/>
              <a:gd name="connsiteX1802" fmla="*/ 60651 w 8247278"/>
              <a:gd name="connsiteY1802" fmla="*/ 4585048 h 6858000"/>
              <a:gd name="connsiteX1803" fmla="*/ 60079 w 8247278"/>
              <a:gd name="connsiteY1803" fmla="*/ 4593782 h 6858000"/>
              <a:gd name="connsiteX1804" fmla="*/ 59076 w 8247278"/>
              <a:gd name="connsiteY1804" fmla="*/ 4613645 h 6858000"/>
              <a:gd name="connsiteX1805" fmla="*/ 59622 w 8247278"/>
              <a:gd name="connsiteY1805" fmla="*/ 4623211 h 6858000"/>
              <a:gd name="connsiteX1806" fmla="*/ 58283 w 8247278"/>
              <a:gd name="connsiteY1806" fmla="*/ 4632516 h 6858000"/>
              <a:gd name="connsiteX1807" fmla="*/ 56731 w 8247278"/>
              <a:gd name="connsiteY1807" fmla="*/ 4642813 h 6858000"/>
              <a:gd name="connsiteX1808" fmla="*/ 51400 w 8247278"/>
              <a:gd name="connsiteY1808" fmla="*/ 4652591 h 6858000"/>
              <a:gd name="connsiteX1809" fmla="*/ 47895 w 8247278"/>
              <a:gd name="connsiteY1809" fmla="*/ 4656856 h 6858000"/>
              <a:gd name="connsiteX1810" fmla="*/ 44392 w 8247278"/>
              <a:gd name="connsiteY1810" fmla="*/ 4661120 h 6858000"/>
              <a:gd name="connsiteX1811" fmla="*/ 41098 w 8247278"/>
              <a:gd name="connsiteY1811" fmla="*/ 4664397 h 6858000"/>
              <a:gd name="connsiteX1812" fmla="*/ 34933 w 8247278"/>
              <a:gd name="connsiteY1812" fmla="*/ 4668977 h 6858000"/>
              <a:gd name="connsiteX1813" fmla="*/ 28978 w 8247278"/>
              <a:gd name="connsiteY1813" fmla="*/ 4672570 h 6858000"/>
              <a:gd name="connsiteX1814" fmla="*/ 22466 w 8247278"/>
              <a:gd name="connsiteY1814" fmla="*/ 4675746 h 6858000"/>
              <a:gd name="connsiteX1815" fmla="*/ 14062 w 8247278"/>
              <a:gd name="connsiteY1815" fmla="*/ 4678664 h 6858000"/>
              <a:gd name="connsiteX1816" fmla="*/ 5872 w 8247278"/>
              <a:gd name="connsiteY1816" fmla="*/ 4680592 h 6858000"/>
              <a:gd name="connsiteX1817" fmla="*/ 12017 w 8247278"/>
              <a:gd name="connsiteY1817" fmla="*/ 4694312 h 6858000"/>
              <a:gd name="connsiteX1818" fmla="*/ 15498 w 8247278"/>
              <a:gd name="connsiteY1818" fmla="*/ 4708348 h 6858000"/>
              <a:gd name="connsiteX1819" fmla="*/ 16744 w 8247278"/>
              <a:gd name="connsiteY1819" fmla="*/ 4720720 h 6858000"/>
              <a:gd name="connsiteX1820" fmla="*/ 17988 w 8247278"/>
              <a:gd name="connsiteY1820" fmla="*/ 4733094 h 6858000"/>
              <a:gd name="connsiteX1821" fmla="*/ 17557 w 8247278"/>
              <a:gd name="connsiteY1821" fmla="*/ 4744219 h 6858000"/>
              <a:gd name="connsiteX1822" fmla="*/ 15019 w 8247278"/>
              <a:gd name="connsiteY1822" fmla="*/ 4756076 h 6858000"/>
              <a:gd name="connsiteX1823" fmla="*/ 11708 w 8247278"/>
              <a:gd name="connsiteY1823" fmla="*/ 4777655 h 6858000"/>
              <a:gd name="connsiteX1824" fmla="*/ 7832 w 8247278"/>
              <a:gd name="connsiteY1824" fmla="*/ 4798817 h 6858000"/>
              <a:gd name="connsiteX1825" fmla="*/ 6837 w 8247278"/>
              <a:gd name="connsiteY1825" fmla="*/ 4809530 h 6858000"/>
              <a:gd name="connsiteX1826" fmla="*/ 8083 w 8247278"/>
              <a:gd name="connsiteY1826" fmla="*/ 4821899 h 6858000"/>
              <a:gd name="connsiteX1827" fmla="*/ 9120 w 8247278"/>
              <a:gd name="connsiteY1827" fmla="*/ 4835260 h 6858000"/>
              <a:gd name="connsiteX1828" fmla="*/ 13161 w 8247278"/>
              <a:gd name="connsiteY1828" fmla="*/ 4849713 h 6858000"/>
              <a:gd name="connsiteX1829" fmla="*/ 19862 w 8247278"/>
              <a:gd name="connsiteY1829" fmla="*/ 4863850 h 6858000"/>
              <a:gd name="connsiteX1830" fmla="*/ 28246 w 8247278"/>
              <a:gd name="connsiteY1830" fmla="*/ 4879234 h 6858000"/>
              <a:gd name="connsiteX1831" fmla="*/ 23830 w 8247278"/>
              <a:gd name="connsiteY1831" fmla="*/ 4881681 h 6858000"/>
              <a:gd name="connsiteX1832" fmla="*/ 19208 w 8247278"/>
              <a:gd name="connsiteY1832" fmla="*/ 4885114 h 6858000"/>
              <a:gd name="connsiteX1833" fmla="*/ 13604 w 8247278"/>
              <a:gd name="connsiteY1833" fmla="*/ 4890108 h 6858000"/>
              <a:gd name="connsiteX1834" fmla="*/ 10659 w 8247278"/>
              <a:gd name="connsiteY1834" fmla="*/ 4894791 h 6858000"/>
              <a:gd name="connsiteX1835" fmla="*/ 1260 w 8247278"/>
              <a:gd name="connsiteY1835" fmla="*/ 4908417 h 6858000"/>
              <a:gd name="connsiteX1836" fmla="*/ 0 w 8247278"/>
              <a:gd name="connsiteY1836" fmla="*/ 4911108 h 6858000"/>
              <a:gd name="connsiteX1837" fmla="*/ 0 w 8247278"/>
              <a:gd name="connsiteY1837" fmla="*/ 4961151 h 6858000"/>
              <a:gd name="connsiteX1838" fmla="*/ 6518 w 8247278"/>
              <a:gd name="connsiteY1838" fmla="*/ 4962692 h 6858000"/>
              <a:gd name="connsiteX1839" fmla="*/ 4492 w 8247278"/>
              <a:gd name="connsiteY1839" fmla="*/ 4960044 h 6858000"/>
              <a:gd name="connsiteX1840" fmla="*/ 4215 w 8247278"/>
              <a:gd name="connsiteY1840" fmla="*/ 4955260 h 6858000"/>
              <a:gd name="connsiteX1841" fmla="*/ 5060 w 8247278"/>
              <a:gd name="connsiteY1841" fmla="*/ 4951306 h 6858000"/>
              <a:gd name="connsiteX1842" fmla="*/ 7794 w 8247278"/>
              <a:gd name="connsiteY1842" fmla="*/ 4947614 h 6858000"/>
              <a:gd name="connsiteX1843" fmla="*/ 12916 w 8247278"/>
              <a:gd name="connsiteY1843" fmla="*/ 4938825 h 6858000"/>
              <a:gd name="connsiteX1844" fmla="*/ 18734 w 8247278"/>
              <a:gd name="connsiteY1844" fmla="*/ 4932842 h 6858000"/>
              <a:gd name="connsiteX1845" fmla="*/ 25666 w 8247278"/>
              <a:gd name="connsiteY1845" fmla="*/ 4927693 h 6858000"/>
              <a:gd name="connsiteX1846" fmla="*/ 29309 w 8247278"/>
              <a:gd name="connsiteY1846" fmla="*/ 4925816 h 6858000"/>
              <a:gd name="connsiteX1847" fmla="*/ 30639 w 8247278"/>
              <a:gd name="connsiteY1847" fmla="*/ 4925659 h 6858000"/>
              <a:gd name="connsiteX1848" fmla="*/ 33857 w 8247278"/>
              <a:gd name="connsiteY1848" fmla="*/ 4925760 h 6858000"/>
              <a:gd name="connsiteX1849" fmla="*/ 36096 w 8247278"/>
              <a:gd name="connsiteY1849" fmla="*/ 4927423 h 6858000"/>
              <a:gd name="connsiteX1850" fmla="*/ 36022 w 8247278"/>
              <a:gd name="connsiteY1850" fmla="*/ 4930803 h 6858000"/>
              <a:gd name="connsiteX1851" fmla="*/ 35737 w 8247278"/>
              <a:gd name="connsiteY1851" fmla="*/ 4935172 h 6858000"/>
              <a:gd name="connsiteX1852" fmla="*/ 21136 w 8247278"/>
              <a:gd name="connsiteY1852" fmla="*/ 4970119 h 6858000"/>
              <a:gd name="connsiteX1853" fmla="*/ 9756 w 8247278"/>
              <a:gd name="connsiteY1853" fmla="*/ 5005167 h 6858000"/>
              <a:gd name="connsiteX1854" fmla="*/ 0 w 8247278"/>
              <a:gd name="connsiteY1854" fmla="*/ 5037136 h 6858000"/>
              <a:gd name="connsiteX1855" fmla="*/ 0 w 8247278"/>
              <a:gd name="connsiteY1855" fmla="*/ 6208719 h 6858000"/>
              <a:gd name="connsiteX1856" fmla="*/ 5740 w 8247278"/>
              <a:gd name="connsiteY1856" fmla="*/ 6209953 h 6858000"/>
              <a:gd name="connsiteX1857" fmla="*/ 13857 w 8247278"/>
              <a:gd name="connsiteY1857" fmla="*/ 6211403 h 6858000"/>
              <a:gd name="connsiteX1858" fmla="*/ 19663 w 8247278"/>
              <a:gd name="connsiteY1858" fmla="*/ 6214569 h 6858000"/>
              <a:gd name="connsiteX1859" fmla="*/ 24699 w 8247278"/>
              <a:gd name="connsiteY1859" fmla="*/ 6218310 h 6858000"/>
              <a:gd name="connsiteX1860" fmla="*/ 30852 w 8247278"/>
              <a:gd name="connsiteY1860" fmla="*/ 6222882 h 6858000"/>
              <a:gd name="connsiteX1861" fmla="*/ 36235 w 8247278"/>
              <a:gd name="connsiteY1861" fmla="*/ 6228025 h 6858000"/>
              <a:gd name="connsiteX1862" fmla="*/ 42589 w 8247278"/>
              <a:gd name="connsiteY1862" fmla="*/ 6240759 h 6858000"/>
              <a:gd name="connsiteX1863" fmla="*/ 48174 w 8247278"/>
              <a:gd name="connsiteY1863" fmla="*/ 6254066 h 6858000"/>
              <a:gd name="connsiteX1864" fmla="*/ 52776 w 8247278"/>
              <a:gd name="connsiteY1864" fmla="*/ 6268931 h 6858000"/>
              <a:gd name="connsiteX1865" fmla="*/ 59036 w 8247278"/>
              <a:gd name="connsiteY1865" fmla="*/ 6303345 h 6858000"/>
              <a:gd name="connsiteX1866" fmla="*/ 62864 w 8247278"/>
              <a:gd name="connsiteY1866" fmla="*/ 6318786 h 6858000"/>
              <a:gd name="connsiteX1867" fmla="*/ 66485 w 8247278"/>
              <a:gd name="connsiteY1867" fmla="*/ 6335213 h 6858000"/>
              <a:gd name="connsiteX1868" fmla="*/ 70317 w 8247278"/>
              <a:gd name="connsiteY1868" fmla="*/ 6350651 h 6858000"/>
              <a:gd name="connsiteX1869" fmla="*/ 76671 w 8247278"/>
              <a:gd name="connsiteY1869" fmla="*/ 6363383 h 6858000"/>
              <a:gd name="connsiteX1870" fmla="*/ 81283 w 8247278"/>
              <a:gd name="connsiteY1870" fmla="*/ 6369101 h 6858000"/>
              <a:gd name="connsiteX1871" fmla="*/ 86668 w 8247278"/>
              <a:gd name="connsiteY1871" fmla="*/ 6374245 h 6858000"/>
              <a:gd name="connsiteX1872" fmla="*/ 92263 w 8247278"/>
              <a:gd name="connsiteY1872" fmla="*/ 6378400 h 6858000"/>
              <a:gd name="connsiteX1873" fmla="*/ 97297 w 8247278"/>
              <a:gd name="connsiteY1873" fmla="*/ 6382140 h 6858000"/>
              <a:gd name="connsiteX1874" fmla="*/ 87480 w 8247278"/>
              <a:gd name="connsiteY1874" fmla="*/ 6397744 h 6858000"/>
              <a:gd name="connsiteX1875" fmla="*/ 75487 w 8247278"/>
              <a:gd name="connsiteY1875" fmla="*/ 6417456 h 6858000"/>
              <a:gd name="connsiteX1876" fmla="*/ 64403 w 8247278"/>
              <a:gd name="connsiteY1876" fmla="*/ 6438987 h 6858000"/>
              <a:gd name="connsiteX1877" fmla="*/ 59981 w 8247278"/>
              <a:gd name="connsiteY1877" fmla="*/ 6450584 h 6858000"/>
              <a:gd name="connsiteX1878" fmla="*/ 56887 w 8247278"/>
              <a:gd name="connsiteY1878" fmla="*/ 6462025 h 6858000"/>
              <a:gd name="connsiteX1879" fmla="*/ 54355 w 8247278"/>
              <a:gd name="connsiteY1879" fmla="*/ 6473879 h 6858000"/>
              <a:gd name="connsiteX1880" fmla="*/ 51823 w 8247278"/>
              <a:gd name="connsiteY1880" fmla="*/ 6485736 h 6858000"/>
              <a:gd name="connsiteX1881" fmla="*/ 52158 w 8247278"/>
              <a:gd name="connsiteY1881" fmla="*/ 6496289 h 6858000"/>
              <a:gd name="connsiteX1882" fmla="*/ 52497 w 8247278"/>
              <a:gd name="connsiteY1882" fmla="*/ 6506841 h 6858000"/>
              <a:gd name="connsiteX1883" fmla="*/ 53605 w 8247278"/>
              <a:gd name="connsiteY1883" fmla="*/ 6516823 h 6858000"/>
              <a:gd name="connsiteX1884" fmla="*/ 58143 w 8247278"/>
              <a:gd name="connsiteY1884" fmla="*/ 6525920 h 6858000"/>
              <a:gd name="connsiteX1885" fmla="*/ 64011 w 8247278"/>
              <a:gd name="connsiteY1885" fmla="*/ 6534858 h 6858000"/>
              <a:gd name="connsiteX1886" fmla="*/ 69534 w 8247278"/>
              <a:gd name="connsiteY1886" fmla="*/ 6542393 h 6858000"/>
              <a:gd name="connsiteX1887" fmla="*/ 76502 w 8247278"/>
              <a:gd name="connsiteY1887" fmla="*/ 6509790 h 6858000"/>
              <a:gd name="connsiteX1888" fmla="*/ 85145 w 8247278"/>
              <a:gd name="connsiteY1888" fmla="*/ 6478436 h 6858000"/>
              <a:gd name="connsiteX1889" fmla="*/ 89854 w 8247278"/>
              <a:gd name="connsiteY1889" fmla="*/ 6462471 h 6858000"/>
              <a:gd name="connsiteX1890" fmla="*/ 94910 w 8247278"/>
              <a:gd name="connsiteY1890" fmla="*/ 6447911 h 6858000"/>
              <a:gd name="connsiteX1891" fmla="*/ 102070 w 8247278"/>
              <a:gd name="connsiteY1891" fmla="*/ 6432618 h 6858000"/>
              <a:gd name="connsiteX1892" fmla="*/ 109575 w 8247278"/>
              <a:gd name="connsiteY1892" fmla="*/ 6418734 h 6858000"/>
              <a:gd name="connsiteX1893" fmla="*/ 117077 w 8247278"/>
              <a:gd name="connsiteY1893" fmla="*/ 6404848 h 6858000"/>
              <a:gd name="connsiteX1894" fmla="*/ 125705 w 8247278"/>
              <a:gd name="connsiteY1894" fmla="*/ 6391791 h 6858000"/>
              <a:gd name="connsiteX1895" fmla="*/ 135446 w 8247278"/>
              <a:gd name="connsiteY1895" fmla="*/ 6379567 h 6858000"/>
              <a:gd name="connsiteX1896" fmla="*/ 145192 w 8247278"/>
              <a:gd name="connsiteY1896" fmla="*/ 6367342 h 6858000"/>
              <a:gd name="connsiteX1897" fmla="*/ 158154 w 8247278"/>
              <a:gd name="connsiteY1897" fmla="*/ 6355220 h 6858000"/>
              <a:gd name="connsiteX1898" fmla="*/ 169574 w 8247278"/>
              <a:gd name="connsiteY1898" fmla="*/ 6344244 h 6858000"/>
              <a:gd name="connsiteX1899" fmla="*/ 182677 w 8247278"/>
              <a:gd name="connsiteY1899" fmla="*/ 6334511 h 6858000"/>
              <a:gd name="connsiteX1900" fmla="*/ 197878 w 8247278"/>
              <a:gd name="connsiteY1900" fmla="*/ 6324052 h 6858000"/>
              <a:gd name="connsiteX1901" fmla="*/ 199331 w 8247278"/>
              <a:gd name="connsiteY1901" fmla="*/ 6335438 h 6858000"/>
              <a:gd name="connsiteX1902" fmla="*/ 200440 w 8247278"/>
              <a:gd name="connsiteY1902" fmla="*/ 6345420 h 6858000"/>
              <a:gd name="connsiteX1903" fmla="*/ 201275 w 8247278"/>
              <a:gd name="connsiteY1903" fmla="*/ 6350618 h 6858000"/>
              <a:gd name="connsiteX1904" fmla="*/ 203090 w 8247278"/>
              <a:gd name="connsiteY1904" fmla="*/ 6354256 h 6858000"/>
              <a:gd name="connsiteX1905" fmla="*/ 207428 w 8247278"/>
              <a:gd name="connsiteY1905" fmla="*/ 6355189 h 6858000"/>
              <a:gd name="connsiteX1906" fmla="*/ 212329 w 8247278"/>
              <a:gd name="connsiteY1906" fmla="*/ 6356536 h 6858000"/>
              <a:gd name="connsiteX1907" fmla="*/ 216400 w 8247278"/>
              <a:gd name="connsiteY1907" fmla="*/ 6343538 h 6858000"/>
              <a:gd name="connsiteX1908" fmla="*/ 217184 w 8247278"/>
              <a:gd name="connsiteY1908" fmla="*/ 6333815 h 6858000"/>
              <a:gd name="connsiteX1909" fmla="*/ 215441 w 8247278"/>
              <a:gd name="connsiteY1909" fmla="*/ 6326796 h 6858000"/>
              <a:gd name="connsiteX1910" fmla="*/ 212929 w 8247278"/>
              <a:gd name="connsiteY1910" fmla="*/ 6320350 h 6858000"/>
              <a:gd name="connsiteX1911" fmla="*/ 208666 w 8247278"/>
              <a:gd name="connsiteY1911" fmla="*/ 6316037 h 6858000"/>
              <a:gd name="connsiteX1912" fmla="*/ 203630 w 8247278"/>
              <a:gd name="connsiteY1912" fmla="*/ 6312297 h 6858000"/>
              <a:gd name="connsiteX1913" fmla="*/ 191595 w 8247278"/>
              <a:gd name="connsiteY1913" fmla="*/ 6307939 h 6858000"/>
              <a:gd name="connsiteX1914" fmla="*/ 180544 w 8247278"/>
              <a:gd name="connsiteY1914" fmla="*/ 6302019 h 6858000"/>
              <a:gd name="connsiteX1915" fmla="*/ 175510 w 8247278"/>
              <a:gd name="connsiteY1915" fmla="*/ 6298280 h 6858000"/>
              <a:gd name="connsiteX1916" fmla="*/ 169913 w 8247278"/>
              <a:gd name="connsiteY1916" fmla="*/ 6294122 h 6858000"/>
              <a:gd name="connsiteX1917" fmla="*/ 167961 w 8247278"/>
              <a:gd name="connsiteY1917" fmla="*/ 6288093 h 6858000"/>
              <a:gd name="connsiteX1918" fmla="*/ 166220 w 8247278"/>
              <a:gd name="connsiteY1918" fmla="*/ 6281076 h 6858000"/>
              <a:gd name="connsiteX1919" fmla="*/ 166232 w 8247278"/>
              <a:gd name="connsiteY1919" fmla="*/ 6271925 h 6858000"/>
              <a:gd name="connsiteX1920" fmla="*/ 168765 w 8247278"/>
              <a:gd name="connsiteY1920" fmla="*/ 6260071 h 6858000"/>
              <a:gd name="connsiteX1921" fmla="*/ 159591 w 8247278"/>
              <a:gd name="connsiteY1921" fmla="*/ 6263559 h 6858000"/>
              <a:gd name="connsiteX1922" fmla="*/ 151750 w 8247278"/>
              <a:gd name="connsiteY1922" fmla="*/ 6266891 h 6858000"/>
              <a:gd name="connsiteX1923" fmla="*/ 145585 w 8247278"/>
              <a:gd name="connsiteY1923" fmla="*/ 6271471 h 6858000"/>
              <a:gd name="connsiteX1924" fmla="*/ 141868 w 8247278"/>
              <a:gd name="connsiteY1924" fmla="*/ 6276724 h 6858000"/>
              <a:gd name="connsiteX1925" fmla="*/ 137941 w 8247278"/>
              <a:gd name="connsiteY1925" fmla="*/ 6282966 h 6858000"/>
              <a:gd name="connsiteX1926" fmla="*/ 134573 w 8247278"/>
              <a:gd name="connsiteY1926" fmla="*/ 6289623 h 6858000"/>
              <a:gd name="connsiteX1927" fmla="*/ 131616 w 8247278"/>
              <a:gd name="connsiteY1927" fmla="*/ 6303456 h 6858000"/>
              <a:gd name="connsiteX1928" fmla="*/ 127332 w 8247278"/>
              <a:gd name="connsiteY1928" fmla="*/ 6317442 h 6858000"/>
              <a:gd name="connsiteX1929" fmla="*/ 125505 w 8247278"/>
              <a:gd name="connsiteY1929" fmla="*/ 6322955 h 6858000"/>
              <a:gd name="connsiteX1930" fmla="*/ 122138 w 8247278"/>
              <a:gd name="connsiteY1930" fmla="*/ 6329612 h 6858000"/>
              <a:gd name="connsiteX1931" fmla="*/ 117652 w 8247278"/>
              <a:gd name="connsiteY1931" fmla="*/ 6335438 h 6858000"/>
              <a:gd name="connsiteX1932" fmla="*/ 112045 w 8247278"/>
              <a:gd name="connsiteY1932" fmla="*/ 6340433 h 6858000"/>
              <a:gd name="connsiteX1933" fmla="*/ 105322 w 8247278"/>
              <a:gd name="connsiteY1933" fmla="*/ 6344596 h 6858000"/>
              <a:gd name="connsiteX1934" fmla="*/ 96920 w 8247278"/>
              <a:gd name="connsiteY1934" fmla="*/ 6347514 h 6858000"/>
              <a:gd name="connsiteX1935" fmla="*/ 93880 w 8247278"/>
              <a:gd name="connsiteY1935" fmla="*/ 6313201 h 6858000"/>
              <a:gd name="connsiteX1936" fmla="*/ 90628 w 8247278"/>
              <a:gd name="connsiteY1936" fmla="*/ 6279878 h 6858000"/>
              <a:gd name="connsiteX1937" fmla="*/ 89828 w 8247278"/>
              <a:gd name="connsiteY1937" fmla="*/ 6247228 h 6858000"/>
              <a:gd name="connsiteX1938" fmla="*/ 90706 w 8247278"/>
              <a:gd name="connsiteY1938" fmla="*/ 6215823 h 6858000"/>
              <a:gd name="connsiteX1939" fmla="*/ 92141 w 8247278"/>
              <a:gd name="connsiteY1939" fmla="*/ 6184837 h 6858000"/>
              <a:gd name="connsiteX1940" fmla="*/ 97704 w 8247278"/>
              <a:gd name="connsiteY1940" fmla="*/ 6155770 h 6858000"/>
              <a:gd name="connsiteX1941" fmla="*/ 101642 w 8247278"/>
              <a:gd name="connsiteY1941" fmla="*/ 6140377 h 6858000"/>
              <a:gd name="connsiteX1942" fmla="*/ 105157 w 8247278"/>
              <a:gd name="connsiteY1942" fmla="*/ 6126961 h 6858000"/>
              <a:gd name="connsiteX1943" fmla="*/ 110215 w 8247278"/>
              <a:gd name="connsiteY1943" fmla="*/ 6112401 h 6858000"/>
              <a:gd name="connsiteX1944" fmla="*/ 116390 w 8247278"/>
              <a:gd name="connsiteY1944" fmla="*/ 6098672 h 6858000"/>
              <a:gd name="connsiteX1945" fmla="*/ 114354 w 8247278"/>
              <a:gd name="connsiteY1945" fmla="*/ 6105172 h 6858000"/>
              <a:gd name="connsiteX1946" fmla="*/ 113856 w 8247278"/>
              <a:gd name="connsiteY1946" fmla="*/ 6110527 h 6858000"/>
              <a:gd name="connsiteX1947" fmla="*/ 115672 w 8247278"/>
              <a:gd name="connsiteY1947" fmla="*/ 6114166 h 6858000"/>
              <a:gd name="connsiteX1948" fmla="*/ 118471 w 8247278"/>
              <a:gd name="connsiteY1948" fmla="*/ 6116243 h 6858000"/>
              <a:gd name="connsiteX1949" fmla="*/ 121266 w 8247278"/>
              <a:gd name="connsiteY1949" fmla="*/ 6118320 h 6858000"/>
              <a:gd name="connsiteX1950" fmla="*/ 124275 w 8247278"/>
              <a:gd name="connsiteY1950" fmla="*/ 6119410 h 6858000"/>
              <a:gd name="connsiteX1951" fmla="*/ 133163 w 8247278"/>
              <a:gd name="connsiteY1951" fmla="*/ 6120289 h 6858000"/>
              <a:gd name="connsiteX1952" fmla="*/ 144151 w 8247278"/>
              <a:gd name="connsiteY1952" fmla="*/ 6120438 h 6858000"/>
              <a:gd name="connsiteX1953" fmla="*/ 147160 w 8247278"/>
              <a:gd name="connsiteY1953" fmla="*/ 6121527 h 6858000"/>
              <a:gd name="connsiteX1954" fmla="*/ 152268 w 8247278"/>
              <a:gd name="connsiteY1954" fmla="*/ 6121888 h 6858000"/>
              <a:gd name="connsiteX1955" fmla="*/ 155065 w 8247278"/>
              <a:gd name="connsiteY1955" fmla="*/ 6123966 h 6858000"/>
              <a:gd name="connsiteX1956" fmla="*/ 155761 w 8247278"/>
              <a:gd name="connsiteY1956" fmla="*/ 6126774 h 6858000"/>
              <a:gd name="connsiteX1957" fmla="*/ 158138 w 8247278"/>
              <a:gd name="connsiteY1957" fmla="*/ 6130826 h 6858000"/>
              <a:gd name="connsiteX1958" fmla="*/ 157853 w 8247278"/>
              <a:gd name="connsiteY1958" fmla="*/ 6135195 h 6858000"/>
              <a:gd name="connsiteX1959" fmla="*/ 151614 w 8247278"/>
              <a:gd name="connsiteY1959" fmla="*/ 6143154 h 6858000"/>
              <a:gd name="connsiteX1960" fmla="*/ 145511 w 8247278"/>
              <a:gd name="connsiteY1960" fmla="*/ 6153504 h 6858000"/>
              <a:gd name="connsiteX1961" fmla="*/ 138427 w 8247278"/>
              <a:gd name="connsiteY1961" fmla="*/ 6165415 h 6858000"/>
              <a:gd name="connsiteX1962" fmla="*/ 133235 w 8247278"/>
              <a:gd name="connsiteY1962" fmla="*/ 6177581 h 6858000"/>
              <a:gd name="connsiteX1963" fmla="*/ 130701 w 8247278"/>
              <a:gd name="connsiteY1963" fmla="*/ 6189438 h 6858000"/>
              <a:gd name="connsiteX1964" fmla="*/ 129646 w 8247278"/>
              <a:gd name="connsiteY1964" fmla="*/ 6194379 h 6858000"/>
              <a:gd name="connsiteX1965" fmla="*/ 129920 w 8247278"/>
              <a:gd name="connsiteY1965" fmla="*/ 6199161 h 6858000"/>
              <a:gd name="connsiteX1966" fmla="*/ 130964 w 8247278"/>
              <a:gd name="connsiteY1966" fmla="*/ 6203371 h 6858000"/>
              <a:gd name="connsiteX1967" fmla="*/ 132432 w 8247278"/>
              <a:gd name="connsiteY1967" fmla="*/ 6205608 h 6858000"/>
              <a:gd name="connsiteX1968" fmla="*/ 135229 w 8247278"/>
              <a:gd name="connsiteY1968" fmla="*/ 6207685 h 6858000"/>
              <a:gd name="connsiteX1969" fmla="*/ 139009 w 8247278"/>
              <a:gd name="connsiteY1969" fmla="*/ 6208202 h 6858000"/>
              <a:gd name="connsiteX1970" fmla="*/ 146007 w 8247278"/>
              <a:gd name="connsiteY1970" fmla="*/ 6208821 h 6858000"/>
              <a:gd name="connsiteX1971" fmla="*/ 153566 w 8247278"/>
              <a:gd name="connsiteY1971" fmla="*/ 6209857 h 6858000"/>
              <a:gd name="connsiteX1972" fmla="*/ 160353 w 8247278"/>
              <a:gd name="connsiteY1972" fmla="*/ 6211463 h 6858000"/>
              <a:gd name="connsiteX1973" fmla="*/ 167140 w 8247278"/>
              <a:gd name="connsiteY1973" fmla="*/ 6213072 h 6858000"/>
              <a:gd name="connsiteX1974" fmla="*/ 178753 w 8247278"/>
              <a:gd name="connsiteY1974" fmla="*/ 6219406 h 6858000"/>
              <a:gd name="connsiteX1975" fmla="*/ 191061 w 8247278"/>
              <a:gd name="connsiteY1975" fmla="*/ 6228548 h 6858000"/>
              <a:gd name="connsiteX1976" fmla="*/ 201265 w 8247278"/>
              <a:gd name="connsiteY1976" fmla="*/ 6238421 h 6858000"/>
              <a:gd name="connsiteX1977" fmla="*/ 209510 w 8247278"/>
              <a:gd name="connsiteY1977" fmla="*/ 6251413 h 6858000"/>
              <a:gd name="connsiteX1978" fmla="*/ 217754 w 8247278"/>
              <a:gd name="connsiteY1978" fmla="*/ 6264405 h 6858000"/>
              <a:gd name="connsiteX1979" fmla="*/ 223474 w 8247278"/>
              <a:gd name="connsiteY1979" fmla="*/ 6280103 h 6858000"/>
              <a:gd name="connsiteX1980" fmla="*/ 228078 w 8247278"/>
              <a:gd name="connsiteY1980" fmla="*/ 6294970 h 6858000"/>
              <a:gd name="connsiteX1981" fmla="*/ 230927 w 8247278"/>
              <a:gd name="connsiteY1981" fmla="*/ 6311969 h 6858000"/>
              <a:gd name="connsiteX1982" fmla="*/ 231677 w 8247278"/>
              <a:gd name="connsiteY1982" fmla="*/ 6329696 h 6858000"/>
              <a:gd name="connsiteX1983" fmla="*/ 230536 w 8247278"/>
              <a:gd name="connsiteY1983" fmla="*/ 6347167 h 6858000"/>
              <a:gd name="connsiteX1984" fmla="*/ 226176 w 8247278"/>
              <a:gd name="connsiteY1984" fmla="*/ 6364535 h 6858000"/>
              <a:gd name="connsiteX1985" fmla="*/ 219714 w 8247278"/>
              <a:gd name="connsiteY1985" fmla="*/ 6382633 h 6858000"/>
              <a:gd name="connsiteX1986" fmla="*/ 215714 w 8247278"/>
              <a:gd name="connsiteY1986" fmla="*/ 6392254 h 6858000"/>
              <a:gd name="connsiteX1987" fmla="*/ 210808 w 8247278"/>
              <a:gd name="connsiteY1987" fmla="*/ 6400054 h 6858000"/>
              <a:gd name="connsiteX1988" fmla="*/ 205472 w 8247278"/>
              <a:gd name="connsiteY1988" fmla="*/ 6409835 h 6858000"/>
              <a:gd name="connsiteX1989" fmla="*/ 199236 w 8247278"/>
              <a:gd name="connsiteY1989" fmla="*/ 6417790 h 6858000"/>
              <a:gd name="connsiteX1990" fmla="*/ 206583 w 8247278"/>
              <a:gd name="connsiteY1990" fmla="*/ 6419813 h 6858000"/>
              <a:gd name="connsiteX1991" fmla="*/ 213370 w 8247278"/>
              <a:gd name="connsiteY1991" fmla="*/ 6421422 h 6858000"/>
              <a:gd name="connsiteX1992" fmla="*/ 218617 w 8247278"/>
              <a:gd name="connsiteY1992" fmla="*/ 6424174 h 6858000"/>
              <a:gd name="connsiteX1993" fmla="*/ 222531 w 8247278"/>
              <a:gd name="connsiteY1993" fmla="*/ 6427082 h 6858000"/>
              <a:gd name="connsiteX1994" fmla="*/ 230365 w 8247278"/>
              <a:gd name="connsiteY1994" fmla="*/ 6432901 h 6858000"/>
              <a:gd name="connsiteX1995" fmla="*/ 234556 w 8247278"/>
              <a:gd name="connsiteY1995" fmla="*/ 6440592 h 6858000"/>
              <a:gd name="connsiteX1996" fmla="*/ 235315 w 8247278"/>
              <a:gd name="connsiteY1996" fmla="*/ 6449171 h 6858000"/>
              <a:gd name="connsiteX1997" fmla="*/ 235305 w 8247278"/>
              <a:gd name="connsiteY1997" fmla="*/ 6458321 h 6858000"/>
              <a:gd name="connsiteX1998" fmla="*/ 233964 w 8247278"/>
              <a:gd name="connsiteY1998" fmla="*/ 6467629 h 6858000"/>
              <a:gd name="connsiteX1999" fmla="*/ 229964 w 8247278"/>
              <a:gd name="connsiteY1999" fmla="*/ 6477250 h 6858000"/>
              <a:gd name="connsiteX2000" fmla="*/ 226730 w 8247278"/>
              <a:gd name="connsiteY2000" fmla="*/ 6486299 h 6858000"/>
              <a:gd name="connsiteX2001" fmla="*/ 221401 w 8247278"/>
              <a:gd name="connsiteY2001" fmla="*/ 6496076 h 6858000"/>
              <a:gd name="connsiteX2002" fmla="*/ 211934 w 8247278"/>
              <a:gd name="connsiteY2002" fmla="*/ 6513082 h 6858000"/>
              <a:gd name="connsiteX2003" fmla="*/ 203865 w 8247278"/>
              <a:gd name="connsiteY2003" fmla="*/ 6526554 h 6858000"/>
              <a:gd name="connsiteX2004" fmla="*/ 201483 w 8247278"/>
              <a:gd name="connsiteY2004" fmla="*/ 6531651 h 6858000"/>
              <a:gd name="connsiteX2005" fmla="*/ 200637 w 8247278"/>
              <a:gd name="connsiteY2005" fmla="*/ 6535603 h 6858000"/>
              <a:gd name="connsiteX2006" fmla="*/ 202675 w 8247278"/>
              <a:gd name="connsiteY2006" fmla="*/ 6529102 h 6858000"/>
              <a:gd name="connsiteX2007" fmla="*/ 206950 w 8247278"/>
              <a:gd name="connsiteY2007" fmla="*/ 6524262 h 6858000"/>
              <a:gd name="connsiteX2008" fmla="*/ 210032 w 8247278"/>
              <a:gd name="connsiteY2008" fmla="*/ 6521974 h 6858000"/>
              <a:gd name="connsiteX2009" fmla="*/ 214444 w 8247278"/>
              <a:gd name="connsiteY2009" fmla="*/ 6519528 h 6858000"/>
              <a:gd name="connsiteX2010" fmla="*/ 218436 w 8247278"/>
              <a:gd name="connsiteY2010" fmla="*/ 6519057 h 6858000"/>
              <a:gd name="connsiteX2011" fmla="*/ 222772 w 8247278"/>
              <a:gd name="connsiteY2011" fmla="*/ 6519991 h 6858000"/>
              <a:gd name="connsiteX2012" fmla="*/ 227882 w 8247278"/>
              <a:gd name="connsiteY2012" fmla="*/ 6520351 h 6858000"/>
              <a:gd name="connsiteX2013" fmla="*/ 232010 w 8247278"/>
              <a:gd name="connsiteY2013" fmla="*/ 6522272 h 6858000"/>
              <a:gd name="connsiteX2014" fmla="*/ 240613 w 8247278"/>
              <a:gd name="connsiteY2014" fmla="*/ 6527516 h 6858000"/>
              <a:gd name="connsiteX2015" fmla="*/ 247886 w 8247278"/>
              <a:gd name="connsiteY2015" fmla="*/ 6532919 h 6858000"/>
              <a:gd name="connsiteX2016" fmla="*/ 254948 w 8247278"/>
              <a:gd name="connsiteY2016" fmla="*/ 6539309 h 6858000"/>
              <a:gd name="connsiteX2017" fmla="*/ 257670 w 8247278"/>
              <a:gd name="connsiteY2017" fmla="*/ 6544767 h 6858000"/>
              <a:gd name="connsiteX2018" fmla="*/ 252139 w 8247278"/>
              <a:gd name="connsiteY2018" fmla="*/ 6546383 h 6858000"/>
              <a:gd name="connsiteX2019" fmla="*/ 247166 w 8247278"/>
              <a:gd name="connsiteY2019" fmla="*/ 6548413 h 6858000"/>
              <a:gd name="connsiteX2020" fmla="*/ 242196 w 8247278"/>
              <a:gd name="connsiteY2020" fmla="*/ 6550444 h 6858000"/>
              <a:gd name="connsiteX2021" fmla="*/ 237570 w 8247278"/>
              <a:gd name="connsiteY2021" fmla="*/ 6553880 h 6858000"/>
              <a:gd name="connsiteX2022" fmla="*/ 232947 w 8247278"/>
              <a:gd name="connsiteY2022" fmla="*/ 6557314 h 6858000"/>
              <a:gd name="connsiteX2023" fmla="*/ 230002 w 8247278"/>
              <a:gd name="connsiteY2023" fmla="*/ 6561995 h 6858000"/>
              <a:gd name="connsiteX2024" fmla="*/ 224535 w 8247278"/>
              <a:gd name="connsiteY2024" fmla="*/ 6569380 h 6858000"/>
              <a:gd name="connsiteX2025" fmla="*/ 220533 w 8247278"/>
              <a:gd name="connsiteY2025" fmla="*/ 6579003 h 6858000"/>
              <a:gd name="connsiteX2026" fmla="*/ 217864 w 8247278"/>
              <a:gd name="connsiteY2026" fmla="*/ 6588465 h 6858000"/>
              <a:gd name="connsiteX2027" fmla="*/ 217852 w 8247278"/>
              <a:gd name="connsiteY2027" fmla="*/ 6597616 h 6858000"/>
              <a:gd name="connsiteX2028" fmla="*/ 218053 w 8247278"/>
              <a:gd name="connsiteY2028" fmla="*/ 6605780 h 6858000"/>
              <a:gd name="connsiteX2029" fmla="*/ 220354 w 8247278"/>
              <a:gd name="connsiteY2029" fmla="*/ 6613213 h 6858000"/>
              <a:gd name="connsiteX2030" fmla="*/ 223638 w 8247278"/>
              <a:gd name="connsiteY2030" fmla="*/ 6619085 h 6858000"/>
              <a:gd name="connsiteX2031" fmla="*/ 229232 w 8247278"/>
              <a:gd name="connsiteY2031" fmla="*/ 6623239 h 6858000"/>
              <a:gd name="connsiteX2032" fmla="*/ 233011 w 8247278"/>
              <a:gd name="connsiteY2032" fmla="*/ 6623759 h 6858000"/>
              <a:gd name="connsiteX2033" fmla="*/ 236019 w 8247278"/>
              <a:gd name="connsiteY2033" fmla="*/ 6624849 h 6858000"/>
              <a:gd name="connsiteX2034" fmla="*/ 239797 w 8247278"/>
              <a:gd name="connsiteY2034" fmla="*/ 6625366 h 6858000"/>
              <a:gd name="connsiteX2035" fmla="*/ 243440 w 8247278"/>
              <a:gd name="connsiteY2035" fmla="*/ 6623491 h 6858000"/>
              <a:gd name="connsiteX2036" fmla="*/ 248201 w 8247278"/>
              <a:gd name="connsiteY2036" fmla="*/ 6622447 h 6858000"/>
              <a:gd name="connsiteX2037" fmla="*/ 252823 w 8247278"/>
              <a:gd name="connsiteY2037" fmla="*/ 6619014 h 6858000"/>
              <a:gd name="connsiteX2038" fmla="*/ 258007 w 8247278"/>
              <a:gd name="connsiteY2038" fmla="*/ 6615994 h 6858000"/>
              <a:gd name="connsiteX2039" fmla="*/ 262842 w 8247278"/>
              <a:gd name="connsiteY2039" fmla="*/ 6611572 h 6858000"/>
              <a:gd name="connsiteX2040" fmla="*/ 272583 w 8247278"/>
              <a:gd name="connsiteY2040" fmla="*/ 6599349 h 6858000"/>
              <a:gd name="connsiteX2041" fmla="*/ 274117 w 8247278"/>
              <a:gd name="connsiteY2041" fmla="*/ 6607354 h 6858000"/>
              <a:gd name="connsiteX2042" fmla="*/ 272986 w 8247278"/>
              <a:gd name="connsiteY2042" fmla="*/ 6615674 h 6858000"/>
              <a:gd name="connsiteX2043" fmla="*/ 270737 w 8247278"/>
              <a:gd name="connsiteY2043" fmla="*/ 6623162 h 6858000"/>
              <a:gd name="connsiteX2044" fmla="*/ 268699 w 8247278"/>
              <a:gd name="connsiteY2044" fmla="*/ 6629662 h 6858000"/>
              <a:gd name="connsiteX2045" fmla="*/ 264774 w 8247278"/>
              <a:gd name="connsiteY2045" fmla="*/ 6635903 h 6858000"/>
              <a:gd name="connsiteX2046" fmla="*/ 261617 w 8247278"/>
              <a:gd name="connsiteY2046" fmla="*/ 6641571 h 6858000"/>
              <a:gd name="connsiteX2047" fmla="*/ 258673 w 8247278"/>
              <a:gd name="connsiteY2047" fmla="*/ 6646254 h 6858000"/>
              <a:gd name="connsiteX2048" fmla="*/ 253838 w 8247278"/>
              <a:gd name="connsiteY2048" fmla="*/ 6650676 h 6858000"/>
              <a:gd name="connsiteX2049" fmla="*/ 244937 w 8247278"/>
              <a:gd name="connsiteY2049" fmla="*/ 6658948 h 6858000"/>
              <a:gd name="connsiteX2050" fmla="*/ 234574 w 8247278"/>
              <a:gd name="connsiteY2050" fmla="*/ 6664986 h 6858000"/>
              <a:gd name="connsiteX2051" fmla="*/ 225398 w 8247278"/>
              <a:gd name="connsiteY2051" fmla="*/ 6668475 h 6858000"/>
              <a:gd name="connsiteX2052" fmla="*/ 216996 w 8247278"/>
              <a:gd name="connsiteY2052" fmla="*/ 6671392 h 6858000"/>
              <a:gd name="connsiteX2053" fmla="*/ 239997 w 8247278"/>
              <a:gd name="connsiteY2053" fmla="*/ 6694201 h 6858000"/>
              <a:gd name="connsiteX2054" fmla="*/ 264538 w 8247278"/>
              <a:gd name="connsiteY2054" fmla="*/ 6715865 h 6858000"/>
              <a:gd name="connsiteX2055" fmla="*/ 276635 w 8247278"/>
              <a:gd name="connsiteY2055" fmla="*/ 6725995 h 6858000"/>
              <a:gd name="connsiteX2056" fmla="*/ 289503 w 8247278"/>
              <a:gd name="connsiteY2056" fmla="*/ 6735554 h 6858000"/>
              <a:gd name="connsiteX2057" fmla="*/ 304472 w 8247278"/>
              <a:gd name="connsiteY2057" fmla="*/ 6744383 h 6858000"/>
              <a:gd name="connsiteX2058" fmla="*/ 319091 w 8247278"/>
              <a:gd name="connsiteY2058" fmla="*/ 6751808 h 6858000"/>
              <a:gd name="connsiteX2059" fmla="*/ 307120 w 8247278"/>
              <a:gd name="connsiteY2059" fmla="*/ 6753220 h 6858000"/>
              <a:gd name="connsiteX2060" fmla="*/ 296690 w 8247278"/>
              <a:gd name="connsiteY2060" fmla="*/ 6753486 h 6858000"/>
              <a:gd name="connsiteX2061" fmla="*/ 288922 w 8247278"/>
              <a:gd name="connsiteY2061" fmla="*/ 6753440 h 6858000"/>
              <a:gd name="connsiteX2062" fmla="*/ 281155 w 8247278"/>
              <a:gd name="connsiteY2062" fmla="*/ 6753392 h 6858000"/>
              <a:gd name="connsiteX2063" fmla="*/ 279051 w 8247278"/>
              <a:gd name="connsiteY2063" fmla="*/ 6754122 h 6858000"/>
              <a:gd name="connsiteX2064" fmla="*/ 276952 w 8247278"/>
              <a:gd name="connsiteY2064" fmla="*/ 6754851 h 6858000"/>
              <a:gd name="connsiteX2065" fmla="*/ 272751 w 8247278"/>
              <a:gd name="connsiteY2065" fmla="*/ 6756310 h 6858000"/>
              <a:gd name="connsiteX2066" fmla="*/ 271556 w 8247278"/>
              <a:gd name="connsiteY2066" fmla="*/ 6758859 h 6858000"/>
              <a:gd name="connsiteX2067" fmla="*/ 265318 w 8247278"/>
              <a:gd name="connsiteY2067" fmla="*/ 6766817 h 6858000"/>
              <a:gd name="connsiteX2068" fmla="*/ 261665 w 8247278"/>
              <a:gd name="connsiteY2068" fmla="*/ 6777842 h 6858000"/>
              <a:gd name="connsiteX2069" fmla="*/ 268727 w 8247278"/>
              <a:gd name="connsiteY2069" fmla="*/ 6784231 h 6858000"/>
              <a:gd name="connsiteX2070" fmla="*/ 275094 w 8247278"/>
              <a:gd name="connsiteY2070" fmla="*/ 6787815 h 6858000"/>
              <a:gd name="connsiteX2071" fmla="*/ 280202 w 8247278"/>
              <a:gd name="connsiteY2071" fmla="*/ 6788176 h 6858000"/>
              <a:gd name="connsiteX2072" fmla="*/ 285523 w 8247278"/>
              <a:gd name="connsiteY2072" fmla="*/ 6787547 h 6858000"/>
              <a:gd name="connsiteX2073" fmla="*/ 290282 w 8247278"/>
              <a:gd name="connsiteY2073" fmla="*/ 6786506 h 6858000"/>
              <a:gd name="connsiteX2074" fmla="*/ 295604 w 8247278"/>
              <a:gd name="connsiteY2074" fmla="*/ 6785876 h 6858000"/>
              <a:gd name="connsiteX2075" fmla="*/ 300712 w 8247278"/>
              <a:gd name="connsiteY2075" fmla="*/ 6786238 h 6858000"/>
              <a:gd name="connsiteX2076" fmla="*/ 305188 w 8247278"/>
              <a:gd name="connsiteY2076" fmla="*/ 6789563 h 6858000"/>
              <a:gd name="connsiteX2077" fmla="*/ 304344 w 8247278"/>
              <a:gd name="connsiteY2077" fmla="*/ 6793514 h 6858000"/>
              <a:gd name="connsiteX2078" fmla="*/ 301820 w 8247278"/>
              <a:gd name="connsiteY2078" fmla="*/ 6796220 h 6858000"/>
              <a:gd name="connsiteX2079" fmla="*/ 299856 w 8247278"/>
              <a:gd name="connsiteY2079" fmla="*/ 6799340 h 6858000"/>
              <a:gd name="connsiteX2080" fmla="*/ 295233 w 8247278"/>
              <a:gd name="connsiteY2080" fmla="*/ 6802775 h 6858000"/>
              <a:gd name="connsiteX2081" fmla="*/ 292152 w 8247278"/>
              <a:gd name="connsiteY2081" fmla="*/ 6805063 h 6858000"/>
              <a:gd name="connsiteX2082" fmla="*/ 288161 w 8247278"/>
              <a:gd name="connsiteY2082" fmla="*/ 6805535 h 6858000"/>
              <a:gd name="connsiteX2083" fmla="*/ 282419 w 8247278"/>
              <a:gd name="connsiteY2083" fmla="*/ 6808137 h 6858000"/>
              <a:gd name="connsiteX2084" fmla="*/ 276328 w 8247278"/>
              <a:gd name="connsiteY2084" fmla="*/ 6809338 h 6858000"/>
              <a:gd name="connsiteX2085" fmla="*/ 285774 w 8247278"/>
              <a:gd name="connsiteY2085" fmla="*/ 6810631 h 6858000"/>
              <a:gd name="connsiteX2086" fmla="*/ 293121 w 8247278"/>
              <a:gd name="connsiteY2086" fmla="*/ 6812656 h 6858000"/>
              <a:gd name="connsiteX2087" fmla="*/ 299488 w 8247278"/>
              <a:gd name="connsiteY2087" fmla="*/ 6816238 h 6858000"/>
              <a:gd name="connsiteX2088" fmla="*/ 304522 w 8247278"/>
              <a:gd name="connsiteY2088" fmla="*/ 6819978 h 6858000"/>
              <a:gd name="connsiteX2089" fmla="*/ 308787 w 8247278"/>
              <a:gd name="connsiteY2089" fmla="*/ 6824291 h 6858000"/>
              <a:gd name="connsiteX2090" fmla="*/ 310950 w 8247278"/>
              <a:gd name="connsiteY2090" fmla="*/ 6829332 h 6858000"/>
              <a:gd name="connsiteX2091" fmla="*/ 313885 w 8247278"/>
              <a:gd name="connsiteY2091" fmla="*/ 6833802 h 6858000"/>
              <a:gd name="connsiteX2092" fmla="*/ 315278 w 8247278"/>
              <a:gd name="connsiteY2092" fmla="*/ 6839416 h 6858000"/>
              <a:gd name="connsiteX2093" fmla="*/ 314983 w 8247278"/>
              <a:gd name="connsiteY2093" fmla="*/ 6852933 h 6858000"/>
              <a:gd name="connsiteX2094" fmla="*/ 313655 w 8247278"/>
              <a:gd name="connsiteY2094" fmla="*/ 6858000 h 6858000"/>
              <a:gd name="connsiteX2095" fmla="*/ 2327439 w 8247278"/>
              <a:gd name="connsiteY2095" fmla="*/ 6858000 h 6858000"/>
              <a:gd name="connsiteX2096" fmla="*/ 2319235 w 8247278"/>
              <a:gd name="connsiteY2096" fmla="*/ 6847735 h 6858000"/>
              <a:gd name="connsiteX2097" fmla="*/ 2311414 w 8247278"/>
              <a:gd name="connsiteY2097" fmla="*/ 6832765 h 6858000"/>
              <a:gd name="connsiteX2098" fmla="*/ 2303594 w 8247278"/>
              <a:gd name="connsiteY2098" fmla="*/ 6817798 h 6858000"/>
              <a:gd name="connsiteX2099" fmla="*/ 2297102 w 8247278"/>
              <a:gd name="connsiteY2099" fmla="*/ 6802672 h 6858000"/>
              <a:gd name="connsiteX2100" fmla="*/ 2292152 w 8247278"/>
              <a:gd name="connsiteY2100" fmla="*/ 6786402 h 6858000"/>
              <a:gd name="connsiteX2101" fmla="*/ 2289091 w 8247278"/>
              <a:gd name="connsiteY2101" fmla="*/ 6770391 h 6858000"/>
              <a:gd name="connsiteX2102" fmla="*/ 2286589 w 8247278"/>
              <a:gd name="connsiteY2102" fmla="*/ 6754795 h 6858000"/>
              <a:gd name="connsiteX2103" fmla="*/ 2286188 w 8247278"/>
              <a:gd name="connsiteY2103" fmla="*/ 6738470 h 6858000"/>
              <a:gd name="connsiteX2104" fmla="*/ 2285576 w 8247278"/>
              <a:gd name="connsiteY2104" fmla="*/ 6723133 h 6858000"/>
              <a:gd name="connsiteX2105" fmla="*/ 2288744 w 8247278"/>
              <a:gd name="connsiteY2105" fmla="*/ 6708314 h 6858000"/>
              <a:gd name="connsiteX2106" fmla="*/ 2291699 w 8247278"/>
              <a:gd name="connsiteY2106" fmla="*/ 6694481 h 6858000"/>
              <a:gd name="connsiteX2107" fmla="*/ 2298434 w 8247278"/>
              <a:gd name="connsiteY2107" fmla="*/ 6681169 h 6858000"/>
              <a:gd name="connsiteX2108" fmla="*/ 2291719 w 8247278"/>
              <a:gd name="connsiteY2108" fmla="*/ 6676182 h 6858000"/>
              <a:gd name="connsiteX2109" fmla="*/ 2286762 w 8247278"/>
              <a:gd name="connsiteY2109" fmla="*/ 6669061 h 6858000"/>
              <a:gd name="connsiteX2110" fmla="*/ 2280890 w 8247278"/>
              <a:gd name="connsiteY2110" fmla="*/ 6660124 h 6858000"/>
              <a:gd name="connsiteX2111" fmla="*/ 2275657 w 8247278"/>
              <a:gd name="connsiteY2111" fmla="*/ 6648221 h 6858000"/>
              <a:gd name="connsiteX2112" fmla="*/ 2270979 w 8247278"/>
              <a:gd name="connsiteY2112" fmla="*/ 6636734 h 6858000"/>
              <a:gd name="connsiteX2113" fmla="*/ 2265955 w 8247278"/>
              <a:gd name="connsiteY2113" fmla="*/ 6623842 h 6858000"/>
              <a:gd name="connsiteX2114" fmla="*/ 2259412 w 8247278"/>
              <a:gd name="connsiteY2114" fmla="*/ 6593797 h 6858000"/>
              <a:gd name="connsiteX2115" fmla="*/ 2251958 w 8247278"/>
              <a:gd name="connsiteY2115" fmla="*/ 6561930 h 6858000"/>
              <a:gd name="connsiteX2116" fmla="*/ 2246396 w 8247278"/>
              <a:gd name="connsiteY2116" fmla="*/ 6530324 h 6858000"/>
              <a:gd name="connsiteX2117" fmla="*/ 2238345 w 8247278"/>
              <a:gd name="connsiteY2117" fmla="*/ 6473971 h 6858000"/>
              <a:gd name="connsiteX2118" fmla="*/ 2235486 w 8247278"/>
              <a:gd name="connsiteY2118" fmla="*/ 6466120 h 6858000"/>
              <a:gd name="connsiteX2119" fmla="*/ 2235219 w 8247278"/>
              <a:gd name="connsiteY2119" fmla="*/ 6452188 h 6858000"/>
              <a:gd name="connsiteX2120" fmla="*/ 2238345 w 8247278"/>
              <a:gd name="connsiteY2120" fmla="*/ 6473971 h 6858000"/>
              <a:gd name="connsiteX2121" fmla="*/ 2239041 w 8247278"/>
              <a:gd name="connsiteY2121" fmla="*/ 6476777 h 6858000"/>
              <a:gd name="connsiteX2122" fmla="*/ 2240720 w 8247278"/>
              <a:gd name="connsiteY2122" fmla="*/ 6478024 h 6858000"/>
              <a:gd name="connsiteX2123" fmla="*/ 2242821 w 8247278"/>
              <a:gd name="connsiteY2123" fmla="*/ 6477296 h 6858000"/>
              <a:gd name="connsiteX2124" fmla="*/ 2244360 w 8247278"/>
              <a:gd name="connsiteY2124" fmla="*/ 6476151 h 6858000"/>
              <a:gd name="connsiteX2125" fmla="*/ 2248846 w 8247278"/>
              <a:gd name="connsiteY2125" fmla="*/ 6470324 h 6858000"/>
              <a:gd name="connsiteX2126" fmla="*/ 2253755 w 8247278"/>
              <a:gd name="connsiteY2126" fmla="*/ 6462524 h 6858000"/>
              <a:gd name="connsiteX2127" fmla="*/ 2259084 w 8247278"/>
              <a:gd name="connsiteY2127" fmla="*/ 6452745 h 6858000"/>
              <a:gd name="connsiteX2128" fmla="*/ 2264206 w 8247278"/>
              <a:gd name="connsiteY2128" fmla="*/ 6443954 h 6858000"/>
              <a:gd name="connsiteX2129" fmla="*/ 2270445 w 8247278"/>
              <a:gd name="connsiteY2129" fmla="*/ 6435996 h 6858000"/>
              <a:gd name="connsiteX2130" fmla="*/ 2273176 w 8247278"/>
              <a:gd name="connsiteY2130" fmla="*/ 6432304 h 6858000"/>
              <a:gd name="connsiteX2131" fmla="*/ 2276263 w 8247278"/>
              <a:gd name="connsiteY2131" fmla="*/ 6430012 h 6858000"/>
              <a:gd name="connsiteX2132" fmla="*/ 2279936 w 8247278"/>
              <a:gd name="connsiteY2132" fmla="*/ 6461361 h 6858000"/>
              <a:gd name="connsiteX2133" fmla="*/ 2281369 w 8247278"/>
              <a:gd name="connsiteY2133" fmla="*/ 6491048 h 6858000"/>
              <a:gd name="connsiteX2134" fmla="*/ 2284208 w 8247278"/>
              <a:gd name="connsiteY2134" fmla="*/ 6517198 h 6858000"/>
              <a:gd name="connsiteX2135" fmla="*/ 2285664 w 8247278"/>
              <a:gd name="connsiteY2135" fmla="*/ 6528583 h 6858000"/>
              <a:gd name="connsiteX2136" fmla="*/ 2287891 w 8247278"/>
              <a:gd name="connsiteY2136" fmla="*/ 6539395 h 6858000"/>
              <a:gd name="connsiteX2137" fmla="*/ 2290329 w 8247278"/>
              <a:gd name="connsiteY2137" fmla="*/ 6549220 h 6858000"/>
              <a:gd name="connsiteX2138" fmla="*/ 2294867 w 8247278"/>
              <a:gd name="connsiteY2138" fmla="*/ 6558315 h 6858000"/>
              <a:gd name="connsiteX2139" fmla="*/ 2299830 w 8247278"/>
              <a:gd name="connsiteY2139" fmla="*/ 6565436 h 6858000"/>
              <a:gd name="connsiteX2140" fmla="*/ 2306333 w 8247278"/>
              <a:gd name="connsiteY2140" fmla="*/ 6571410 h 6858000"/>
              <a:gd name="connsiteX2141" fmla="*/ 2313816 w 8247278"/>
              <a:gd name="connsiteY2141" fmla="*/ 6575825 h 6858000"/>
              <a:gd name="connsiteX2142" fmla="*/ 2323960 w 8247278"/>
              <a:gd name="connsiteY2142" fmla="*/ 6579924 h 6858000"/>
              <a:gd name="connsiteX2143" fmla="*/ 2335297 w 8247278"/>
              <a:gd name="connsiteY2143" fmla="*/ 6581476 h 6858000"/>
              <a:gd name="connsiteX2144" fmla="*/ 2348735 w 8247278"/>
              <a:gd name="connsiteY2144" fmla="*/ 6582300 h 6858000"/>
              <a:gd name="connsiteX2145" fmla="*/ 2343966 w 8247278"/>
              <a:gd name="connsiteY2145" fmla="*/ 6592494 h 6858000"/>
              <a:gd name="connsiteX2146" fmla="*/ 2337303 w 8247278"/>
              <a:gd name="connsiteY2146" fmla="*/ 6602428 h 6858000"/>
              <a:gd name="connsiteX2147" fmla="*/ 2331413 w 8247278"/>
              <a:gd name="connsiteY2147" fmla="*/ 6611791 h 6858000"/>
              <a:gd name="connsiteX2148" fmla="*/ 2323634 w 8247278"/>
              <a:gd name="connsiteY2148" fmla="*/ 6620893 h 6858000"/>
              <a:gd name="connsiteX2149" fmla="*/ 2321121 w 8247278"/>
              <a:gd name="connsiteY2149" fmla="*/ 6614448 h 6858000"/>
              <a:gd name="connsiteX2150" fmla="*/ 2318607 w 8247278"/>
              <a:gd name="connsiteY2150" fmla="*/ 6608004 h 6858000"/>
              <a:gd name="connsiteX2151" fmla="*/ 2317140 w 8247278"/>
              <a:gd name="connsiteY2151" fmla="*/ 6605769 h 6858000"/>
              <a:gd name="connsiteX2152" fmla="*/ 2314902 w 8247278"/>
              <a:gd name="connsiteY2152" fmla="*/ 6604108 h 6858000"/>
              <a:gd name="connsiteX2153" fmla="*/ 2311122 w 8247278"/>
              <a:gd name="connsiteY2153" fmla="*/ 6603589 h 6858000"/>
              <a:gd name="connsiteX2154" fmla="*/ 2306574 w 8247278"/>
              <a:gd name="connsiteY2154" fmla="*/ 6603643 h 6858000"/>
              <a:gd name="connsiteX2155" fmla="*/ 2304601 w 8247278"/>
              <a:gd name="connsiteY2155" fmla="*/ 6615914 h 6858000"/>
              <a:gd name="connsiteX2156" fmla="*/ 2306902 w 8247278"/>
              <a:gd name="connsiteY2156" fmla="*/ 6623347 h 6858000"/>
              <a:gd name="connsiteX2157" fmla="*/ 2308927 w 8247278"/>
              <a:gd name="connsiteY2157" fmla="*/ 6625998 h 6858000"/>
              <a:gd name="connsiteX2158" fmla="*/ 2309625 w 8247278"/>
              <a:gd name="connsiteY2158" fmla="*/ 6628805 h 6858000"/>
              <a:gd name="connsiteX2159" fmla="*/ 2312845 w 8247278"/>
              <a:gd name="connsiteY2159" fmla="*/ 6628907 h 6858000"/>
              <a:gd name="connsiteX2160" fmla="*/ 2315854 w 8247278"/>
              <a:gd name="connsiteY2160" fmla="*/ 6629997 h 6858000"/>
              <a:gd name="connsiteX2161" fmla="*/ 2322503 w 8247278"/>
              <a:gd name="connsiteY2161" fmla="*/ 6629212 h 6858000"/>
              <a:gd name="connsiteX2162" fmla="*/ 2330137 w 8247278"/>
              <a:gd name="connsiteY2162" fmla="*/ 6626869 h 6858000"/>
              <a:gd name="connsiteX2163" fmla="*/ 2339307 w 8247278"/>
              <a:gd name="connsiteY2163" fmla="*/ 6623380 h 6858000"/>
              <a:gd name="connsiteX2164" fmla="*/ 2348905 w 8247278"/>
              <a:gd name="connsiteY2164" fmla="*/ 6617914 h 6858000"/>
              <a:gd name="connsiteX2165" fmla="*/ 2369000 w 8247278"/>
              <a:gd name="connsiteY2165" fmla="*/ 6608802 h 6858000"/>
              <a:gd name="connsiteX2166" fmla="*/ 2378176 w 8247278"/>
              <a:gd name="connsiteY2166" fmla="*/ 6605313 h 6858000"/>
              <a:gd name="connsiteX2167" fmla="*/ 2387138 w 8247278"/>
              <a:gd name="connsiteY2167" fmla="*/ 6602812 h 6858000"/>
              <a:gd name="connsiteX2168" fmla="*/ 2394908 w 8247278"/>
              <a:gd name="connsiteY2168" fmla="*/ 6602859 h 6858000"/>
              <a:gd name="connsiteX2169" fmla="*/ 2399457 w 8247278"/>
              <a:gd name="connsiteY2169" fmla="*/ 6602803 h 6858000"/>
              <a:gd name="connsiteX2170" fmla="*/ 2403022 w 8247278"/>
              <a:gd name="connsiteY2170" fmla="*/ 6604311 h 6858000"/>
              <a:gd name="connsiteX2171" fmla="*/ 2405259 w 8247278"/>
              <a:gd name="connsiteY2171" fmla="*/ 6605972 h 6858000"/>
              <a:gd name="connsiteX2172" fmla="*/ 2408408 w 8247278"/>
              <a:gd name="connsiteY2172" fmla="*/ 6609453 h 6858000"/>
              <a:gd name="connsiteX2173" fmla="*/ 2410433 w 8247278"/>
              <a:gd name="connsiteY2173" fmla="*/ 6612102 h 6858000"/>
              <a:gd name="connsiteX2174" fmla="*/ 2411266 w 8247278"/>
              <a:gd name="connsiteY2174" fmla="*/ 6617302 h 6858000"/>
              <a:gd name="connsiteX2175" fmla="*/ 2398239 w 8247278"/>
              <a:gd name="connsiteY2175" fmla="*/ 6623654 h 6858000"/>
              <a:gd name="connsiteX2176" fmla="*/ 2389416 w 8247278"/>
              <a:gd name="connsiteY2176" fmla="*/ 6628546 h 6858000"/>
              <a:gd name="connsiteX2177" fmla="*/ 2384928 w 8247278"/>
              <a:gd name="connsiteY2177" fmla="*/ 6634372 h 6858000"/>
              <a:gd name="connsiteX2178" fmla="*/ 2381003 w 8247278"/>
              <a:gd name="connsiteY2178" fmla="*/ 6640614 h 6858000"/>
              <a:gd name="connsiteX2179" fmla="*/ 2378407 w 8247278"/>
              <a:gd name="connsiteY2179" fmla="*/ 6646698 h 6858000"/>
              <a:gd name="connsiteX2180" fmla="*/ 2379029 w 8247278"/>
              <a:gd name="connsiteY2180" fmla="*/ 6652886 h 6858000"/>
              <a:gd name="connsiteX2181" fmla="*/ 2381047 w 8247278"/>
              <a:gd name="connsiteY2181" fmla="*/ 6664685 h 6858000"/>
              <a:gd name="connsiteX2182" fmla="*/ 2380339 w 8247278"/>
              <a:gd name="connsiteY2182" fmla="*/ 6671030 h 6858000"/>
              <a:gd name="connsiteX2183" fmla="*/ 2379838 w 8247278"/>
              <a:gd name="connsiteY2183" fmla="*/ 6676385 h 6858000"/>
              <a:gd name="connsiteX2184" fmla="*/ 2379344 w 8247278"/>
              <a:gd name="connsiteY2184" fmla="*/ 6681739 h 6858000"/>
              <a:gd name="connsiteX2185" fmla="*/ 2374298 w 8247278"/>
              <a:gd name="connsiteY2185" fmla="*/ 6687150 h 6858000"/>
              <a:gd name="connsiteX2186" fmla="*/ 2368135 w 8247278"/>
              <a:gd name="connsiteY2186" fmla="*/ 6691728 h 6858000"/>
              <a:gd name="connsiteX2187" fmla="*/ 2360080 w 8247278"/>
              <a:gd name="connsiteY2187" fmla="*/ 6696050 h 6858000"/>
              <a:gd name="connsiteX2188" fmla="*/ 2346917 w 8247278"/>
              <a:gd name="connsiteY2188" fmla="*/ 6700010 h 6858000"/>
              <a:gd name="connsiteX2189" fmla="*/ 2329204 w 8247278"/>
              <a:gd name="connsiteY2189" fmla="*/ 6704025 h 6858000"/>
              <a:gd name="connsiteX2190" fmla="*/ 2327810 w 8247278"/>
              <a:gd name="connsiteY2190" fmla="*/ 6698410 h 6858000"/>
              <a:gd name="connsiteX2191" fmla="*/ 2327535 w 8247278"/>
              <a:gd name="connsiteY2191" fmla="*/ 6693627 h 6858000"/>
              <a:gd name="connsiteX2192" fmla="*/ 2329858 w 8247278"/>
              <a:gd name="connsiteY2192" fmla="*/ 6682761 h 6858000"/>
              <a:gd name="connsiteX2193" fmla="*/ 2332318 w 8247278"/>
              <a:gd name="connsiteY2193" fmla="*/ 6674283 h 6858000"/>
              <a:gd name="connsiteX2194" fmla="*/ 2335128 w 8247278"/>
              <a:gd name="connsiteY2194" fmla="*/ 6667210 h 6858000"/>
              <a:gd name="connsiteX2195" fmla="*/ 2335622 w 8247278"/>
              <a:gd name="connsiteY2195" fmla="*/ 6661855 h 6858000"/>
              <a:gd name="connsiteX2196" fmla="*/ 2334924 w 8247278"/>
              <a:gd name="connsiteY2196" fmla="*/ 6659048 h 6858000"/>
              <a:gd name="connsiteX2197" fmla="*/ 2332687 w 8247278"/>
              <a:gd name="connsiteY2197" fmla="*/ 6657387 h 6858000"/>
              <a:gd name="connsiteX2198" fmla="*/ 2330450 w 8247278"/>
              <a:gd name="connsiteY2198" fmla="*/ 6655725 h 6858000"/>
              <a:gd name="connsiteX2199" fmla="*/ 2325342 w 8247278"/>
              <a:gd name="connsiteY2199" fmla="*/ 6655362 h 6858000"/>
              <a:gd name="connsiteX2200" fmla="*/ 2311690 w 8247278"/>
              <a:gd name="connsiteY2200" fmla="*/ 6655528 h 6858000"/>
              <a:gd name="connsiteX2201" fmla="*/ 2312420 w 8247278"/>
              <a:gd name="connsiteY2201" fmla="*/ 6691558 h 6858000"/>
              <a:gd name="connsiteX2202" fmla="*/ 2317000 w 8247278"/>
              <a:gd name="connsiteY2202" fmla="*/ 6724725 h 6858000"/>
              <a:gd name="connsiteX2203" fmla="*/ 2322565 w 8247278"/>
              <a:gd name="connsiteY2203" fmla="*/ 6756332 h 6858000"/>
              <a:gd name="connsiteX2204" fmla="*/ 2329320 w 8247278"/>
              <a:gd name="connsiteY2204" fmla="*/ 6785389 h 6858000"/>
              <a:gd name="connsiteX2205" fmla="*/ 2336286 w 8247278"/>
              <a:gd name="connsiteY2205" fmla="*/ 6813460 h 6858000"/>
              <a:gd name="connsiteX2206" fmla="*/ 2344094 w 8247278"/>
              <a:gd name="connsiteY2206" fmla="*/ 6837580 h 6858000"/>
              <a:gd name="connsiteX2207" fmla="*/ 2352246 w 8247278"/>
              <a:gd name="connsiteY2207" fmla="*/ 6858000 h 6858000"/>
              <a:gd name="connsiteX2208" fmla="*/ 2372191 w 8247278"/>
              <a:gd name="connsiteY2208" fmla="*/ 6858000 h 6858000"/>
              <a:gd name="connsiteX2209" fmla="*/ 2375510 w 8247278"/>
              <a:gd name="connsiteY2209" fmla="*/ 6848321 h 6858000"/>
              <a:gd name="connsiteX2210" fmla="*/ 2376292 w 8247278"/>
              <a:gd name="connsiteY2210" fmla="*/ 6838599 h 6858000"/>
              <a:gd name="connsiteX2211" fmla="*/ 2375743 w 8247278"/>
              <a:gd name="connsiteY2211" fmla="*/ 6829031 h 6858000"/>
              <a:gd name="connsiteX2212" fmla="*/ 2373305 w 8247278"/>
              <a:gd name="connsiteY2212" fmla="*/ 6819208 h 6858000"/>
              <a:gd name="connsiteX2213" fmla="*/ 2366538 w 8247278"/>
              <a:gd name="connsiteY2213" fmla="*/ 6799300 h 6858000"/>
              <a:gd name="connsiteX2214" fmla="*/ 2358441 w 8247278"/>
              <a:gd name="connsiteY2214" fmla="*/ 6779548 h 6858000"/>
              <a:gd name="connsiteX2215" fmla="*/ 2350346 w 8247278"/>
              <a:gd name="connsiteY2215" fmla="*/ 6759798 h 6858000"/>
              <a:gd name="connsiteX2216" fmla="*/ 2347138 w 8247278"/>
              <a:gd name="connsiteY2216" fmla="*/ 6750544 h 6858000"/>
              <a:gd name="connsiteX2217" fmla="*/ 2345258 w 8247278"/>
              <a:gd name="connsiteY2217" fmla="*/ 6741135 h 6858000"/>
              <a:gd name="connsiteX2218" fmla="*/ 2345480 w 8247278"/>
              <a:gd name="connsiteY2218" fmla="*/ 6730997 h 6858000"/>
              <a:gd name="connsiteX2219" fmla="*/ 2346261 w 8247278"/>
              <a:gd name="connsiteY2219" fmla="*/ 6721274 h 6858000"/>
              <a:gd name="connsiteX2220" fmla="*/ 2353409 w 8247278"/>
              <a:gd name="connsiteY2220" fmla="*/ 6715134 h 6858000"/>
              <a:gd name="connsiteX2221" fmla="*/ 2361675 w 8247278"/>
              <a:gd name="connsiteY2221" fmla="*/ 6709826 h 6858000"/>
              <a:gd name="connsiteX2222" fmla="*/ 2381772 w 8247278"/>
              <a:gd name="connsiteY2222" fmla="*/ 6700715 h 6858000"/>
              <a:gd name="connsiteX2223" fmla="*/ 2400751 w 8247278"/>
              <a:gd name="connsiteY2223" fmla="*/ 6690773 h 6858000"/>
              <a:gd name="connsiteX2224" fmla="*/ 2409018 w 8247278"/>
              <a:gd name="connsiteY2224" fmla="*/ 6685463 h 6858000"/>
              <a:gd name="connsiteX2225" fmla="*/ 2416163 w 8247278"/>
              <a:gd name="connsiteY2225" fmla="*/ 6679325 h 6858000"/>
              <a:gd name="connsiteX2226" fmla="*/ 2421918 w 8247278"/>
              <a:gd name="connsiteY2226" fmla="*/ 6667570 h 6858000"/>
              <a:gd name="connsiteX2227" fmla="*/ 2424240 w 8247278"/>
              <a:gd name="connsiteY2227" fmla="*/ 6656702 h 6858000"/>
              <a:gd name="connsiteX2228" fmla="*/ 2427121 w 8247278"/>
              <a:gd name="connsiteY2228" fmla="*/ 6646250 h 6858000"/>
              <a:gd name="connsiteX2229" fmla="*/ 2427342 w 8247278"/>
              <a:gd name="connsiteY2229" fmla="*/ 6636114 h 6858000"/>
              <a:gd name="connsiteX2230" fmla="*/ 2426248 w 8247278"/>
              <a:gd name="connsiteY2230" fmla="*/ 6616979 h 6858000"/>
              <a:gd name="connsiteX2231" fmla="*/ 2425708 w 8247278"/>
              <a:gd name="connsiteY2231" fmla="*/ 6598265 h 6858000"/>
              <a:gd name="connsiteX2232" fmla="*/ 2425506 w 8247278"/>
              <a:gd name="connsiteY2232" fmla="*/ 6590102 h 6858000"/>
              <a:gd name="connsiteX2233" fmla="*/ 2427408 w 8247278"/>
              <a:gd name="connsiteY2233" fmla="*/ 6581210 h 6858000"/>
              <a:gd name="connsiteX2234" fmla="*/ 2427978 w 8247278"/>
              <a:gd name="connsiteY2234" fmla="*/ 6572475 h 6858000"/>
              <a:gd name="connsiteX2235" fmla="*/ 2430437 w 8247278"/>
              <a:gd name="connsiteY2235" fmla="*/ 6563998 h 6858000"/>
              <a:gd name="connsiteX2236" fmla="*/ 2436117 w 8247278"/>
              <a:gd name="connsiteY2236" fmla="*/ 6555624 h 6858000"/>
              <a:gd name="connsiteX2237" fmla="*/ 2442567 w 8247278"/>
              <a:gd name="connsiteY2237" fmla="*/ 6546677 h 6858000"/>
              <a:gd name="connsiteX2238" fmla="*/ 2450907 w 8247278"/>
              <a:gd name="connsiteY2238" fmla="*/ 6537988 h 6858000"/>
              <a:gd name="connsiteX2239" fmla="*/ 2463235 w 8247278"/>
              <a:gd name="connsiteY2239" fmla="*/ 6528831 h 6858000"/>
              <a:gd name="connsiteX2240" fmla="*/ 2471818 w 8247278"/>
              <a:gd name="connsiteY2240" fmla="*/ 6552378 h 6858000"/>
              <a:gd name="connsiteX2241" fmla="*/ 2478025 w 8247278"/>
              <a:gd name="connsiteY2241" fmla="*/ 6571869 h 6858000"/>
              <a:gd name="connsiteX2242" fmla="*/ 2481434 w 8247278"/>
              <a:gd name="connsiteY2242" fmla="*/ 6589284 h 6858000"/>
              <a:gd name="connsiteX2243" fmla="*/ 2482256 w 8247278"/>
              <a:gd name="connsiteY2243" fmla="*/ 6603635 h 6858000"/>
              <a:gd name="connsiteX2244" fmla="*/ 2481189 w 8247278"/>
              <a:gd name="connsiteY2244" fmla="*/ 6617725 h 6858000"/>
              <a:gd name="connsiteX2245" fmla="*/ 2477116 w 8247278"/>
              <a:gd name="connsiteY2245" fmla="*/ 6630724 h 6858000"/>
              <a:gd name="connsiteX2246" fmla="*/ 2472901 w 8247278"/>
              <a:gd name="connsiteY2246" fmla="*/ 6641334 h 6858000"/>
              <a:gd name="connsiteX2247" fmla="*/ 2467360 w 8247278"/>
              <a:gd name="connsiteY2247" fmla="*/ 6652101 h 6858000"/>
              <a:gd name="connsiteX2248" fmla="*/ 2454809 w 8247278"/>
              <a:gd name="connsiteY2248" fmla="*/ 6671397 h 6858000"/>
              <a:gd name="connsiteX2249" fmla="*/ 2450038 w 8247278"/>
              <a:gd name="connsiteY2249" fmla="*/ 6681589 h 6858000"/>
              <a:gd name="connsiteX2250" fmla="*/ 2444495 w 8247278"/>
              <a:gd name="connsiteY2250" fmla="*/ 6692356 h 6858000"/>
              <a:gd name="connsiteX2251" fmla="*/ 2439515 w 8247278"/>
              <a:gd name="connsiteY2251" fmla="*/ 6703538 h 6858000"/>
              <a:gd name="connsiteX2252" fmla="*/ 2435998 w 8247278"/>
              <a:gd name="connsiteY2252" fmla="*/ 6716952 h 6858000"/>
              <a:gd name="connsiteX2253" fmla="*/ 2436050 w 8247278"/>
              <a:gd name="connsiteY2253" fmla="*/ 6731875 h 6858000"/>
              <a:gd name="connsiteX2254" fmla="*/ 2436662 w 8247278"/>
              <a:gd name="connsiteY2254" fmla="*/ 6747211 h 6858000"/>
              <a:gd name="connsiteX2255" fmla="*/ 2436873 w 8247278"/>
              <a:gd name="connsiteY2255" fmla="*/ 6746223 h 6858000"/>
              <a:gd name="connsiteX2256" fmla="*/ 2438837 w 8247278"/>
              <a:gd name="connsiteY2256" fmla="*/ 6743102 h 6858000"/>
              <a:gd name="connsiteX2257" fmla="*/ 2441148 w 8247278"/>
              <a:gd name="connsiteY2257" fmla="*/ 6741386 h 6858000"/>
              <a:gd name="connsiteX2258" fmla="*/ 2443458 w 8247278"/>
              <a:gd name="connsiteY2258" fmla="*/ 6739668 h 6858000"/>
              <a:gd name="connsiteX2259" fmla="*/ 2445562 w 8247278"/>
              <a:gd name="connsiteY2259" fmla="*/ 6738938 h 6858000"/>
              <a:gd name="connsiteX2260" fmla="*/ 2447661 w 8247278"/>
              <a:gd name="connsiteY2260" fmla="*/ 6738209 h 6858000"/>
              <a:gd name="connsiteX2261" fmla="*/ 2449898 w 8247278"/>
              <a:gd name="connsiteY2261" fmla="*/ 6739871 h 6858000"/>
              <a:gd name="connsiteX2262" fmla="*/ 2451154 w 8247278"/>
              <a:gd name="connsiteY2262" fmla="*/ 6743093 h 6858000"/>
              <a:gd name="connsiteX2263" fmla="*/ 2456729 w 8247278"/>
              <a:gd name="connsiteY2263" fmla="*/ 6765550 h 6858000"/>
              <a:gd name="connsiteX2264" fmla="*/ 2458733 w 8247278"/>
              <a:gd name="connsiteY2264" fmla="*/ 6786501 h 6858000"/>
              <a:gd name="connsiteX2265" fmla="*/ 2459271 w 8247278"/>
              <a:gd name="connsiteY2265" fmla="*/ 6805218 h 6858000"/>
              <a:gd name="connsiteX2266" fmla="*/ 2461351 w 8247278"/>
              <a:gd name="connsiteY2266" fmla="*/ 6822789 h 6858000"/>
              <a:gd name="connsiteX2267" fmla="*/ 2461540 w 8247278"/>
              <a:gd name="connsiteY2267" fmla="*/ 6840102 h 6858000"/>
              <a:gd name="connsiteX2268" fmla="*/ 2464950 w 8247278"/>
              <a:gd name="connsiteY2268" fmla="*/ 6857517 h 6858000"/>
              <a:gd name="connsiteX2269" fmla="*/ 2465047 w 8247278"/>
              <a:gd name="connsiteY2269" fmla="*/ 6858000 h 6858000"/>
              <a:gd name="connsiteX2270" fmla="*/ 2525043 w 8247278"/>
              <a:gd name="connsiteY2270" fmla="*/ 6858000 h 6858000"/>
              <a:gd name="connsiteX2271" fmla="*/ 2525288 w 8247278"/>
              <a:gd name="connsiteY2271" fmla="*/ 6854256 h 6858000"/>
              <a:gd name="connsiteX2272" fmla="*/ 2524889 w 8247278"/>
              <a:gd name="connsiteY2272" fmla="*/ 6837929 h 6858000"/>
              <a:gd name="connsiteX2273" fmla="*/ 2520844 w 8247278"/>
              <a:gd name="connsiteY2273" fmla="*/ 6823479 h 6858000"/>
              <a:gd name="connsiteX2274" fmla="*/ 2515819 w 8247278"/>
              <a:gd name="connsiteY2274" fmla="*/ 6810588 h 6858000"/>
              <a:gd name="connsiteX2275" fmla="*/ 2508484 w 8247278"/>
              <a:gd name="connsiteY2275" fmla="*/ 6799416 h 6858000"/>
              <a:gd name="connsiteX2276" fmla="*/ 2502476 w 8247278"/>
              <a:gd name="connsiteY2276" fmla="*/ 6788086 h 6858000"/>
              <a:gd name="connsiteX2277" fmla="*/ 2487942 w 8247278"/>
              <a:gd name="connsiteY2277" fmla="*/ 6768130 h 6858000"/>
              <a:gd name="connsiteX2278" fmla="*/ 2473967 w 8247278"/>
              <a:gd name="connsiteY2278" fmla="*/ 6748591 h 6858000"/>
              <a:gd name="connsiteX2279" fmla="*/ 2467328 w 8247278"/>
              <a:gd name="connsiteY2279" fmla="*/ 6740225 h 6858000"/>
              <a:gd name="connsiteX2280" fmla="*/ 2464329 w 8247278"/>
              <a:gd name="connsiteY2280" fmla="*/ 6729985 h 6858000"/>
              <a:gd name="connsiteX2281" fmla="*/ 2463223 w 8247278"/>
              <a:gd name="connsiteY2281" fmla="*/ 6720002 h 6858000"/>
              <a:gd name="connsiteX2282" fmla="*/ 2464425 w 8247278"/>
              <a:gd name="connsiteY2282" fmla="*/ 6708303 h 6858000"/>
              <a:gd name="connsiteX2283" fmla="*/ 2468289 w 8247278"/>
              <a:gd name="connsiteY2283" fmla="*/ 6696293 h 6858000"/>
              <a:gd name="connsiteX2284" fmla="*/ 2472215 w 8247278"/>
              <a:gd name="connsiteY2284" fmla="*/ 6690050 h 6858000"/>
              <a:gd name="connsiteX2285" fmla="*/ 2475584 w 8247278"/>
              <a:gd name="connsiteY2285" fmla="*/ 6683393 h 6858000"/>
              <a:gd name="connsiteX2286" fmla="*/ 2479973 w 8247278"/>
              <a:gd name="connsiteY2286" fmla="*/ 6699247 h 6858000"/>
              <a:gd name="connsiteX2287" fmla="*/ 2485557 w 8247278"/>
              <a:gd name="connsiteY2287" fmla="*/ 6712552 h 6858000"/>
              <a:gd name="connsiteX2288" fmla="*/ 2492683 w 8247278"/>
              <a:gd name="connsiteY2288" fmla="*/ 6724714 h 6858000"/>
              <a:gd name="connsiteX2289" fmla="*/ 2501560 w 8247278"/>
              <a:gd name="connsiteY2289" fmla="*/ 6734744 h 6858000"/>
              <a:gd name="connsiteX2290" fmla="*/ 2512748 w 8247278"/>
              <a:gd name="connsiteY2290" fmla="*/ 6743055 h 6858000"/>
              <a:gd name="connsiteX2291" fmla="*/ 2525132 w 8247278"/>
              <a:gd name="connsiteY2291" fmla="*/ 6748816 h 6858000"/>
              <a:gd name="connsiteX2292" fmla="*/ 2531708 w 8247278"/>
              <a:gd name="connsiteY2292" fmla="*/ 6751412 h 6858000"/>
              <a:gd name="connsiteX2293" fmla="*/ 2539613 w 8247278"/>
              <a:gd name="connsiteY2293" fmla="*/ 6753851 h 6858000"/>
              <a:gd name="connsiteX2294" fmla="*/ 2547943 w 8247278"/>
              <a:gd name="connsiteY2294" fmla="*/ 6754313 h 6858000"/>
              <a:gd name="connsiteX2295" fmla="*/ 2556060 w 8247278"/>
              <a:gd name="connsiteY2295" fmla="*/ 6755763 h 6858000"/>
              <a:gd name="connsiteX2296" fmla="*/ 2556070 w 8247278"/>
              <a:gd name="connsiteY2296" fmla="*/ 6746614 h 6858000"/>
              <a:gd name="connsiteX2297" fmla="*/ 2554678 w 8247278"/>
              <a:gd name="connsiteY2297" fmla="*/ 6740999 h 6858000"/>
              <a:gd name="connsiteX2298" fmla="*/ 2552513 w 8247278"/>
              <a:gd name="connsiteY2298" fmla="*/ 6735958 h 6858000"/>
              <a:gd name="connsiteX2299" fmla="*/ 2548810 w 8247278"/>
              <a:gd name="connsiteY2299" fmla="*/ 6732062 h 6858000"/>
              <a:gd name="connsiteX2300" fmla="*/ 2544892 w 8247278"/>
              <a:gd name="connsiteY2300" fmla="*/ 6729151 h 6858000"/>
              <a:gd name="connsiteX2301" fmla="*/ 2539645 w 8247278"/>
              <a:gd name="connsiteY2301" fmla="*/ 6726400 h 6858000"/>
              <a:gd name="connsiteX2302" fmla="*/ 2528733 w 8247278"/>
              <a:gd name="connsiteY2302" fmla="*/ 6722872 h 6858000"/>
              <a:gd name="connsiteX2303" fmla="*/ 2518586 w 8247278"/>
              <a:gd name="connsiteY2303" fmla="*/ 6718771 h 6858000"/>
              <a:gd name="connsiteX2304" fmla="*/ 2513341 w 8247278"/>
              <a:gd name="connsiteY2304" fmla="*/ 6716019 h 6858000"/>
              <a:gd name="connsiteX2305" fmla="*/ 2509636 w 8247278"/>
              <a:gd name="connsiteY2305" fmla="*/ 6712121 h 6858000"/>
              <a:gd name="connsiteX2306" fmla="*/ 2505932 w 8247278"/>
              <a:gd name="connsiteY2306" fmla="*/ 6708225 h 6858000"/>
              <a:gd name="connsiteX2307" fmla="*/ 2504536 w 8247278"/>
              <a:gd name="connsiteY2307" fmla="*/ 6702612 h 6858000"/>
              <a:gd name="connsiteX2308" fmla="*/ 2504897 w 8247278"/>
              <a:gd name="connsiteY2308" fmla="*/ 6694863 h 6858000"/>
              <a:gd name="connsiteX2309" fmla="*/ 2504907 w 8247278"/>
              <a:gd name="connsiteY2309" fmla="*/ 6685714 h 6858000"/>
              <a:gd name="connsiteX2310" fmla="*/ 2512677 w 8247278"/>
              <a:gd name="connsiteY2310" fmla="*/ 6685761 h 6858000"/>
              <a:gd name="connsiteX2311" fmla="*/ 2518558 w 8247278"/>
              <a:gd name="connsiteY2311" fmla="*/ 6685548 h 6858000"/>
              <a:gd name="connsiteX2312" fmla="*/ 2523244 w 8247278"/>
              <a:gd name="connsiteY2312" fmla="*/ 6687885 h 6858000"/>
              <a:gd name="connsiteX2313" fmla="*/ 2528141 w 8247278"/>
              <a:gd name="connsiteY2313" fmla="*/ 6689234 h 6858000"/>
              <a:gd name="connsiteX2314" fmla="*/ 2539057 w 8247278"/>
              <a:gd name="connsiteY2314" fmla="*/ 6692760 h 6858000"/>
              <a:gd name="connsiteX2315" fmla="*/ 2543954 w 8247278"/>
              <a:gd name="connsiteY2315" fmla="*/ 6694111 h 6858000"/>
              <a:gd name="connsiteX2316" fmla="*/ 2550394 w 8247278"/>
              <a:gd name="connsiteY2316" fmla="*/ 6694314 h 6858000"/>
              <a:gd name="connsiteX2317" fmla="*/ 2539216 w 8247278"/>
              <a:gd name="connsiteY2317" fmla="*/ 6676853 h 6858000"/>
              <a:gd name="connsiteX2318" fmla="*/ 2528458 w 8247278"/>
              <a:gd name="connsiteY2318" fmla="*/ 6657415 h 6858000"/>
              <a:gd name="connsiteX2319" fmla="*/ 2523571 w 8247278"/>
              <a:gd name="connsiteY2319" fmla="*/ 6646916 h 6858000"/>
              <a:gd name="connsiteX2320" fmla="*/ 2520786 w 8247278"/>
              <a:gd name="connsiteY2320" fmla="*/ 6635687 h 6858000"/>
              <a:gd name="connsiteX2321" fmla="*/ 2517229 w 8247278"/>
              <a:gd name="connsiteY2321" fmla="*/ 6625031 h 6858000"/>
              <a:gd name="connsiteX2322" fmla="*/ 2515211 w 8247278"/>
              <a:gd name="connsiteY2322" fmla="*/ 6613232 h 6858000"/>
              <a:gd name="connsiteX2323" fmla="*/ 2514314 w 8247278"/>
              <a:gd name="connsiteY2323" fmla="*/ 6602262 h 6858000"/>
              <a:gd name="connsiteX2324" fmla="*/ 2515309 w 8247278"/>
              <a:gd name="connsiteY2324" fmla="*/ 6591550 h 6858000"/>
              <a:gd name="connsiteX2325" fmla="*/ 2516300 w 8247278"/>
              <a:gd name="connsiteY2325" fmla="*/ 6580840 h 6858000"/>
              <a:gd name="connsiteX2326" fmla="*/ 2520512 w 8247278"/>
              <a:gd name="connsiteY2326" fmla="*/ 6570231 h 6858000"/>
              <a:gd name="connsiteX2327" fmla="*/ 2525842 w 8247278"/>
              <a:gd name="connsiteY2327" fmla="*/ 6560454 h 6858000"/>
              <a:gd name="connsiteX2328" fmla="*/ 2532294 w 8247278"/>
              <a:gd name="connsiteY2328" fmla="*/ 6551505 h 6858000"/>
              <a:gd name="connsiteX2329" fmla="*/ 2541192 w 8247278"/>
              <a:gd name="connsiteY2329" fmla="*/ 6543233 h 6858000"/>
              <a:gd name="connsiteX2330" fmla="*/ 2546585 w 8247278"/>
              <a:gd name="connsiteY2330" fmla="*/ 6539228 h 6858000"/>
              <a:gd name="connsiteX2331" fmla="*/ 2552330 w 8247278"/>
              <a:gd name="connsiteY2331" fmla="*/ 6536624 h 6858000"/>
              <a:gd name="connsiteX2332" fmla="*/ 2563632 w 8247278"/>
              <a:gd name="connsiteY2332" fmla="*/ 6565628 h 6858000"/>
              <a:gd name="connsiteX2333" fmla="*/ 2573049 w 8247278"/>
              <a:gd name="connsiteY2333" fmla="*/ 6594373 h 6858000"/>
              <a:gd name="connsiteX2334" fmla="*/ 2591396 w 8247278"/>
              <a:gd name="connsiteY2334" fmla="*/ 6648068 h 6858000"/>
              <a:gd name="connsiteX2335" fmla="*/ 2599899 w 8247278"/>
              <a:gd name="connsiteY2335" fmla="*/ 6674994 h 6858000"/>
              <a:gd name="connsiteX2336" fmla="*/ 2608271 w 8247278"/>
              <a:gd name="connsiteY2336" fmla="*/ 6699527 h 6858000"/>
              <a:gd name="connsiteX2337" fmla="*/ 2618182 w 8247278"/>
              <a:gd name="connsiteY2337" fmla="*/ 6722918 h 6858000"/>
              <a:gd name="connsiteX2338" fmla="*/ 2628516 w 8247278"/>
              <a:gd name="connsiteY2338" fmla="*/ 6744331 h 6858000"/>
              <a:gd name="connsiteX2339" fmla="*/ 2611922 w 8247278"/>
              <a:gd name="connsiteY2339" fmla="*/ 6749177 h 6858000"/>
              <a:gd name="connsiteX2340" fmla="*/ 2604292 w 8247278"/>
              <a:gd name="connsiteY2340" fmla="*/ 6751522 h 6858000"/>
              <a:gd name="connsiteX2341" fmla="*/ 2597564 w 8247278"/>
              <a:gd name="connsiteY2341" fmla="*/ 6755685 h 6858000"/>
              <a:gd name="connsiteX2342" fmla="*/ 2592381 w 8247278"/>
              <a:gd name="connsiteY2342" fmla="*/ 6758705 h 6858000"/>
              <a:gd name="connsiteX2343" fmla="*/ 2591611 w 8247278"/>
              <a:gd name="connsiteY2343" fmla="*/ 6759276 h 6858000"/>
              <a:gd name="connsiteX2344" fmla="*/ 2591402 w 8247278"/>
              <a:gd name="connsiteY2344" fmla="*/ 6760264 h 6858000"/>
              <a:gd name="connsiteX2345" fmla="*/ 2591962 w 8247278"/>
              <a:gd name="connsiteY2345" fmla="*/ 6760680 h 6858000"/>
              <a:gd name="connsiteX2346" fmla="*/ 2593639 w 8247278"/>
              <a:gd name="connsiteY2346" fmla="*/ 6761926 h 6858000"/>
              <a:gd name="connsiteX2347" fmla="*/ 2601197 w 8247278"/>
              <a:gd name="connsiteY2347" fmla="*/ 6762961 h 6858000"/>
              <a:gd name="connsiteX2348" fmla="*/ 2629064 w 8247278"/>
              <a:gd name="connsiteY2348" fmla="*/ 6753897 h 6858000"/>
              <a:gd name="connsiteX2349" fmla="*/ 2634956 w 8247278"/>
              <a:gd name="connsiteY2349" fmla="*/ 6744536 h 6858000"/>
              <a:gd name="connsiteX2350" fmla="*/ 2638956 w 8247278"/>
              <a:gd name="connsiteY2350" fmla="*/ 6734916 h 6858000"/>
              <a:gd name="connsiteX2351" fmla="*/ 2642546 w 8247278"/>
              <a:gd name="connsiteY2351" fmla="*/ 6718118 h 6858000"/>
              <a:gd name="connsiteX2352" fmla="*/ 2643264 w 8247278"/>
              <a:gd name="connsiteY2352" fmla="*/ 6702624 h 6858000"/>
              <a:gd name="connsiteX2353" fmla="*/ 2642999 w 8247278"/>
              <a:gd name="connsiteY2353" fmla="*/ 6688692 h 6858000"/>
              <a:gd name="connsiteX2354" fmla="*/ 2640425 w 8247278"/>
              <a:gd name="connsiteY2354" fmla="*/ 6676475 h 6858000"/>
              <a:gd name="connsiteX2355" fmla="*/ 2636308 w 8247278"/>
              <a:gd name="connsiteY2355" fmla="*/ 6665405 h 6858000"/>
              <a:gd name="connsiteX2356" fmla="*/ 2627094 w 8247278"/>
              <a:gd name="connsiteY2356" fmla="*/ 6644822 h 6858000"/>
              <a:gd name="connsiteX2357" fmla="*/ 2623538 w 8247278"/>
              <a:gd name="connsiteY2357" fmla="*/ 6634163 h 6858000"/>
              <a:gd name="connsiteX2358" fmla="*/ 2619770 w 8247278"/>
              <a:gd name="connsiteY2358" fmla="*/ 6624497 h 6858000"/>
              <a:gd name="connsiteX2359" fmla="*/ 2618659 w 8247278"/>
              <a:gd name="connsiteY2359" fmla="*/ 6614516 h 6858000"/>
              <a:gd name="connsiteX2360" fmla="*/ 2618880 w 8247278"/>
              <a:gd name="connsiteY2360" fmla="*/ 6604377 h 6858000"/>
              <a:gd name="connsiteX2361" fmla="*/ 2622956 w 8247278"/>
              <a:gd name="connsiteY2361" fmla="*/ 6591375 h 6858000"/>
              <a:gd name="connsiteX2362" fmla="*/ 2625342 w 8247278"/>
              <a:gd name="connsiteY2362" fmla="*/ 6586281 h 6858000"/>
              <a:gd name="connsiteX2363" fmla="*/ 2629481 w 8247278"/>
              <a:gd name="connsiteY2363" fmla="*/ 6579051 h 6858000"/>
              <a:gd name="connsiteX2364" fmla="*/ 2634948 w 8247278"/>
              <a:gd name="connsiteY2364" fmla="*/ 6571665 h 6858000"/>
              <a:gd name="connsiteX2365" fmla="*/ 2640206 w 8247278"/>
              <a:gd name="connsiteY2365" fmla="*/ 6565265 h 6858000"/>
              <a:gd name="connsiteX2366" fmla="*/ 2656674 w 8247278"/>
              <a:gd name="connsiteY2366" fmla="*/ 6548878 h 6858000"/>
              <a:gd name="connsiteX2367" fmla="*/ 2655544 w 8247278"/>
              <a:gd name="connsiteY2367" fmla="*/ 6557198 h 6858000"/>
              <a:gd name="connsiteX2368" fmla="*/ 2656092 w 8247278"/>
              <a:gd name="connsiteY2368" fmla="*/ 6566763 h 6858000"/>
              <a:gd name="connsiteX2369" fmla="*/ 2658393 w 8247278"/>
              <a:gd name="connsiteY2369" fmla="*/ 6574197 h 6858000"/>
              <a:gd name="connsiteX2370" fmla="*/ 2661252 w 8247278"/>
              <a:gd name="connsiteY2370" fmla="*/ 6582045 h 6858000"/>
              <a:gd name="connsiteX2371" fmla="*/ 2665856 w 8247278"/>
              <a:gd name="connsiteY2371" fmla="*/ 6596913 h 6858000"/>
              <a:gd name="connsiteX2372" fmla="*/ 2672559 w 8247278"/>
              <a:gd name="connsiteY2372" fmla="*/ 6611049 h 6858000"/>
              <a:gd name="connsiteX2373" fmla="*/ 2677372 w 8247278"/>
              <a:gd name="connsiteY2373" fmla="*/ 6624928 h 6858000"/>
              <a:gd name="connsiteX2374" fmla="*/ 2678554 w 8247278"/>
              <a:gd name="connsiteY2374" fmla="*/ 6631528 h 6858000"/>
              <a:gd name="connsiteX2375" fmla="*/ 2679737 w 8247278"/>
              <a:gd name="connsiteY2375" fmla="*/ 6638132 h 6858000"/>
              <a:gd name="connsiteX2376" fmla="*/ 2678046 w 8247278"/>
              <a:gd name="connsiteY2376" fmla="*/ 6646035 h 6858000"/>
              <a:gd name="connsiteX2377" fmla="*/ 2676357 w 8247278"/>
              <a:gd name="connsiteY2377" fmla="*/ 6653939 h 6858000"/>
              <a:gd name="connsiteX2378" fmla="*/ 2673339 w 8247278"/>
              <a:gd name="connsiteY2378" fmla="*/ 6662001 h 6858000"/>
              <a:gd name="connsiteX2379" fmla="*/ 2666328 w 8247278"/>
              <a:gd name="connsiteY2379" fmla="*/ 6670532 h 6858000"/>
              <a:gd name="connsiteX2380" fmla="*/ 2674098 w 8247278"/>
              <a:gd name="connsiteY2380" fmla="*/ 6670579 h 6858000"/>
              <a:gd name="connsiteX2381" fmla="*/ 2680538 w 8247278"/>
              <a:gd name="connsiteY2381" fmla="*/ 6670782 h 6858000"/>
              <a:gd name="connsiteX2382" fmla="*/ 2693554 w 8247278"/>
              <a:gd name="connsiteY2382" fmla="*/ 6673580 h 6858000"/>
              <a:gd name="connsiteX2383" fmla="*/ 2705584 w 8247278"/>
              <a:gd name="connsiteY2383" fmla="*/ 6677940 h 6858000"/>
              <a:gd name="connsiteX2384" fmla="*/ 2716640 w 8247278"/>
              <a:gd name="connsiteY2384" fmla="*/ 6683861 h 6858000"/>
              <a:gd name="connsiteX2385" fmla="*/ 2726150 w 8247278"/>
              <a:gd name="connsiteY2385" fmla="*/ 6690925 h 6858000"/>
              <a:gd name="connsiteX2386" fmla="*/ 2733348 w 8247278"/>
              <a:gd name="connsiteY2386" fmla="*/ 6699708 h 6858000"/>
              <a:gd name="connsiteX2387" fmla="*/ 2740125 w 8247278"/>
              <a:gd name="connsiteY2387" fmla="*/ 6710464 h 6858000"/>
              <a:gd name="connsiteX2388" fmla="*/ 2746341 w 8247278"/>
              <a:gd name="connsiteY2388" fmla="*/ 6720806 h 6858000"/>
              <a:gd name="connsiteX2389" fmla="*/ 2749687 w 8247278"/>
              <a:gd name="connsiteY2389" fmla="*/ 6732451 h 6858000"/>
              <a:gd name="connsiteX2390" fmla="*/ 2754151 w 8247278"/>
              <a:gd name="connsiteY2390" fmla="*/ 6744927 h 6858000"/>
              <a:gd name="connsiteX2391" fmla="*/ 2755186 w 8247278"/>
              <a:gd name="connsiteY2391" fmla="*/ 6758287 h 6858000"/>
              <a:gd name="connsiteX2392" fmla="*/ 2757762 w 8247278"/>
              <a:gd name="connsiteY2392" fmla="*/ 6770504 h 6858000"/>
              <a:gd name="connsiteX2393" fmla="*/ 2757941 w 8247278"/>
              <a:gd name="connsiteY2393" fmla="*/ 6796965 h 6858000"/>
              <a:gd name="connsiteX2394" fmla="*/ 2757425 w 8247278"/>
              <a:gd name="connsiteY2394" fmla="*/ 6820622 h 6858000"/>
              <a:gd name="connsiteX2395" fmla="*/ 2765352 w 8247278"/>
              <a:gd name="connsiteY2395" fmla="*/ 6804761 h 6858000"/>
              <a:gd name="connsiteX2396" fmla="*/ 2770408 w 8247278"/>
              <a:gd name="connsiteY2396" fmla="*/ 6790200 h 6858000"/>
              <a:gd name="connsiteX2397" fmla="*/ 2774135 w 8247278"/>
              <a:gd name="connsiteY2397" fmla="*/ 6775794 h 6858000"/>
              <a:gd name="connsiteX2398" fmla="*/ 2777090 w 8247278"/>
              <a:gd name="connsiteY2398" fmla="*/ 6761964 h 6858000"/>
              <a:gd name="connsiteX2399" fmla="*/ 2779835 w 8247278"/>
              <a:gd name="connsiteY2399" fmla="*/ 6749121 h 6858000"/>
              <a:gd name="connsiteX2400" fmla="*/ 2778591 w 8247278"/>
              <a:gd name="connsiteY2400" fmla="*/ 6736746 h 6858000"/>
              <a:gd name="connsiteX2401" fmla="*/ 2778675 w 8247278"/>
              <a:gd name="connsiteY2401" fmla="*/ 6724217 h 6858000"/>
              <a:gd name="connsiteX2402" fmla="*/ 2776659 w 8247278"/>
              <a:gd name="connsiteY2402" fmla="*/ 6712416 h 6858000"/>
              <a:gd name="connsiteX2403" fmla="*/ 2775413 w 8247278"/>
              <a:gd name="connsiteY2403" fmla="*/ 6700044 h 6858000"/>
              <a:gd name="connsiteX2404" fmla="*/ 2771644 w 8247278"/>
              <a:gd name="connsiteY2404" fmla="*/ 6690376 h 6858000"/>
              <a:gd name="connsiteX2405" fmla="*/ 2762080 w 8247278"/>
              <a:gd name="connsiteY2405" fmla="*/ 6668390 h 6858000"/>
              <a:gd name="connsiteX2406" fmla="*/ 2751539 w 8247278"/>
              <a:gd name="connsiteY2406" fmla="*/ 6647965 h 6858000"/>
              <a:gd name="connsiteX2407" fmla="*/ 2738121 w 8247278"/>
              <a:gd name="connsiteY2407" fmla="*/ 6628840 h 6858000"/>
              <a:gd name="connsiteX2408" fmla="*/ 2722814 w 8247278"/>
              <a:gd name="connsiteY2408" fmla="*/ 6609457 h 6858000"/>
              <a:gd name="connsiteX2409" fmla="*/ 2707855 w 8247278"/>
              <a:gd name="connsiteY2409" fmla="*/ 6591479 h 6858000"/>
              <a:gd name="connsiteX2410" fmla="*/ 2677594 w 8247278"/>
              <a:gd name="connsiteY2410" fmla="*/ 6554116 h 6858000"/>
              <a:gd name="connsiteX2411" fmla="*/ 2663408 w 8247278"/>
              <a:gd name="connsiteY2411" fmla="*/ 6535565 h 6858000"/>
              <a:gd name="connsiteX2412" fmla="*/ 2652304 w 8247278"/>
              <a:gd name="connsiteY2412" fmla="*/ 6514722 h 6858000"/>
              <a:gd name="connsiteX2413" fmla="*/ 2641759 w 8247278"/>
              <a:gd name="connsiteY2413" fmla="*/ 6494297 h 6858000"/>
              <a:gd name="connsiteX2414" fmla="*/ 2637642 w 8247278"/>
              <a:gd name="connsiteY2414" fmla="*/ 6483225 h 6858000"/>
              <a:gd name="connsiteX2415" fmla="*/ 2634856 w 8247278"/>
              <a:gd name="connsiteY2415" fmla="*/ 6471998 h 6858000"/>
              <a:gd name="connsiteX2416" fmla="*/ 2643258 w 8247278"/>
              <a:gd name="connsiteY2416" fmla="*/ 6469080 h 6858000"/>
              <a:gd name="connsiteX2417" fmla="*/ 2652009 w 8247278"/>
              <a:gd name="connsiteY2417" fmla="*/ 6467567 h 6858000"/>
              <a:gd name="connsiteX2418" fmla="*/ 2659009 w 8247278"/>
              <a:gd name="connsiteY2418" fmla="*/ 6468187 h 6858000"/>
              <a:gd name="connsiteX2419" fmla="*/ 2665585 w 8247278"/>
              <a:gd name="connsiteY2419" fmla="*/ 6470781 h 6858000"/>
              <a:gd name="connsiteX2420" fmla="*/ 2671393 w 8247278"/>
              <a:gd name="connsiteY2420" fmla="*/ 6473948 h 6858000"/>
              <a:gd name="connsiteX2421" fmla="*/ 2678526 w 8247278"/>
              <a:gd name="connsiteY2421" fmla="*/ 6476961 h 6858000"/>
              <a:gd name="connsiteX2422" fmla="*/ 2688597 w 8247278"/>
              <a:gd name="connsiteY2422" fmla="*/ 6484441 h 6858000"/>
              <a:gd name="connsiteX2423" fmla="*/ 2693632 w 8247278"/>
              <a:gd name="connsiteY2423" fmla="*/ 6488181 h 6858000"/>
              <a:gd name="connsiteX2424" fmla="*/ 2698108 w 8247278"/>
              <a:gd name="connsiteY2424" fmla="*/ 6491506 h 6858000"/>
              <a:gd name="connsiteX2425" fmla="*/ 2703562 w 8247278"/>
              <a:gd name="connsiteY2425" fmla="*/ 6493268 h 6858000"/>
              <a:gd name="connsiteX2426" fmla="*/ 2709793 w 8247278"/>
              <a:gd name="connsiteY2426" fmla="*/ 6494459 h 6858000"/>
              <a:gd name="connsiteX2427" fmla="*/ 2715884 w 8247278"/>
              <a:gd name="connsiteY2427" fmla="*/ 6493262 h 6858000"/>
              <a:gd name="connsiteX2428" fmla="*/ 2722607 w 8247278"/>
              <a:gd name="connsiteY2428" fmla="*/ 6489096 h 6858000"/>
              <a:gd name="connsiteX2429" fmla="*/ 2730313 w 8247278"/>
              <a:gd name="connsiteY2429" fmla="*/ 6483372 h 6858000"/>
              <a:gd name="connsiteX2430" fmla="*/ 2738093 w 8247278"/>
              <a:gd name="connsiteY2430" fmla="*/ 6474270 h 6858000"/>
              <a:gd name="connsiteX2431" fmla="*/ 2729986 w 8247278"/>
              <a:gd name="connsiteY2431" fmla="*/ 6463670 h 6858000"/>
              <a:gd name="connsiteX2432" fmla="*/ 2722091 w 8247278"/>
              <a:gd name="connsiteY2432" fmla="*/ 6452080 h 6858000"/>
              <a:gd name="connsiteX2433" fmla="*/ 2717066 w 8247278"/>
              <a:gd name="connsiteY2433" fmla="*/ 6439189 h 6858000"/>
              <a:gd name="connsiteX2434" fmla="*/ 2712042 w 8247278"/>
              <a:gd name="connsiteY2434" fmla="*/ 6426299 h 6858000"/>
              <a:gd name="connsiteX2435" fmla="*/ 2707789 w 8247278"/>
              <a:gd name="connsiteY2435" fmla="*/ 6412835 h 6858000"/>
              <a:gd name="connsiteX2436" fmla="*/ 2704093 w 8247278"/>
              <a:gd name="connsiteY2436" fmla="*/ 6399789 h 6858000"/>
              <a:gd name="connsiteX2437" fmla="*/ 2701940 w 8247278"/>
              <a:gd name="connsiteY2437" fmla="*/ 6385596 h 6858000"/>
              <a:gd name="connsiteX2438" fmla="*/ 2700000 w 8247278"/>
              <a:gd name="connsiteY2438" fmla="*/ 6370416 h 6858000"/>
              <a:gd name="connsiteX2439" fmla="*/ 2700454 w 8247278"/>
              <a:gd name="connsiteY2439" fmla="*/ 6340989 h 6858000"/>
              <a:gd name="connsiteX2440" fmla="*/ 2701892 w 8247278"/>
              <a:gd name="connsiteY2440" fmla="*/ 6310000 h 6858000"/>
              <a:gd name="connsiteX2441" fmla="*/ 2705636 w 8247278"/>
              <a:gd name="connsiteY2441" fmla="*/ 6277297 h 6858000"/>
              <a:gd name="connsiteX2442" fmla="*/ 2711063 w 8247278"/>
              <a:gd name="connsiteY2442" fmla="*/ 6245839 h 6858000"/>
              <a:gd name="connsiteX2443" fmla="*/ 2728220 w 8247278"/>
              <a:gd name="connsiteY2443" fmla="*/ 6180734 h 6858000"/>
              <a:gd name="connsiteX2444" fmla="*/ 2744182 w 8247278"/>
              <a:gd name="connsiteY2444" fmla="*/ 6118178 h 6858000"/>
              <a:gd name="connsiteX2445" fmla="*/ 2749954 w 8247278"/>
              <a:gd name="connsiteY2445" fmla="*/ 6088124 h 6858000"/>
              <a:gd name="connsiteX2446" fmla="*/ 2756079 w 8247278"/>
              <a:gd name="connsiteY2446" fmla="*/ 6059473 h 6858000"/>
              <a:gd name="connsiteX2447" fmla="*/ 2758561 w 8247278"/>
              <a:gd name="connsiteY2447" fmla="*/ 6032695 h 6858000"/>
              <a:gd name="connsiteX2448" fmla="*/ 2758645 w 8247278"/>
              <a:gd name="connsiteY2448" fmla="*/ 6020166 h 6858000"/>
              <a:gd name="connsiteX2449" fmla="*/ 2758518 w 8247278"/>
              <a:gd name="connsiteY2449" fmla="*/ 6008624 h 6858000"/>
              <a:gd name="connsiteX2450" fmla="*/ 2777929 w 8247278"/>
              <a:gd name="connsiteY2450" fmla="*/ 6048229 h 6858000"/>
              <a:gd name="connsiteX2451" fmla="*/ 2793351 w 8247278"/>
              <a:gd name="connsiteY2451" fmla="*/ 6088303 h 6858000"/>
              <a:gd name="connsiteX2452" fmla="*/ 2804434 w 8247278"/>
              <a:gd name="connsiteY2452" fmla="*/ 6127446 h 6858000"/>
              <a:gd name="connsiteX2453" fmla="*/ 2808751 w 8247278"/>
              <a:gd name="connsiteY2453" fmla="*/ 6146680 h 6858000"/>
              <a:gd name="connsiteX2454" fmla="*/ 2812858 w 8247278"/>
              <a:gd name="connsiteY2454" fmla="*/ 6166902 h 6858000"/>
              <a:gd name="connsiteX2455" fmla="*/ 2816054 w 8247278"/>
              <a:gd name="connsiteY2455" fmla="*/ 6185305 h 6858000"/>
              <a:gd name="connsiteX2456" fmla="*/ 2817711 w 8247278"/>
              <a:gd name="connsiteY2456" fmla="*/ 6204852 h 6858000"/>
              <a:gd name="connsiteX2457" fmla="*/ 2819370 w 8247278"/>
              <a:gd name="connsiteY2457" fmla="*/ 6224398 h 6858000"/>
              <a:gd name="connsiteX2458" fmla="*/ 2820466 w 8247278"/>
              <a:gd name="connsiteY2458" fmla="*/ 6243533 h 6858000"/>
              <a:gd name="connsiteX2459" fmla="*/ 2820235 w 8247278"/>
              <a:gd name="connsiteY2459" fmla="*/ 6262820 h 6858000"/>
              <a:gd name="connsiteX2460" fmla="*/ 2817900 w 8247278"/>
              <a:gd name="connsiteY2460" fmla="*/ 6282839 h 6858000"/>
              <a:gd name="connsiteX2461" fmla="*/ 2816549 w 8247278"/>
              <a:gd name="connsiteY2461" fmla="*/ 6301296 h 6858000"/>
              <a:gd name="connsiteX2462" fmla="*/ 2813444 w 8247278"/>
              <a:gd name="connsiteY2462" fmla="*/ 6321887 h 6858000"/>
              <a:gd name="connsiteX2463" fmla="*/ 2813159 w 8247278"/>
              <a:gd name="connsiteY2463" fmla="*/ 6326254 h 6858000"/>
              <a:gd name="connsiteX2464" fmla="*/ 2814627 w 8247278"/>
              <a:gd name="connsiteY2464" fmla="*/ 6328489 h 6858000"/>
              <a:gd name="connsiteX2465" fmla="*/ 2816866 w 8247278"/>
              <a:gd name="connsiteY2465" fmla="*/ 6330151 h 6858000"/>
              <a:gd name="connsiteX2466" fmla="*/ 2818196 w 8247278"/>
              <a:gd name="connsiteY2466" fmla="*/ 6329994 h 6858000"/>
              <a:gd name="connsiteX2467" fmla="*/ 2821836 w 8247278"/>
              <a:gd name="connsiteY2467" fmla="*/ 6328122 h 6858000"/>
              <a:gd name="connsiteX2468" fmla="*/ 2824921 w 8247278"/>
              <a:gd name="connsiteY2468" fmla="*/ 6325831 h 6858000"/>
              <a:gd name="connsiteX2469" fmla="*/ 2832836 w 8247278"/>
              <a:gd name="connsiteY2469" fmla="*/ 6319119 h 6858000"/>
              <a:gd name="connsiteX2470" fmla="*/ 2840542 w 8247278"/>
              <a:gd name="connsiteY2470" fmla="*/ 6313395 h 6858000"/>
              <a:gd name="connsiteX2471" fmla="*/ 2844185 w 8247278"/>
              <a:gd name="connsiteY2471" fmla="*/ 6311521 h 6858000"/>
              <a:gd name="connsiteX2472" fmla="*/ 2848384 w 8247278"/>
              <a:gd name="connsiteY2472" fmla="*/ 6310062 h 6858000"/>
              <a:gd name="connsiteX2473" fmla="*/ 2851815 w 8247278"/>
              <a:gd name="connsiteY2473" fmla="*/ 6309175 h 6858000"/>
              <a:gd name="connsiteX2474" fmla="*/ 2854054 w 8247278"/>
              <a:gd name="connsiteY2474" fmla="*/ 6310839 h 6858000"/>
              <a:gd name="connsiteX2475" fmla="*/ 2856640 w 8247278"/>
              <a:gd name="connsiteY2475" fmla="*/ 6313904 h 6858000"/>
              <a:gd name="connsiteX2476" fmla="*/ 2858032 w 8247278"/>
              <a:gd name="connsiteY2476" fmla="*/ 6319520 h 6858000"/>
              <a:gd name="connsiteX2477" fmla="*/ 2854030 w 8247278"/>
              <a:gd name="connsiteY2477" fmla="*/ 6329139 h 6858000"/>
              <a:gd name="connsiteX2478" fmla="*/ 2850242 w 8247278"/>
              <a:gd name="connsiteY2478" fmla="*/ 6337772 h 6858000"/>
              <a:gd name="connsiteX2479" fmla="*/ 2845461 w 8247278"/>
              <a:gd name="connsiteY2479" fmla="*/ 6357115 h 6858000"/>
              <a:gd name="connsiteX2480" fmla="*/ 2842356 w 8247278"/>
              <a:gd name="connsiteY2480" fmla="*/ 6377707 h 6858000"/>
              <a:gd name="connsiteX2481" fmla="*/ 2841491 w 8247278"/>
              <a:gd name="connsiteY2481" fmla="*/ 6399961 h 6858000"/>
              <a:gd name="connsiteX2482" fmla="*/ 2842725 w 8247278"/>
              <a:gd name="connsiteY2482" fmla="*/ 6421483 h 6858000"/>
              <a:gd name="connsiteX2483" fmla="*/ 2845427 w 8247278"/>
              <a:gd name="connsiteY2483" fmla="*/ 6445239 h 6858000"/>
              <a:gd name="connsiteX2484" fmla="*/ 2849456 w 8247278"/>
              <a:gd name="connsiteY2484" fmla="*/ 6468843 h 6858000"/>
              <a:gd name="connsiteX2485" fmla="*/ 2854050 w 8247278"/>
              <a:gd name="connsiteY2485" fmla="*/ 6492859 h 6858000"/>
              <a:gd name="connsiteX2486" fmla="*/ 2859972 w 8247278"/>
              <a:gd name="connsiteY2486" fmla="*/ 6516718 h 6858000"/>
              <a:gd name="connsiteX2487" fmla="*/ 2867783 w 8247278"/>
              <a:gd name="connsiteY2487" fmla="*/ 6540838 h 6858000"/>
              <a:gd name="connsiteX2488" fmla="*/ 2883616 w 8247278"/>
              <a:gd name="connsiteY2488" fmla="*/ 6588088 h 6858000"/>
              <a:gd name="connsiteX2489" fmla="*/ 2900776 w 8247278"/>
              <a:gd name="connsiteY2489" fmla="*/ 6635182 h 6858000"/>
              <a:gd name="connsiteX2490" fmla="*/ 2918015 w 8247278"/>
              <a:gd name="connsiteY2490" fmla="*/ 6678894 h 6858000"/>
              <a:gd name="connsiteX2491" fmla="*/ 2906256 w 8247278"/>
              <a:gd name="connsiteY2491" fmla="*/ 6679317 h 6858000"/>
              <a:gd name="connsiteX2492" fmla="*/ 2895268 w 8247278"/>
              <a:gd name="connsiteY2492" fmla="*/ 6679169 h 6858000"/>
              <a:gd name="connsiteX2493" fmla="*/ 2891065 w 8247278"/>
              <a:gd name="connsiteY2493" fmla="*/ 6680628 h 6858000"/>
              <a:gd name="connsiteX2494" fmla="*/ 2886650 w 8247278"/>
              <a:gd name="connsiteY2494" fmla="*/ 6683075 h 6858000"/>
              <a:gd name="connsiteX2495" fmla="*/ 2881257 w 8247278"/>
              <a:gd name="connsiteY2495" fmla="*/ 6687081 h 6858000"/>
              <a:gd name="connsiteX2496" fmla="*/ 2875651 w 8247278"/>
              <a:gd name="connsiteY2496" fmla="*/ 6692076 h 6858000"/>
              <a:gd name="connsiteX2497" fmla="*/ 2884678 w 8247278"/>
              <a:gd name="connsiteY2497" fmla="*/ 6695345 h 6858000"/>
              <a:gd name="connsiteX2498" fmla="*/ 2893702 w 8247278"/>
              <a:gd name="connsiteY2498" fmla="*/ 6698615 h 6858000"/>
              <a:gd name="connsiteX2499" fmla="*/ 2901187 w 8247278"/>
              <a:gd name="connsiteY2499" fmla="*/ 6703030 h 6858000"/>
              <a:gd name="connsiteX2500" fmla="*/ 2908112 w 8247278"/>
              <a:gd name="connsiteY2500" fmla="*/ 6707028 h 6858000"/>
              <a:gd name="connsiteX2501" fmla="*/ 2914053 w 8247278"/>
              <a:gd name="connsiteY2501" fmla="*/ 6712588 h 6858000"/>
              <a:gd name="connsiteX2502" fmla="*/ 2919999 w 8247278"/>
              <a:gd name="connsiteY2502" fmla="*/ 6718146 h 6858000"/>
              <a:gd name="connsiteX2503" fmla="*/ 2928241 w 8247278"/>
              <a:gd name="connsiteY2503" fmla="*/ 6731140 h 6858000"/>
              <a:gd name="connsiteX2504" fmla="*/ 2935927 w 8247278"/>
              <a:gd name="connsiteY2504" fmla="*/ 6743715 h 6858000"/>
              <a:gd name="connsiteX2505" fmla="*/ 2940318 w 8247278"/>
              <a:gd name="connsiteY2505" fmla="*/ 6759569 h 6858000"/>
              <a:gd name="connsiteX2506" fmla="*/ 2944917 w 8247278"/>
              <a:gd name="connsiteY2506" fmla="*/ 6774437 h 6858000"/>
              <a:gd name="connsiteX2507" fmla="*/ 2945878 w 8247278"/>
              <a:gd name="connsiteY2507" fmla="*/ 6791177 h 6858000"/>
              <a:gd name="connsiteX2508" fmla="*/ 2948012 w 8247278"/>
              <a:gd name="connsiteY2508" fmla="*/ 6823669 h 6858000"/>
              <a:gd name="connsiteX2509" fmla="*/ 2950914 w 8247278"/>
              <a:gd name="connsiteY2509" fmla="*/ 6855590 h 6858000"/>
              <a:gd name="connsiteX2510" fmla="*/ 2951361 w 8247278"/>
              <a:gd name="connsiteY2510" fmla="*/ 6858000 h 6858000"/>
              <a:gd name="connsiteX2511" fmla="*/ 5841616 w 8247278"/>
              <a:gd name="connsiteY2511" fmla="*/ 6858000 h 6858000"/>
              <a:gd name="connsiteX2512" fmla="*/ 5840502 w 8247278"/>
              <a:gd name="connsiteY2512" fmla="*/ 6854340 h 6858000"/>
              <a:gd name="connsiteX2513" fmla="*/ 5836311 w 8247278"/>
              <a:gd name="connsiteY2513" fmla="*/ 6846648 h 6858000"/>
              <a:gd name="connsiteX2514" fmla="*/ 5832680 w 8247278"/>
              <a:gd name="connsiteY2514" fmla="*/ 6839372 h 6858000"/>
              <a:gd name="connsiteX2515" fmla="*/ 5825620 w 8247278"/>
              <a:gd name="connsiteY2515" fmla="*/ 6832981 h 6858000"/>
              <a:gd name="connsiteX2516" fmla="*/ 5818345 w 8247278"/>
              <a:gd name="connsiteY2516" fmla="*/ 6827577 h 6858000"/>
              <a:gd name="connsiteX2517" fmla="*/ 5809744 w 8247278"/>
              <a:gd name="connsiteY2517" fmla="*/ 6822333 h 6858000"/>
              <a:gd name="connsiteX2518" fmla="*/ 5798479 w 8247278"/>
              <a:gd name="connsiteY2518" fmla="*/ 6817403 h 6858000"/>
              <a:gd name="connsiteX2519" fmla="*/ 5792272 w 8247278"/>
              <a:gd name="connsiteY2519" fmla="*/ 6797910 h 6858000"/>
              <a:gd name="connsiteX2520" fmla="*/ 5781938 w 8247278"/>
              <a:gd name="connsiteY2520" fmla="*/ 6776496 h 6858000"/>
              <a:gd name="connsiteX2521" fmla="*/ 5771606 w 8247278"/>
              <a:gd name="connsiteY2521" fmla="*/ 6755081 h 6858000"/>
              <a:gd name="connsiteX2522" fmla="*/ 5759383 w 8247278"/>
              <a:gd name="connsiteY2522" fmla="*/ 6733411 h 6858000"/>
              <a:gd name="connsiteX2523" fmla="*/ 5735768 w 8247278"/>
              <a:gd name="connsiteY2523" fmla="*/ 6695263 h 6858000"/>
              <a:gd name="connsiteX2524" fmla="*/ 5727948 w 8247278"/>
              <a:gd name="connsiteY2524" fmla="*/ 6680295 h 6858000"/>
              <a:gd name="connsiteX2525" fmla="*/ 5723271 w 8247278"/>
              <a:gd name="connsiteY2525" fmla="*/ 6668807 h 6858000"/>
              <a:gd name="connsiteX2526" fmla="*/ 5718502 w 8247278"/>
              <a:gd name="connsiteY2526" fmla="*/ 6679002 h 6858000"/>
              <a:gd name="connsiteX2527" fmla="*/ 5711205 w 8247278"/>
              <a:gd name="connsiteY2527" fmla="*/ 6691900 h 6858000"/>
              <a:gd name="connsiteX2528" fmla="*/ 5707279 w 8247278"/>
              <a:gd name="connsiteY2528" fmla="*/ 6698142 h 6858000"/>
              <a:gd name="connsiteX2529" fmla="*/ 5701676 w 8247278"/>
              <a:gd name="connsiteY2529" fmla="*/ 6703135 h 6858000"/>
              <a:gd name="connsiteX2530" fmla="*/ 5699361 w 8247278"/>
              <a:gd name="connsiteY2530" fmla="*/ 6704853 h 6858000"/>
              <a:gd name="connsiteX2531" fmla="*/ 5697262 w 8247278"/>
              <a:gd name="connsiteY2531" fmla="*/ 6705583 h 6858000"/>
              <a:gd name="connsiteX2532" fmla="*/ 5693272 w 8247278"/>
              <a:gd name="connsiteY2532" fmla="*/ 6706052 h 6858000"/>
              <a:gd name="connsiteX2533" fmla="*/ 5690264 w 8247278"/>
              <a:gd name="connsiteY2533" fmla="*/ 6704962 h 6858000"/>
              <a:gd name="connsiteX2534" fmla="*/ 5699732 w 8247278"/>
              <a:gd name="connsiteY2534" fmla="*/ 6687954 h 6858000"/>
              <a:gd name="connsiteX2535" fmla="*/ 5708431 w 8247278"/>
              <a:gd name="connsiteY2535" fmla="*/ 6671520 h 6858000"/>
              <a:gd name="connsiteX2536" fmla="*/ 5715378 w 8247278"/>
              <a:gd name="connsiteY2536" fmla="*/ 6657219 h 6858000"/>
              <a:gd name="connsiteX2537" fmla="*/ 5719874 w 8247278"/>
              <a:gd name="connsiteY2537" fmla="*/ 6642243 h 6858000"/>
              <a:gd name="connsiteX2538" fmla="*/ 5723181 w 8247278"/>
              <a:gd name="connsiteY2538" fmla="*/ 6629813 h 6858000"/>
              <a:gd name="connsiteX2539" fmla="*/ 5725153 w 8247278"/>
              <a:gd name="connsiteY2539" fmla="*/ 6617543 h 6858000"/>
              <a:gd name="connsiteX2540" fmla="*/ 5727127 w 8247278"/>
              <a:gd name="connsiteY2540" fmla="*/ 6605273 h 6858000"/>
              <a:gd name="connsiteX2541" fmla="*/ 5726790 w 8247278"/>
              <a:gd name="connsiteY2541" fmla="*/ 6594718 h 6858000"/>
              <a:gd name="connsiteX2542" fmla="*/ 5724561 w 8247278"/>
              <a:gd name="connsiteY2542" fmla="*/ 6583907 h 6858000"/>
              <a:gd name="connsiteX2543" fmla="*/ 5722894 w 8247278"/>
              <a:gd name="connsiteY2543" fmla="*/ 6573509 h 6858000"/>
              <a:gd name="connsiteX2544" fmla="*/ 5716550 w 8247278"/>
              <a:gd name="connsiteY2544" fmla="*/ 6551624 h 6858000"/>
              <a:gd name="connsiteX2545" fmla="*/ 5706005 w 8247278"/>
              <a:gd name="connsiteY2545" fmla="*/ 6531198 h 6858000"/>
              <a:gd name="connsiteX2546" fmla="*/ 5696094 w 8247278"/>
              <a:gd name="connsiteY2546" fmla="*/ 6507810 h 6858000"/>
              <a:gd name="connsiteX2547" fmla="*/ 5706112 w 8247278"/>
              <a:gd name="connsiteY2547" fmla="*/ 6500368 h 6858000"/>
              <a:gd name="connsiteX2548" fmla="*/ 5715011 w 8247278"/>
              <a:gd name="connsiteY2548" fmla="*/ 6492095 h 6858000"/>
              <a:gd name="connsiteX2549" fmla="*/ 5722370 w 8247278"/>
              <a:gd name="connsiteY2549" fmla="*/ 6484969 h 6858000"/>
              <a:gd name="connsiteX2550" fmla="*/ 5728397 w 8247278"/>
              <a:gd name="connsiteY2550" fmla="*/ 6477998 h 6858000"/>
              <a:gd name="connsiteX2551" fmla="*/ 5731765 w 8247278"/>
              <a:gd name="connsiteY2551" fmla="*/ 6471340 h 6858000"/>
              <a:gd name="connsiteX2552" fmla="*/ 5733242 w 8247278"/>
              <a:gd name="connsiteY2552" fmla="*/ 6464424 h 6858000"/>
              <a:gd name="connsiteX2553" fmla="*/ 5733178 w 8247278"/>
              <a:gd name="connsiteY2553" fmla="*/ 6458653 h 6858000"/>
              <a:gd name="connsiteX2554" fmla="*/ 5732903 w 8247278"/>
              <a:gd name="connsiteY2554" fmla="*/ 6453871 h 6858000"/>
              <a:gd name="connsiteX2555" fmla="*/ 5730742 w 8247278"/>
              <a:gd name="connsiteY2555" fmla="*/ 6448828 h 6858000"/>
              <a:gd name="connsiteX2556" fmla="*/ 5726826 w 8247278"/>
              <a:gd name="connsiteY2556" fmla="*/ 6445919 h 6858000"/>
              <a:gd name="connsiteX2557" fmla="*/ 5720035 w 8247278"/>
              <a:gd name="connsiteY2557" fmla="*/ 6444312 h 6858000"/>
              <a:gd name="connsiteX2558" fmla="*/ 5714369 w 8247278"/>
              <a:gd name="connsiteY2558" fmla="*/ 6443535 h 6858000"/>
              <a:gd name="connsiteX2559" fmla="*/ 5705271 w 8247278"/>
              <a:gd name="connsiteY2559" fmla="*/ 6443644 h 6858000"/>
              <a:gd name="connsiteX2560" fmla="*/ 5695749 w 8247278"/>
              <a:gd name="connsiteY2560" fmla="*/ 6445731 h 6858000"/>
              <a:gd name="connsiteX2561" fmla="*/ 5684474 w 8247278"/>
              <a:gd name="connsiteY2561" fmla="*/ 6449952 h 6858000"/>
              <a:gd name="connsiteX2562" fmla="*/ 5672429 w 8247278"/>
              <a:gd name="connsiteY2562" fmla="*/ 6454743 h 6858000"/>
              <a:gd name="connsiteX2563" fmla="*/ 5673051 w 8247278"/>
              <a:gd name="connsiteY2563" fmla="*/ 6460928 h 6858000"/>
              <a:gd name="connsiteX2564" fmla="*/ 5674096 w 8247278"/>
              <a:gd name="connsiteY2564" fmla="*/ 6465138 h 6858000"/>
              <a:gd name="connsiteX2565" fmla="*/ 5677244 w 8247278"/>
              <a:gd name="connsiteY2565" fmla="*/ 6468620 h 6858000"/>
              <a:gd name="connsiteX2566" fmla="*/ 5681932 w 8247278"/>
              <a:gd name="connsiteY2566" fmla="*/ 6470955 h 6858000"/>
              <a:gd name="connsiteX2567" fmla="*/ 5687598 w 8247278"/>
              <a:gd name="connsiteY2567" fmla="*/ 6471734 h 6858000"/>
              <a:gd name="connsiteX2568" fmla="*/ 5694808 w 8247278"/>
              <a:gd name="connsiteY2568" fmla="*/ 6471366 h 6858000"/>
              <a:gd name="connsiteX2569" fmla="*/ 5703000 w 8247278"/>
              <a:gd name="connsiteY2569" fmla="*/ 6469434 h 6858000"/>
              <a:gd name="connsiteX2570" fmla="*/ 5711962 w 8247278"/>
              <a:gd name="connsiteY2570" fmla="*/ 6466933 h 6858000"/>
              <a:gd name="connsiteX2571" fmla="*/ 5706356 w 8247278"/>
              <a:gd name="connsiteY2571" fmla="*/ 6471928 h 6858000"/>
              <a:gd name="connsiteX2572" fmla="*/ 5705859 w 8247278"/>
              <a:gd name="connsiteY2572" fmla="*/ 6477285 h 6858000"/>
              <a:gd name="connsiteX2573" fmla="*/ 5703475 w 8247278"/>
              <a:gd name="connsiteY2573" fmla="*/ 6482380 h 6858000"/>
              <a:gd name="connsiteX2574" fmla="*/ 5702418 w 8247278"/>
              <a:gd name="connsiteY2574" fmla="*/ 6487319 h 6858000"/>
              <a:gd name="connsiteX2575" fmla="*/ 5700031 w 8247278"/>
              <a:gd name="connsiteY2575" fmla="*/ 6492417 h 6858000"/>
              <a:gd name="connsiteX2576" fmla="*/ 5697509 w 8247278"/>
              <a:gd name="connsiteY2576" fmla="*/ 6495122 h 6858000"/>
              <a:gd name="connsiteX2577" fmla="*/ 5692884 w 8247278"/>
              <a:gd name="connsiteY2577" fmla="*/ 6498557 h 6858000"/>
              <a:gd name="connsiteX2578" fmla="*/ 5687702 w 8247278"/>
              <a:gd name="connsiteY2578" fmla="*/ 6501575 h 6858000"/>
              <a:gd name="connsiteX2579" fmla="*/ 5681750 w 8247278"/>
              <a:gd name="connsiteY2579" fmla="*/ 6505168 h 6858000"/>
              <a:gd name="connsiteX2580" fmla="*/ 5664522 w 8247278"/>
              <a:gd name="connsiteY2580" fmla="*/ 6512977 h 6858000"/>
              <a:gd name="connsiteX2581" fmla="*/ 5653281 w 8247278"/>
              <a:gd name="connsiteY2581" fmla="*/ 6489743 h 6858000"/>
              <a:gd name="connsiteX2582" fmla="*/ 5647136 w 8247278"/>
              <a:gd name="connsiteY2582" fmla="*/ 6476022 h 6858000"/>
              <a:gd name="connsiteX2583" fmla="*/ 5642883 w 8247278"/>
              <a:gd name="connsiteY2583" fmla="*/ 6462560 h 6858000"/>
              <a:gd name="connsiteX2584" fmla="*/ 5641143 w 8247278"/>
              <a:gd name="connsiteY2584" fmla="*/ 6455541 h 6858000"/>
              <a:gd name="connsiteX2585" fmla="*/ 5642409 w 8247278"/>
              <a:gd name="connsiteY2585" fmla="*/ 6449613 h 6858000"/>
              <a:gd name="connsiteX2586" fmla="*/ 5644793 w 8247278"/>
              <a:gd name="connsiteY2586" fmla="*/ 6444518 h 6858000"/>
              <a:gd name="connsiteX2587" fmla="*/ 5646971 w 8247278"/>
              <a:gd name="connsiteY2587" fmla="*/ 6440408 h 6858000"/>
              <a:gd name="connsiteX2588" fmla="*/ 5652364 w 8247278"/>
              <a:gd name="connsiteY2588" fmla="*/ 6436402 h 6858000"/>
              <a:gd name="connsiteX2589" fmla="*/ 5659996 w 8247278"/>
              <a:gd name="connsiteY2589" fmla="*/ 6434056 h 6858000"/>
              <a:gd name="connsiteX2590" fmla="*/ 5669096 w 8247278"/>
              <a:gd name="connsiteY2590" fmla="*/ 6433948 h 6858000"/>
              <a:gd name="connsiteX2591" fmla="*/ 5680644 w 8247278"/>
              <a:gd name="connsiteY2591" fmla="*/ 6434511 h 6858000"/>
              <a:gd name="connsiteX2592" fmla="*/ 5668894 w 8247278"/>
              <a:gd name="connsiteY2592" fmla="*/ 6425783 h 6858000"/>
              <a:gd name="connsiteX2593" fmla="*/ 5658477 w 8247278"/>
              <a:gd name="connsiteY2593" fmla="*/ 6416900 h 6858000"/>
              <a:gd name="connsiteX2594" fmla="*/ 5652607 w 8247278"/>
              <a:gd name="connsiteY2594" fmla="*/ 6407963 h 6858000"/>
              <a:gd name="connsiteX2595" fmla="*/ 5649820 w 8247278"/>
              <a:gd name="connsiteY2595" fmla="*/ 6396734 h 6858000"/>
              <a:gd name="connsiteX2596" fmla="*/ 5648713 w 8247278"/>
              <a:gd name="connsiteY2596" fmla="*/ 6386753 h 6858000"/>
              <a:gd name="connsiteX2597" fmla="*/ 5648934 w 8247278"/>
              <a:gd name="connsiteY2597" fmla="*/ 6376614 h 6858000"/>
              <a:gd name="connsiteX2598" fmla="*/ 5652027 w 8247278"/>
              <a:gd name="connsiteY2598" fmla="*/ 6365175 h 6858000"/>
              <a:gd name="connsiteX2599" fmla="*/ 5654910 w 8247278"/>
              <a:gd name="connsiteY2599" fmla="*/ 6354721 h 6858000"/>
              <a:gd name="connsiteX2600" fmla="*/ 5659553 w 8247278"/>
              <a:gd name="connsiteY2600" fmla="*/ 6332987 h 6858000"/>
              <a:gd name="connsiteX2601" fmla="*/ 5663204 w 8247278"/>
              <a:gd name="connsiteY2601" fmla="*/ 6321964 h 6858000"/>
              <a:gd name="connsiteX2602" fmla="*/ 5663429 w 8247278"/>
              <a:gd name="connsiteY2602" fmla="*/ 6311823 h 6858000"/>
              <a:gd name="connsiteX2603" fmla="*/ 5662321 w 8247278"/>
              <a:gd name="connsiteY2603" fmla="*/ 6301841 h 6858000"/>
              <a:gd name="connsiteX2604" fmla="*/ 5659324 w 8247278"/>
              <a:gd name="connsiteY2604" fmla="*/ 6291602 h 6858000"/>
              <a:gd name="connsiteX2605" fmla="*/ 5653454 w 8247278"/>
              <a:gd name="connsiteY2605" fmla="*/ 6282664 h 6858000"/>
              <a:gd name="connsiteX2606" fmla="*/ 5644153 w 8247278"/>
              <a:gd name="connsiteY2606" fmla="*/ 6274612 h 6858000"/>
              <a:gd name="connsiteX2607" fmla="*/ 5656060 w 8247278"/>
              <a:gd name="connsiteY2607" fmla="*/ 6267427 h 6858000"/>
              <a:gd name="connsiteX2608" fmla="*/ 5665656 w 8247278"/>
              <a:gd name="connsiteY2608" fmla="*/ 6261963 h 6858000"/>
              <a:gd name="connsiteX2609" fmla="*/ 5674694 w 8247278"/>
              <a:gd name="connsiteY2609" fmla="*/ 6256080 h 6858000"/>
              <a:gd name="connsiteX2610" fmla="*/ 5682612 w 8247278"/>
              <a:gd name="connsiteY2610" fmla="*/ 6249370 h 6858000"/>
              <a:gd name="connsiteX2611" fmla="*/ 5688425 w 8247278"/>
              <a:gd name="connsiteY2611" fmla="*/ 6243388 h 6858000"/>
              <a:gd name="connsiteX2612" fmla="*/ 5694032 w 8247278"/>
              <a:gd name="connsiteY2612" fmla="*/ 6238392 h 6858000"/>
              <a:gd name="connsiteX2613" fmla="*/ 5697535 w 8247278"/>
              <a:gd name="connsiteY2613" fmla="*/ 6234127 h 6858000"/>
              <a:gd name="connsiteX2614" fmla="*/ 5700689 w 8247278"/>
              <a:gd name="connsiteY2614" fmla="*/ 6228461 h 6858000"/>
              <a:gd name="connsiteX2615" fmla="*/ 5702302 w 8247278"/>
              <a:gd name="connsiteY2615" fmla="*/ 6223936 h 6858000"/>
              <a:gd name="connsiteX2616" fmla="*/ 5704691 w 8247278"/>
              <a:gd name="connsiteY2616" fmla="*/ 6218839 h 6858000"/>
              <a:gd name="connsiteX2617" fmla="*/ 5705468 w 8247278"/>
              <a:gd name="connsiteY2617" fmla="*/ 6209119 h 6858000"/>
              <a:gd name="connsiteX2618" fmla="*/ 5703381 w 8247278"/>
              <a:gd name="connsiteY2618" fmla="*/ 6200697 h 6858000"/>
              <a:gd name="connsiteX2619" fmla="*/ 5701291 w 8247278"/>
              <a:gd name="connsiteY2619" fmla="*/ 6192274 h 6858000"/>
              <a:gd name="connsiteX2620" fmla="*/ 5694026 w 8247278"/>
              <a:gd name="connsiteY2620" fmla="*/ 6177723 h 6858000"/>
              <a:gd name="connsiteX2621" fmla="*/ 5692846 w 8247278"/>
              <a:gd name="connsiteY2621" fmla="*/ 6171121 h 6858000"/>
              <a:gd name="connsiteX2622" fmla="*/ 5690892 w 8247278"/>
              <a:gd name="connsiteY2622" fmla="*/ 6165090 h 6858000"/>
              <a:gd name="connsiteX2623" fmla="*/ 5693490 w 8247278"/>
              <a:gd name="connsiteY2623" fmla="*/ 6159006 h 6858000"/>
              <a:gd name="connsiteX2624" fmla="*/ 5693354 w 8247278"/>
              <a:gd name="connsiteY2624" fmla="*/ 6156615 h 6858000"/>
              <a:gd name="connsiteX2625" fmla="*/ 5696437 w 8247278"/>
              <a:gd name="connsiteY2625" fmla="*/ 6154323 h 6858000"/>
              <a:gd name="connsiteX2626" fmla="*/ 5700287 w 8247278"/>
              <a:gd name="connsiteY2626" fmla="*/ 6151464 h 6858000"/>
              <a:gd name="connsiteX2627" fmla="*/ 5703371 w 8247278"/>
              <a:gd name="connsiteY2627" fmla="*/ 6149173 h 6858000"/>
              <a:gd name="connsiteX2628" fmla="*/ 5715415 w 8247278"/>
              <a:gd name="connsiteY2628" fmla="*/ 6144383 h 6858000"/>
              <a:gd name="connsiteX2629" fmla="*/ 5710519 w 8247278"/>
              <a:gd name="connsiteY2629" fmla="*/ 6143032 h 6858000"/>
              <a:gd name="connsiteX2630" fmla="*/ 5703730 w 8247278"/>
              <a:gd name="connsiteY2630" fmla="*/ 6141425 h 6858000"/>
              <a:gd name="connsiteX2631" fmla="*/ 5699044 w 8247278"/>
              <a:gd name="connsiteY2631" fmla="*/ 6139090 h 6858000"/>
              <a:gd name="connsiteX2632" fmla="*/ 5695127 w 8247278"/>
              <a:gd name="connsiteY2632" fmla="*/ 6136181 h 6858000"/>
              <a:gd name="connsiteX2633" fmla="*/ 5692329 w 8247278"/>
              <a:gd name="connsiteY2633" fmla="*/ 6134103 h 6858000"/>
              <a:gd name="connsiteX2634" fmla="*/ 5690515 w 8247278"/>
              <a:gd name="connsiteY2634" fmla="*/ 6130465 h 6858000"/>
              <a:gd name="connsiteX2635" fmla="*/ 5689470 w 8247278"/>
              <a:gd name="connsiteY2635" fmla="*/ 6126253 h 6858000"/>
              <a:gd name="connsiteX2636" fmla="*/ 5689755 w 8247278"/>
              <a:gd name="connsiteY2636" fmla="*/ 6121887 h 6858000"/>
              <a:gd name="connsiteX2637" fmla="*/ 5691368 w 8247278"/>
              <a:gd name="connsiteY2637" fmla="*/ 6117362 h 6858000"/>
              <a:gd name="connsiteX2638" fmla="*/ 5694524 w 8247278"/>
              <a:gd name="connsiteY2638" fmla="*/ 6111693 h 6858000"/>
              <a:gd name="connsiteX2639" fmla="*/ 5696911 w 8247278"/>
              <a:gd name="connsiteY2639" fmla="*/ 6106597 h 6858000"/>
              <a:gd name="connsiteX2640" fmla="*/ 5701397 w 8247278"/>
              <a:gd name="connsiteY2640" fmla="*/ 6100771 h 6858000"/>
              <a:gd name="connsiteX2641" fmla="*/ 5707987 w 8247278"/>
              <a:gd name="connsiteY2641" fmla="*/ 6094214 h 6858000"/>
              <a:gd name="connsiteX2642" fmla="*/ 5714572 w 8247278"/>
              <a:gd name="connsiteY2642" fmla="*/ 6087661 h 6858000"/>
              <a:gd name="connsiteX2643" fmla="*/ 5723050 w 8247278"/>
              <a:gd name="connsiteY2643" fmla="*/ 6081364 h 6858000"/>
              <a:gd name="connsiteX2644" fmla="*/ 5733066 w 8247278"/>
              <a:gd name="connsiteY2644" fmla="*/ 6073921 h 6858000"/>
              <a:gd name="connsiteX2645" fmla="*/ 5740900 w 8247278"/>
              <a:gd name="connsiteY2645" fmla="*/ 6079740 h 6858000"/>
              <a:gd name="connsiteX2646" fmla="*/ 5746495 w 8247278"/>
              <a:gd name="connsiteY2646" fmla="*/ 6083896 h 6858000"/>
              <a:gd name="connsiteX2647" fmla="*/ 5752438 w 8247278"/>
              <a:gd name="connsiteY2647" fmla="*/ 6089454 h 6858000"/>
              <a:gd name="connsiteX2648" fmla="*/ 5755160 w 8247278"/>
              <a:gd name="connsiteY2648" fmla="*/ 6094912 h 6858000"/>
              <a:gd name="connsiteX2649" fmla="*/ 5761937 w 8247278"/>
              <a:gd name="connsiteY2649" fmla="*/ 6105670 h 6858000"/>
              <a:gd name="connsiteX2650" fmla="*/ 5765494 w 8247278"/>
              <a:gd name="connsiteY2650" fmla="*/ 6116325 h 6858000"/>
              <a:gd name="connsiteX2651" fmla="*/ 5769822 w 8247278"/>
              <a:gd name="connsiteY2651" fmla="*/ 6126408 h 6858000"/>
              <a:gd name="connsiteX2652" fmla="*/ 5774571 w 8247278"/>
              <a:gd name="connsiteY2652" fmla="*/ 6134518 h 6858000"/>
              <a:gd name="connsiteX2653" fmla="*/ 5779045 w 8247278"/>
              <a:gd name="connsiteY2653" fmla="*/ 6137841 h 6858000"/>
              <a:gd name="connsiteX2654" fmla="*/ 5783521 w 8247278"/>
              <a:gd name="connsiteY2654" fmla="*/ 6141166 h 6858000"/>
              <a:gd name="connsiteX2655" fmla="*/ 5788769 w 8247278"/>
              <a:gd name="connsiteY2655" fmla="*/ 6143918 h 6858000"/>
              <a:gd name="connsiteX2656" fmla="*/ 5796116 w 8247278"/>
              <a:gd name="connsiteY2656" fmla="*/ 6145941 h 6858000"/>
              <a:gd name="connsiteX2657" fmla="*/ 5793181 w 8247278"/>
              <a:gd name="connsiteY2657" fmla="*/ 6141471 h 6858000"/>
              <a:gd name="connsiteX2658" fmla="*/ 5791018 w 8247278"/>
              <a:gd name="connsiteY2658" fmla="*/ 6136430 h 6858000"/>
              <a:gd name="connsiteX2659" fmla="*/ 5790743 w 8247278"/>
              <a:gd name="connsiteY2659" fmla="*/ 6131648 h 6858000"/>
              <a:gd name="connsiteX2660" fmla="*/ 5791028 w 8247278"/>
              <a:gd name="connsiteY2660" fmla="*/ 6127279 h 6858000"/>
              <a:gd name="connsiteX2661" fmla="*/ 5793973 w 8247278"/>
              <a:gd name="connsiteY2661" fmla="*/ 6122598 h 6858000"/>
              <a:gd name="connsiteX2662" fmla="*/ 5798459 w 8247278"/>
              <a:gd name="connsiteY2662" fmla="*/ 6116774 h 6858000"/>
              <a:gd name="connsiteX2663" fmla="*/ 5806167 w 8247278"/>
              <a:gd name="connsiteY2663" fmla="*/ 6111049 h 6858000"/>
              <a:gd name="connsiteX2664" fmla="*/ 5816533 w 8247278"/>
              <a:gd name="connsiteY2664" fmla="*/ 6105009 h 6858000"/>
              <a:gd name="connsiteX2665" fmla="*/ 5807433 w 8247278"/>
              <a:gd name="connsiteY2665" fmla="*/ 6105122 h 6858000"/>
              <a:gd name="connsiteX2666" fmla="*/ 5799874 w 8247278"/>
              <a:gd name="connsiteY2666" fmla="*/ 6104085 h 6858000"/>
              <a:gd name="connsiteX2667" fmla="*/ 5792316 w 8247278"/>
              <a:gd name="connsiteY2667" fmla="*/ 6103051 h 6858000"/>
              <a:gd name="connsiteX2668" fmla="*/ 5787631 w 8247278"/>
              <a:gd name="connsiteY2668" fmla="*/ 6100713 h 6858000"/>
              <a:gd name="connsiteX2669" fmla="*/ 5784275 w 8247278"/>
              <a:gd name="connsiteY2669" fmla="*/ 6098220 h 6858000"/>
              <a:gd name="connsiteX2670" fmla="*/ 5780357 w 8247278"/>
              <a:gd name="connsiteY2670" fmla="*/ 6095310 h 6858000"/>
              <a:gd name="connsiteX2671" fmla="*/ 5778330 w 8247278"/>
              <a:gd name="connsiteY2671" fmla="*/ 6092662 h 6858000"/>
              <a:gd name="connsiteX2672" fmla="*/ 5777285 w 8247278"/>
              <a:gd name="connsiteY2672" fmla="*/ 6088452 h 6858000"/>
              <a:gd name="connsiteX2673" fmla="*/ 5777570 w 8247278"/>
              <a:gd name="connsiteY2673" fmla="*/ 6084084 h 6858000"/>
              <a:gd name="connsiteX2674" fmla="*/ 5778417 w 8247278"/>
              <a:gd name="connsiteY2674" fmla="*/ 6080131 h 6858000"/>
              <a:gd name="connsiteX2675" fmla="*/ 5780589 w 8247278"/>
              <a:gd name="connsiteY2675" fmla="*/ 6076023 h 6858000"/>
              <a:gd name="connsiteX2676" fmla="*/ 5783749 w 8247278"/>
              <a:gd name="connsiteY2676" fmla="*/ 6070354 h 6858000"/>
              <a:gd name="connsiteX2677" fmla="*/ 5791738 w 8247278"/>
              <a:gd name="connsiteY2677" fmla="*/ 6060262 h 6858000"/>
              <a:gd name="connsiteX2678" fmla="*/ 5805260 w 8247278"/>
              <a:gd name="connsiteY2678" fmla="*/ 6048555 h 6858000"/>
              <a:gd name="connsiteX2679" fmla="*/ 5785025 w 8247278"/>
              <a:gd name="connsiteY2679" fmla="*/ 6055276 h 6858000"/>
              <a:gd name="connsiteX2680" fmla="*/ 5779703 w 8247278"/>
              <a:gd name="connsiteY2680" fmla="*/ 6055902 h 6858000"/>
              <a:gd name="connsiteX2681" fmla="*/ 5775925 w 8247278"/>
              <a:gd name="connsiteY2681" fmla="*/ 6055385 h 6858000"/>
              <a:gd name="connsiteX2682" fmla="*/ 5773265 w 8247278"/>
              <a:gd name="connsiteY2682" fmla="*/ 6055699 h 6858000"/>
              <a:gd name="connsiteX2683" fmla="*/ 5773128 w 8247278"/>
              <a:gd name="connsiteY2683" fmla="*/ 6053306 h 6858000"/>
              <a:gd name="connsiteX2684" fmla="*/ 5773339 w 8247278"/>
              <a:gd name="connsiteY2684" fmla="*/ 6052320 h 6858000"/>
              <a:gd name="connsiteX2685" fmla="*/ 5775303 w 8247278"/>
              <a:gd name="connsiteY2685" fmla="*/ 6049199 h 6858000"/>
              <a:gd name="connsiteX2686" fmla="*/ 5781119 w 8247278"/>
              <a:gd name="connsiteY2686" fmla="*/ 6043216 h 6858000"/>
              <a:gd name="connsiteX2687" fmla="*/ 5788476 w 8247278"/>
              <a:gd name="connsiteY2687" fmla="*/ 6036088 h 6858000"/>
              <a:gd name="connsiteX2688" fmla="*/ 5800247 w 8247278"/>
              <a:gd name="connsiteY2688" fmla="*/ 6026513 h 6858000"/>
              <a:gd name="connsiteX2689" fmla="*/ 5784983 w 8247278"/>
              <a:gd name="connsiteY2689" fmla="*/ 6031202 h 6858000"/>
              <a:gd name="connsiteX2690" fmla="*/ 5782110 w 8247278"/>
              <a:gd name="connsiteY2690" fmla="*/ 6032505 h 6858000"/>
              <a:gd name="connsiteX2691" fmla="*/ 5778469 w 8247278"/>
              <a:gd name="connsiteY2691" fmla="*/ 6034379 h 6858000"/>
              <a:gd name="connsiteX2692" fmla="*/ 5774406 w 8247278"/>
              <a:gd name="connsiteY2692" fmla="*/ 6038228 h 6858000"/>
              <a:gd name="connsiteX2693" fmla="*/ 5771884 w 8247278"/>
              <a:gd name="connsiteY2693" fmla="*/ 6040934 h 6858000"/>
              <a:gd name="connsiteX2694" fmla="*/ 5769706 w 8247278"/>
              <a:gd name="connsiteY2694" fmla="*/ 6045043 h 6858000"/>
              <a:gd name="connsiteX2695" fmla="*/ 5766415 w 8247278"/>
              <a:gd name="connsiteY2695" fmla="*/ 6048319 h 6858000"/>
              <a:gd name="connsiteX2696" fmla="*/ 5762770 w 8247278"/>
              <a:gd name="connsiteY2696" fmla="*/ 6050196 h 6858000"/>
              <a:gd name="connsiteX2697" fmla="*/ 5759131 w 8247278"/>
              <a:gd name="connsiteY2697" fmla="*/ 6052069 h 6858000"/>
              <a:gd name="connsiteX2698" fmla="*/ 5744636 w 8247278"/>
              <a:gd name="connsiteY2698" fmla="*/ 6056185 h 6858000"/>
              <a:gd name="connsiteX2699" fmla="*/ 5739813 w 8247278"/>
              <a:gd name="connsiteY2699" fmla="*/ 6051458 h 6858000"/>
              <a:gd name="connsiteX2700" fmla="*/ 5735547 w 8247278"/>
              <a:gd name="connsiteY2700" fmla="*/ 6047145 h 6858000"/>
              <a:gd name="connsiteX2701" fmla="*/ 5732825 w 8247278"/>
              <a:gd name="connsiteY2701" fmla="*/ 6041688 h 6858000"/>
              <a:gd name="connsiteX2702" fmla="*/ 5729890 w 8247278"/>
              <a:gd name="connsiteY2702" fmla="*/ 6037218 h 6858000"/>
              <a:gd name="connsiteX2703" fmla="*/ 5729480 w 8247278"/>
              <a:gd name="connsiteY2703" fmla="*/ 6030044 h 6858000"/>
              <a:gd name="connsiteX2704" fmla="*/ 5728856 w 8247278"/>
              <a:gd name="connsiteY2704" fmla="*/ 6023858 h 6858000"/>
              <a:gd name="connsiteX2705" fmla="*/ 5730333 w 8247278"/>
              <a:gd name="connsiteY2705" fmla="*/ 6016941 h 6858000"/>
              <a:gd name="connsiteX2706" fmla="*/ 5730485 w 8247278"/>
              <a:gd name="connsiteY2706" fmla="*/ 6010182 h 6858000"/>
              <a:gd name="connsiteX2707" fmla="*/ 5735537 w 8247278"/>
              <a:gd name="connsiteY2707" fmla="*/ 5995622 h 6858000"/>
              <a:gd name="connsiteX2708" fmla="*/ 5744026 w 8247278"/>
              <a:gd name="connsiteY2708" fmla="*/ 5980174 h 6858000"/>
              <a:gd name="connsiteX2709" fmla="*/ 5755176 w 8247278"/>
              <a:gd name="connsiteY2709" fmla="*/ 5964412 h 6858000"/>
              <a:gd name="connsiteX2710" fmla="*/ 5769192 w 8247278"/>
              <a:gd name="connsiteY2710" fmla="*/ 5947352 h 6858000"/>
              <a:gd name="connsiteX2711" fmla="*/ 5771916 w 8247278"/>
              <a:gd name="connsiteY2711" fmla="*/ 5952808 h 6858000"/>
              <a:gd name="connsiteX2712" fmla="*/ 5775273 w 8247278"/>
              <a:gd name="connsiteY2712" fmla="*/ 5955302 h 6858000"/>
              <a:gd name="connsiteX2713" fmla="*/ 5778842 w 8247278"/>
              <a:gd name="connsiteY2713" fmla="*/ 5956807 h 6858000"/>
              <a:gd name="connsiteX2714" fmla="*/ 5783392 w 8247278"/>
              <a:gd name="connsiteY2714" fmla="*/ 5956752 h 6858000"/>
              <a:gd name="connsiteX2715" fmla="*/ 5788500 w 8247278"/>
              <a:gd name="connsiteY2715" fmla="*/ 5957114 h 6858000"/>
              <a:gd name="connsiteX2716" fmla="*/ 5794938 w 8247278"/>
              <a:gd name="connsiteY2716" fmla="*/ 5957318 h 6858000"/>
              <a:gd name="connsiteX2717" fmla="*/ 5801589 w 8247278"/>
              <a:gd name="connsiteY2717" fmla="*/ 5956533 h 6858000"/>
              <a:gd name="connsiteX2718" fmla="*/ 5797113 w 8247278"/>
              <a:gd name="connsiteY2718" fmla="*/ 5953208 h 6858000"/>
              <a:gd name="connsiteX2719" fmla="*/ 5795510 w 8247278"/>
              <a:gd name="connsiteY2719" fmla="*/ 5948583 h 6858000"/>
              <a:gd name="connsiteX2720" fmla="*/ 5794465 w 8247278"/>
              <a:gd name="connsiteY2720" fmla="*/ 5944371 h 6858000"/>
              <a:gd name="connsiteX2721" fmla="*/ 5795731 w 8247278"/>
              <a:gd name="connsiteY2721" fmla="*/ 5938444 h 6858000"/>
              <a:gd name="connsiteX2722" fmla="*/ 5799944 w 8247278"/>
              <a:gd name="connsiteY2722" fmla="*/ 5927834 h 6858000"/>
              <a:gd name="connsiteX2723" fmla="*/ 5802614 w 8247278"/>
              <a:gd name="connsiteY2723" fmla="*/ 5918372 h 6858000"/>
              <a:gd name="connsiteX2724" fmla="*/ 5805001 w 8247278"/>
              <a:gd name="connsiteY2724" fmla="*/ 5913273 h 6858000"/>
              <a:gd name="connsiteX2725" fmla="*/ 5804303 w 8247278"/>
              <a:gd name="connsiteY2725" fmla="*/ 5910466 h 6858000"/>
              <a:gd name="connsiteX2726" fmla="*/ 5803818 w 8247278"/>
              <a:gd name="connsiteY2726" fmla="*/ 5906671 h 6858000"/>
              <a:gd name="connsiteX2727" fmla="*/ 5798919 w 8247278"/>
              <a:gd name="connsiteY2727" fmla="*/ 5905323 h 6858000"/>
              <a:gd name="connsiteX2728" fmla="*/ 5794021 w 8247278"/>
              <a:gd name="connsiteY2728" fmla="*/ 5903975 h 6858000"/>
              <a:gd name="connsiteX2729" fmla="*/ 5786253 w 8247278"/>
              <a:gd name="connsiteY2729" fmla="*/ 5903928 h 6858000"/>
              <a:gd name="connsiteX2730" fmla="*/ 5775614 w 8247278"/>
              <a:gd name="connsiteY2730" fmla="*/ 5905182 h 6858000"/>
              <a:gd name="connsiteX2731" fmla="*/ 5761330 w 8247278"/>
              <a:gd name="connsiteY2731" fmla="*/ 5908310 h 6858000"/>
              <a:gd name="connsiteX2732" fmla="*/ 5759578 w 8247278"/>
              <a:gd name="connsiteY2732" fmla="*/ 5910443 h 6858000"/>
              <a:gd name="connsiteX2733" fmla="*/ 5760487 w 8247278"/>
              <a:gd name="connsiteY2733" fmla="*/ 5912263 h 6858000"/>
              <a:gd name="connsiteX2734" fmla="*/ 5760762 w 8247278"/>
              <a:gd name="connsiteY2734" fmla="*/ 5917045 h 6858000"/>
              <a:gd name="connsiteX2735" fmla="*/ 5766070 w 8247278"/>
              <a:gd name="connsiteY2735" fmla="*/ 5925570 h 6858000"/>
              <a:gd name="connsiteX2736" fmla="*/ 5767675 w 8247278"/>
              <a:gd name="connsiteY2736" fmla="*/ 5930195 h 6858000"/>
              <a:gd name="connsiteX2737" fmla="*/ 5767252 w 8247278"/>
              <a:gd name="connsiteY2737" fmla="*/ 5932169 h 6858000"/>
              <a:gd name="connsiteX2738" fmla="*/ 5766618 w 8247278"/>
              <a:gd name="connsiteY2738" fmla="*/ 5935135 h 6858000"/>
              <a:gd name="connsiteX2739" fmla="*/ 5764307 w 8247278"/>
              <a:gd name="connsiteY2739" fmla="*/ 5936852 h 6858000"/>
              <a:gd name="connsiteX2740" fmla="*/ 5761783 w 8247278"/>
              <a:gd name="connsiteY2740" fmla="*/ 5939558 h 6858000"/>
              <a:gd name="connsiteX2741" fmla="*/ 5758142 w 8247278"/>
              <a:gd name="connsiteY2741" fmla="*/ 5941431 h 6858000"/>
              <a:gd name="connsiteX2742" fmla="*/ 5752610 w 8247278"/>
              <a:gd name="connsiteY2742" fmla="*/ 5943046 h 6858000"/>
              <a:gd name="connsiteX2743" fmla="*/ 5742192 w 8247278"/>
              <a:gd name="connsiteY2743" fmla="*/ 5934162 h 6858000"/>
              <a:gd name="connsiteX2744" fmla="*/ 5740587 w 8247278"/>
              <a:gd name="connsiteY2744" fmla="*/ 5929537 h 6858000"/>
              <a:gd name="connsiteX2745" fmla="*/ 5738422 w 8247278"/>
              <a:gd name="connsiteY2745" fmla="*/ 5924496 h 6858000"/>
              <a:gd name="connsiteX2746" fmla="*/ 5735489 w 8247278"/>
              <a:gd name="connsiteY2746" fmla="*/ 5920028 h 6858000"/>
              <a:gd name="connsiteX2747" fmla="*/ 5734656 w 8247278"/>
              <a:gd name="connsiteY2747" fmla="*/ 5914827 h 6858000"/>
              <a:gd name="connsiteX2748" fmla="*/ 5735573 w 8247278"/>
              <a:gd name="connsiteY2748" fmla="*/ 5907496 h 6858000"/>
              <a:gd name="connsiteX2749" fmla="*/ 5735722 w 8247278"/>
              <a:gd name="connsiteY2749" fmla="*/ 5900738 h 6858000"/>
              <a:gd name="connsiteX2750" fmla="*/ 5740641 w 8247278"/>
              <a:gd name="connsiteY2750" fmla="*/ 5883785 h 6858000"/>
              <a:gd name="connsiteX2751" fmla="*/ 5748010 w 8247278"/>
              <a:gd name="connsiteY2751" fmla="*/ 5867507 h 6858000"/>
              <a:gd name="connsiteX2752" fmla="*/ 5756709 w 8247278"/>
              <a:gd name="connsiteY2752" fmla="*/ 5851071 h 6858000"/>
              <a:gd name="connsiteX2753" fmla="*/ 5769397 w 8247278"/>
              <a:gd name="connsiteY2753" fmla="*/ 5834167 h 6858000"/>
              <a:gd name="connsiteX2754" fmla="*/ 5768753 w 8247278"/>
              <a:gd name="connsiteY2754" fmla="*/ 5846280 h 6858000"/>
              <a:gd name="connsiteX2755" fmla="*/ 5770285 w 8247278"/>
              <a:gd name="connsiteY2755" fmla="*/ 5854285 h 6858000"/>
              <a:gd name="connsiteX2756" fmla="*/ 5770695 w 8247278"/>
              <a:gd name="connsiteY2756" fmla="*/ 5861462 h 6858000"/>
              <a:gd name="connsiteX2757" fmla="*/ 5774751 w 8247278"/>
              <a:gd name="connsiteY2757" fmla="*/ 5866761 h 6858000"/>
              <a:gd name="connsiteX2758" fmla="*/ 5774326 w 8247278"/>
              <a:gd name="connsiteY2758" fmla="*/ 5868738 h 6858000"/>
              <a:gd name="connsiteX2759" fmla="*/ 5776005 w 8247278"/>
              <a:gd name="connsiteY2759" fmla="*/ 5869983 h 6858000"/>
              <a:gd name="connsiteX2760" fmla="*/ 5778876 w 8247278"/>
              <a:gd name="connsiteY2760" fmla="*/ 5868683 h 6858000"/>
              <a:gd name="connsiteX2761" fmla="*/ 5781191 w 8247278"/>
              <a:gd name="connsiteY2761" fmla="*/ 5866964 h 6858000"/>
              <a:gd name="connsiteX2762" fmla="*/ 5783713 w 8247278"/>
              <a:gd name="connsiteY2762" fmla="*/ 5864258 h 6858000"/>
              <a:gd name="connsiteX2763" fmla="*/ 5785326 w 8247278"/>
              <a:gd name="connsiteY2763" fmla="*/ 5859735 h 6858000"/>
              <a:gd name="connsiteX2764" fmla="*/ 5787575 w 8247278"/>
              <a:gd name="connsiteY2764" fmla="*/ 5852247 h 6858000"/>
              <a:gd name="connsiteX2765" fmla="*/ 5788071 w 8247278"/>
              <a:gd name="connsiteY2765" fmla="*/ 5846892 h 6858000"/>
              <a:gd name="connsiteX2766" fmla="*/ 5787236 w 8247278"/>
              <a:gd name="connsiteY2766" fmla="*/ 5841693 h 6858000"/>
              <a:gd name="connsiteX2767" fmla="*/ 5786402 w 8247278"/>
              <a:gd name="connsiteY2767" fmla="*/ 5836493 h 6858000"/>
              <a:gd name="connsiteX2768" fmla="*/ 5783330 w 8247278"/>
              <a:gd name="connsiteY2768" fmla="*/ 5829633 h 6858000"/>
              <a:gd name="connsiteX2769" fmla="*/ 5776268 w 8247278"/>
              <a:gd name="connsiteY2769" fmla="*/ 5823244 h 6858000"/>
              <a:gd name="connsiteX2770" fmla="*/ 5762842 w 8247278"/>
              <a:gd name="connsiteY2770" fmla="*/ 5813271 h 6858000"/>
              <a:gd name="connsiteX2771" fmla="*/ 5757112 w 8247278"/>
              <a:gd name="connsiteY2771" fmla="*/ 5806721 h 6858000"/>
              <a:gd name="connsiteX2772" fmla="*/ 5751168 w 8247278"/>
              <a:gd name="connsiteY2772" fmla="*/ 5801161 h 6858000"/>
              <a:gd name="connsiteX2773" fmla="*/ 5768269 w 8247278"/>
              <a:gd name="connsiteY2773" fmla="*/ 5781812 h 6858000"/>
              <a:gd name="connsiteX2774" fmla="*/ 5781729 w 8247278"/>
              <a:gd name="connsiteY2774" fmla="*/ 5764333 h 6858000"/>
              <a:gd name="connsiteX2775" fmla="*/ 5793648 w 8247278"/>
              <a:gd name="connsiteY2775" fmla="*/ 5747999 h 6858000"/>
              <a:gd name="connsiteX2776" fmla="*/ 5802133 w 8247278"/>
              <a:gd name="connsiteY2776" fmla="*/ 5732555 h 6858000"/>
              <a:gd name="connsiteX2777" fmla="*/ 5808522 w 8247278"/>
              <a:gd name="connsiteY2777" fmla="*/ 5717836 h 6858000"/>
              <a:gd name="connsiteX2778" fmla="*/ 5813576 w 8247278"/>
              <a:gd name="connsiteY2778" fmla="*/ 5703276 h 6858000"/>
              <a:gd name="connsiteX2779" fmla="*/ 5817093 w 8247278"/>
              <a:gd name="connsiteY2779" fmla="*/ 5689858 h 6858000"/>
              <a:gd name="connsiteX2780" fmla="*/ 5819067 w 8247278"/>
              <a:gd name="connsiteY2780" fmla="*/ 5677588 h 6858000"/>
              <a:gd name="connsiteX2781" fmla="*/ 5822107 w 8247278"/>
              <a:gd name="connsiteY2781" fmla="*/ 5651228 h 6858000"/>
              <a:gd name="connsiteX2782" fmla="*/ 5823260 w 8247278"/>
              <a:gd name="connsiteY2782" fmla="*/ 5624605 h 6858000"/>
              <a:gd name="connsiteX2783" fmla="*/ 5825738 w 8247278"/>
              <a:gd name="connsiteY2783" fmla="*/ 5597829 h 6858000"/>
              <a:gd name="connsiteX2784" fmla="*/ 5829117 w 8247278"/>
              <a:gd name="connsiteY2784" fmla="*/ 5582022 h 6858000"/>
              <a:gd name="connsiteX2785" fmla="*/ 5832495 w 8247278"/>
              <a:gd name="connsiteY2785" fmla="*/ 5566215 h 6858000"/>
              <a:gd name="connsiteX2786" fmla="*/ 5822626 w 8247278"/>
              <a:gd name="connsiteY2786" fmla="*/ 5566897 h 6858000"/>
              <a:gd name="connsiteX2787" fmla="*/ 5814509 w 8247278"/>
              <a:gd name="connsiteY2787" fmla="*/ 5565447 h 6858000"/>
              <a:gd name="connsiteX2788" fmla="*/ 5808492 w 8247278"/>
              <a:gd name="connsiteY2788" fmla="*/ 5563265 h 6858000"/>
              <a:gd name="connsiteX2789" fmla="*/ 5804018 w 8247278"/>
              <a:gd name="connsiteY2789" fmla="*/ 5559942 h 6858000"/>
              <a:gd name="connsiteX2790" fmla="*/ 5798981 w 8247278"/>
              <a:gd name="connsiteY2790" fmla="*/ 5556201 h 6858000"/>
              <a:gd name="connsiteX2791" fmla="*/ 5795279 w 8247278"/>
              <a:gd name="connsiteY2791" fmla="*/ 5552304 h 6858000"/>
              <a:gd name="connsiteX2792" fmla="*/ 5792553 w 8247278"/>
              <a:gd name="connsiteY2792" fmla="*/ 5546847 h 6858000"/>
              <a:gd name="connsiteX2793" fmla="*/ 5788500 w 8247278"/>
              <a:gd name="connsiteY2793" fmla="*/ 5541548 h 6858000"/>
              <a:gd name="connsiteX2794" fmla="*/ 5786694 w 8247278"/>
              <a:gd name="connsiteY2794" fmla="*/ 5528759 h 6858000"/>
              <a:gd name="connsiteX2795" fmla="*/ 5784329 w 8247278"/>
              <a:gd name="connsiteY2795" fmla="*/ 5515556 h 6858000"/>
              <a:gd name="connsiteX2796" fmla="*/ 5782947 w 8247278"/>
              <a:gd name="connsiteY2796" fmla="*/ 5500789 h 6858000"/>
              <a:gd name="connsiteX2797" fmla="*/ 5781354 w 8247278"/>
              <a:gd name="connsiteY2797" fmla="*/ 5487013 h 6858000"/>
              <a:gd name="connsiteX2798" fmla="*/ 5794517 w 8247278"/>
              <a:gd name="connsiteY2798" fmla="*/ 5483054 h 6858000"/>
              <a:gd name="connsiteX2799" fmla="*/ 5805230 w 8247278"/>
              <a:gd name="connsiteY2799" fmla="*/ 5478420 h 6858000"/>
              <a:gd name="connsiteX2800" fmla="*/ 5815386 w 8247278"/>
              <a:gd name="connsiteY2800" fmla="*/ 5473370 h 6858000"/>
              <a:gd name="connsiteX2801" fmla="*/ 5824422 w 8247278"/>
              <a:gd name="connsiteY2801" fmla="*/ 5467490 h 6858000"/>
              <a:gd name="connsiteX2802" fmla="*/ 5830513 w 8247278"/>
              <a:gd name="connsiteY2802" fmla="*/ 5466289 h 6858000"/>
              <a:gd name="connsiteX2803" fmla="*/ 5835833 w 8247278"/>
              <a:gd name="connsiteY2803" fmla="*/ 5465663 h 6858000"/>
              <a:gd name="connsiteX2804" fmla="*/ 5838841 w 8247278"/>
              <a:gd name="connsiteY2804" fmla="*/ 5466753 h 6858000"/>
              <a:gd name="connsiteX2805" fmla="*/ 5841850 w 8247278"/>
              <a:gd name="connsiteY2805" fmla="*/ 5467843 h 6858000"/>
              <a:gd name="connsiteX2806" fmla="*/ 5846326 w 8247278"/>
              <a:gd name="connsiteY2806" fmla="*/ 5471168 h 6858000"/>
              <a:gd name="connsiteX2807" fmla="*/ 5849819 w 8247278"/>
              <a:gd name="connsiteY2807" fmla="*/ 5476052 h 6858000"/>
              <a:gd name="connsiteX2808" fmla="*/ 5853523 w 8247278"/>
              <a:gd name="connsiteY2808" fmla="*/ 5479950 h 6858000"/>
              <a:gd name="connsiteX2809" fmla="*/ 5855760 w 8247278"/>
              <a:gd name="connsiteY2809" fmla="*/ 5481613 h 6858000"/>
              <a:gd name="connsiteX2810" fmla="*/ 5858769 w 8247278"/>
              <a:gd name="connsiteY2810" fmla="*/ 5482700 h 6858000"/>
              <a:gd name="connsiteX2811" fmla="*/ 5861778 w 8247278"/>
              <a:gd name="connsiteY2811" fmla="*/ 5483792 h 6858000"/>
              <a:gd name="connsiteX2812" fmla="*/ 5867101 w 8247278"/>
              <a:gd name="connsiteY2812" fmla="*/ 5483162 h 6858000"/>
              <a:gd name="connsiteX2813" fmla="*/ 5874729 w 8247278"/>
              <a:gd name="connsiteY2813" fmla="*/ 5480819 h 6858000"/>
              <a:gd name="connsiteX2814" fmla="*/ 5881592 w 8247278"/>
              <a:gd name="connsiteY2814" fmla="*/ 5479045 h 6858000"/>
              <a:gd name="connsiteX2815" fmla="*/ 5882870 w 8247278"/>
              <a:gd name="connsiteY2815" fmla="*/ 5463967 h 6858000"/>
              <a:gd name="connsiteX2816" fmla="*/ 5881349 w 8247278"/>
              <a:gd name="connsiteY2816" fmla="*/ 5446813 h 6858000"/>
              <a:gd name="connsiteX2817" fmla="*/ 5880250 w 8247278"/>
              <a:gd name="connsiteY2817" fmla="*/ 5427681 h 6858000"/>
              <a:gd name="connsiteX2818" fmla="*/ 5880557 w 8247278"/>
              <a:gd name="connsiteY2818" fmla="*/ 5405013 h 6858000"/>
              <a:gd name="connsiteX2819" fmla="*/ 5881550 w 8247278"/>
              <a:gd name="connsiteY2819" fmla="*/ 5394301 h 6858000"/>
              <a:gd name="connsiteX2820" fmla="*/ 5883524 w 8247278"/>
              <a:gd name="connsiteY2820" fmla="*/ 5382029 h 6858000"/>
              <a:gd name="connsiteX2821" fmla="*/ 5887177 w 8247278"/>
              <a:gd name="connsiteY2821" fmla="*/ 5371006 h 6858000"/>
              <a:gd name="connsiteX2822" fmla="*/ 5890480 w 8247278"/>
              <a:gd name="connsiteY2822" fmla="*/ 5358578 h 6858000"/>
              <a:gd name="connsiteX2823" fmla="*/ 5896446 w 8247278"/>
              <a:gd name="connsiteY2823" fmla="*/ 5345837 h 6858000"/>
              <a:gd name="connsiteX2824" fmla="*/ 5903528 w 8247278"/>
              <a:gd name="connsiteY2824" fmla="*/ 5333926 h 6858000"/>
              <a:gd name="connsiteX2825" fmla="*/ 5913271 w 8247278"/>
              <a:gd name="connsiteY2825" fmla="*/ 5321701 h 6858000"/>
              <a:gd name="connsiteX2826" fmla="*/ 5923575 w 8247278"/>
              <a:gd name="connsiteY2826" fmla="*/ 5309893 h 6858000"/>
              <a:gd name="connsiteX2827" fmla="*/ 5917209 w 8247278"/>
              <a:gd name="connsiteY2827" fmla="*/ 5306310 h 6858000"/>
              <a:gd name="connsiteX2828" fmla="*/ 5912386 w 8247278"/>
              <a:gd name="connsiteY2828" fmla="*/ 5301581 h 6858000"/>
              <a:gd name="connsiteX2829" fmla="*/ 5906865 w 8247278"/>
              <a:gd name="connsiteY2829" fmla="*/ 5294048 h 6858000"/>
              <a:gd name="connsiteX2830" fmla="*/ 5901133 w 8247278"/>
              <a:gd name="connsiteY2830" fmla="*/ 5287502 h 6858000"/>
              <a:gd name="connsiteX2831" fmla="*/ 5897156 w 8247278"/>
              <a:gd name="connsiteY2831" fmla="*/ 5278820 h 6858000"/>
              <a:gd name="connsiteX2832" fmla="*/ 5894157 w 8247278"/>
              <a:gd name="connsiteY2832" fmla="*/ 5268580 h 6858000"/>
              <a:gd name="connsiteX2833" fmla="*/ 5892488 w 8247278"/>
              <a:gd name="connsiteY2833" fmla="*/ 5258184 h 6858000"/>
              <a:gd name="connsiteX2834" fmla="*/ 5890263 w 8247278"/>
              <a:gd name="connsiteY2834" fmla="*/ 5247371 h 6858000"/>
              <a:gd name="connsiteX2835" fmla="*/ 5891465 w 8247278"/>
              <a:gd name="connsiteY2835" fmla="*/ 5235672 h 6858000"/>
              <a:gd name="connsiteX2836" fmla="*/ 5893016 w 8247278"/>
              <a:gd name="connsiteY2836" fmla="*/ 5225378 h 6858000"/>
              <a:gd name="connsiteX2837" fmla="*/ 5896671 w 8247278"/>
              <a:gd name="connsiteY2837" fmla="*/ 5214352 h 6858000"/>
              <a:gd name="connsiteX2838" fmla="*/ 5902770 w 8247278"/>
              <a:gd name="connsiteY2838" fmla="*/ 5204003 h 6858000"/>
              <a:gd name="connsiteX2839" fmla="*/ 5909992 w 8247278"/>
              <a:gd name="connsiteY2839" fmla="*/ 5194483 h 6858000"/>
              <a:gd name="connsiteX2840" fmla="*/ 5914268 w 8247278"/>
              <a:gd name="connsiteY2840" fmla="*/ 5189644 h 6858000"/>
              <a:gd name="connsiteX2841" fmla="*/ 5920431 w 8247278"/>
              <a:gd name="connsiteY2841" fmla="*/ 5185065 h 6858000"/>
              <a:gd name="connsiteX2842" fmla="*/ 5926596 w 8247278"/>
              <a:gd name="connsiteY2842" fmla="*/ 5180486 h 6858000"/>
              <a:gd name="connsiteX2843" fmla="*/ 5933881 w 8247278"/>
              <a:gd name="connsiteY2843" fmla="*/ 5176738 h 6858000"/>
              <a:gd name="connsiteX2844" fmla="*/ 5941163 w 8247278"/>
              <a:gd name="connsiteY2844" fmla="*/ 5172991 h 6858000"/>
              <a:gd name="connsiteX2845" fmla="*/ 5949566 w 8247278"/>
              <a:gd name="connsiteY2845" fmla="*/ 5170073 h 6858000"/>
              <a:gd name="connsiteX2846" fmla="*/ 5959878 w 8247278"/>
              <a:gd name="connsiteY2846" fmla="*/ 5209789 h 6858000"/>
              <a:gd name="connsiteX2847" fmla="*/ 5964966 w 8247278"/>
              <a:gd name="connsiteY2847" fmla="*/ 5228450 h 6858000"/>
              <a:gd name="connsiteX2848" fmla="*/ 5966835 w 8247278"/>
              <a:gd name="connsiteY2848" fmla="*/ 5247010 h 6858000"/>
              <a:gd name="connsiteX2849" fmla="*/ 5967794 w 8247278"/>
              <a:gd name="connsiteY2849" fmla="*/ 5263749 h 6858000"/>
              <a:gd name="connsiteX2850" fmla="*/ 5966663 w 8247278"/>
              <a:gd name="connsiteY2850" fmla="*/ 5272070 h 6858000"/>
              <a:gd name="connsiteX2851" fmla="*/ 5965535 w 8247278"/>
              <a:gd name="connsiteY2851" fmla="*/ 5280387 h 6858000"/>
              <a:gd name="connsiteX2852" fmla="*/ 5963846 w 8247278"/>
              <a:gd name="connsiteY2852" fmla="*/ 5288292 h 6858000"/>
              <a:gd name="connsiteX2853" fmla="*/ 5960825 w 8247278"/>
              <a:gd name="connsiteY2853" fmla="*/ 5296352 h 6858000"/>
              <a:gd name="connsiteX2854" fmla="*/ 5957458 w 8247278"/>
              <a:gd name="connsiteY2854" fmla="*/ 5303011 h 6858000"/>
              <a:gd name="connsiteX2855" fmla="*/ 5951784 w 8247278"/>
              <a:gd name="connsiteY2855" fmla="*/ 5311383 h 6858000"/>
              <a:gd name="connsiteX2856" fmla="*/ 5956329 w 8247278"/>
              <a:gd name="connsiteY2856" fmla="*/ 5311328 h 6858000"/>
              <a:gd name="connsiteX2857" fmla="*/ 5959336 w 8247278"/>
              <a:gd name="connsiteY2857" fmla="*/ 5312419 h 6858000"/>
              <a:gd name="connsiteX2858" fmla="*/ 5962694 w 8247278"/>
              <a:gd name="connsiteY2858" fmla="*/ 5314912 h 6858000"/>
              <a:gd name="connsiteX2859" fmla="*/ 5965280 w 8247278"/>
              <a:gd name="connsiteY2859" fmla="*/ 5317978 h 6858000"/>
              <a:gd name="connsiteX2860" fmla="*/ 5967929 w 8247278"/>
              <a:gd name="connsiteY2860" fmla="*/ 5326815 h 6858000"/>
              <a:gd name="connsiteX2861" fmla="*/ 5970928 w 8247278"/>
              <a:gd name="connsiteY2861" fmla="*/ 5337054 h 6858000"/>
              <a:gd name="connsiteX2862" fmla="*/ 5971402 w 8247278"/>
              <a:gd name="connsiteY2862" fmla="*/ 5350001 h 6858000"/>
              <a:gd name="connsiteX2863" fmla="*/ 5970338 w 8247278"/>
              <a:gd name="connsiteY2863" fmla="*/ 5364090 h 6858000"/>
              <a:gd name="connsiteX2864" fmla="*/ 5968342 w 8247278"/>
              <a:gd name="connsiteY2864" fmla="*/ 5394661 h 6858000"/>
              <a:gd name="connsiteX2865" fmla="*/ 5968394 w 8247278"/>
              <a:gd name="connsiteY2865" fmla="*/ 5409583 h 6858000"/>
              <a:gd name="connsiteX2866" fmla="*/ 5968659 w 8247278"/>
              <a:gd name="connsiteY2866" fmla="*/ 5423517 h 6858000"/>
              <a:gd name="connsiteX2867" fmla="*/ 5971233 w 8247278"/>
              <a:gd name="connsiteY2867" fmla="*/ 5435733 h 6858000"/>
              <a:gd name="connsiteX2868" fmla="*/ 5974230 w 8247278"/>
              <a:gd name="connsiteY2868" fmla="*/ 5445973 h 6858000"/>
              <a:gd name="connsiteX2869" fmla="*/ 5975837 w 8247278"/>
              <a:gd name="connsiteY2869" fmla="*/ 5450600 h 6858000"/>
              <a:gd name="connsiteX2870" fmla="*/ 5979752 w 8247278"/>
              <a:gd name="connsiteY2870" fmla="*/ 5453508 h 6858000"/>
              <a:gd name="connsiteX2871" fmla="*/ 5982550 w 8247278"/>
              <a:gd name="connsiteY2871" fmla="*/ 5455586 h 6858000"/>
              <a:gd name="connsiteX2872" fmla="*/ 5988005 w 8247278"/>
              <a:gd name="connsiteY2872" fmla="*/ 5457350 h 6858000"/>
              <a:gd name="connsiteX2873" fmla="*/ 5992345 w 8247278"/>
              <a:gd name="connsiteY2873" fmla="*/ 5458283 h 6858000"/>
              <a:gd name="connsiteX2874" fmla="*/ 5997665 w 8247278"/>
              <a:gd name="connsiteY2874" fmla="*/ 5457655 h 6858000"/>
              <a:gd name="connsiteX2875" fmla="*/ 6005297 w 8247278"/>
              <a:gd name="connsiteY2875" fmla="*/ 5455311 h 6858000"/>
              <a:gd name="connsiteX2876" fmla="*/ 6012158 w 8247278"/>
              <a:gd name="connsiteY2876" fmla="*/ 5453538 h 6858000"/>
              <a:gd name="connsiteX2877" fmla="*/ 5996817 w 8247278"/>
              <a:gd name="connsiteY2877" fmla="*/ 5461608 h 6858000"/>
              <a:gd name="connsiteX2878" fmla="*/ 5990094 w 8247278"/>
              <a:gd name="connsiteY2878" fmla="*/ 5465772 h 6858000"/>
              <a:gd name="connsiteX2879" fmla="*/ 5983160 w 8247278"/>
              <a:gd name="connsiteY2879" fmla="*/ 5470922 h 6858000"/>
              <a:gd name="connsiteX2880" fmla="*/ 5978325 w 8247278"/>
              <a:gd name="connsiteY2880" fmla="*/ 5475346 h 6858000"/>
              <a:gd name="connsiteX2881" fmla="*/ 5974610 w 8247278"/>
              <a:gd name="connsiteY2881" fmla="*/ 5480599 h 6858000"/>
              <a:gd name="connsiteX2882" fmla="*/ 5972015 w 8247278"/>
              <a:gd name="connsiteY2882" fmla="*/ 5486683 h 6858000"/>
              <a:gd name="connsiteX2883" fmla="*/ 5973406 w 8247278"/>
              <a:gd name="connsiteY2883" fmla="*/ 5492296 h 6858000"/>
              <a:gd name="connsiteX2884" fmla="*/ 5981872 w 8247278"/>
              <a:gd name="connsiteY2884" fmla="*/ 5495151 h 6858000"/>
              <a:gd name="connsiteX2885" fmla="*/ 5991667 w 8247278"/>
              <a:gd name="connsiteY2885" fmla="*/ 5497848 h 6858000"/>
              <a:gd name="connsiteX2886" fmla="*/ 6010626 w 8247278"/>
              <a:gd name="connsiteY2886" fmla="*/ 5506208 h 6858000"/>
              <a:gd name="connsiteX2887" fmla="*/ 6022099 w 8247278"/>
              <a:gd name="connsiteY2887" fmla="*/ 5510152 h 6858000"/>
              <a:gd name="connsiteX2888" fmla="*/ 6034905 w 8247278"/>
              <a:gd name="connsiteY2888" fmla="*/ 5513938 h 6858000"/>
              <a:gd name="connsiteX2889" fmla="*/ 6048269 w 8247278"/>
              <a:gd name="connsiteY2889" fmla="*/ 5518139 h 6858000"/>
              <a:gd name="connsiteX2890" fmla="*/ 6063942 w 8247278"/>
              <a:gd name="connsiteY2890" fmla="*/ 5520626 h 6858000"/>
              <a:gd name="connsiteX2891" fmla="*/ 6048120 w 8247278"/>
              <a:gd name="connsiteY2891" fmla="*/ 5524900 h 6858000"/>
              <a:gd name="connsiteX2892" fmla="*/ 6036847 w 8247278"/>
              <a:gd name="connsiteY2892" fmla="*/ 5529119 h 6858000"/>
              <a:gd name="connsiteX2893" fmla="*/ 6031105 w 8247278"/>
              <a:gd name="connsiteY2893" fmla="*/ 5531721 h 6858000"/>
              <a:gd name="connsiteX2894" fmla="*/ 6028794 w 8247278"/>
              <a:gd name="connsiteY2894" fmla="*/ 5533438 h 6858000"/>
              <a:gd name="connsiteX2895" fmla="*/ 6027599 w 8247278"/>
              <a:gd name="connsiteY2895" fmla="*/ 5535987 h 6858000"/>
              <a:gd name="connsiteX2896" fmla="*/ 6028297 w 8247278"/>
              <a:gd name="connsiteY2896" fmla="*/ 5538793 h 6858000"/>
              <a:gd name="connsiteX2897" fmla="*/ 6031653 w 8247278"/>
              <a:gd name="connsiteY2897" fmla="*/ 5541287 h 6858000"/>
              <a:gd name="connsiteX2898" fmla="*/ 6041163 w 8247278"/>
              <a:gd name="connsiteY2898" fmla="*/ 5548352 h 6858000"/>
              <a:gd name="connsiteX2899" fmla="*/ 6052003 w 8247278"/>
              <a:gd name="connsiteY2899" fmla="*/ 5555260 h 6858000"/>
              <a:gd name="connsiteX2900" fmla="*/ 6054591 w 8247278"/>
              <a:gd name="connsiteY2900" fmla="*/ 5558325 h 6858000"/>
              <a:gd name="connsiteX2901" fmla="*/ 6056194 w 8247278"/>
              <a:gd name="connsiteY2901" fmla="*/ 5562953 h 6858000"/>
              <a:gd name="connsiteX2902" fmla="*/ 6056543 w 8247278"/>
              <a:gd name="connsiteY2902" fmla="*/ 5564355 h 6858000"/>
              <a:gd name="connsiteX2903" fmla="*/ 6055351 w 8247278"/>
              <a:gd name="connsiteY2903" fmla="*/ 5566903 h 6858000"/>
              <a:gd name="connsiteX2904" fmla="*/ 6053597 w 8247278"/>
              <a:gd name="connsiteY2904" fmla="*/ 5569037 h 6858000"/>
              <a:gd name="connsiteX2905" fmla="*/ 6050516 w 8247278"/>
              <a:gd name="connsiteY2905" fmla="*/ 5571326 h 6858000"/>
              <a:gd name="connsiteX2906" fmla="*/ 6041131 w 8247278"/>
              <a:gd name="connsiteY2906" fmla="*/ 5575802 h 6858000"/>
              <a:gd name="connsiteX2907" fmla="*/ 6026776 w 8247278"/>
              <a:gd name="connsiteY2907" fmla="*/ 5582311 h 6858000"/>
              <a:gd name="connsiteX2908" fmla="*/ 6025163 w 8247278"/>
              <a:gd name="connsiteY2908" fmla="*/ 5586835 h 6858000"/>
              <a:gd name="connsiteX2909" fmla="*/ 6025087 w 8247278"/>
              <a:gd name="connsiteY2909" fmla="*/ 5590215 h 6858000"/>
              <a:gd name="connsiteX2910" fmla="*/ 6026553 w 8247278"/>
              <a:gd name="connsiteY2910" fmla="*/ 5592450 h 6858000"/>
              <a:gd name="connsiteX2911" fmla="*/ 6028790 w 8247278"/>
              <a:gd name="connsiteY2911" fmla="*/ 5594112 h 6858000"/>
              <a:gd name="connsiteX2912" fmla="*/ 6031029 w 8247278"/>
              <a:gd name="connsiteY2912" fmla="*/ 5595775 h 6858000"/>
              <a:gd name="connsiteX2913" fmla="*/ 6035579 w 8247278"/>
              <a:gd name="connsiteY2913" fmla="*/ 5595720 h 6858000"/>
              <a:gd name="connsiteX2914" fmla="*/ 6043348 w 8247278"/>
              <a:gd name="connsiteY2914" fmla="*/ 5595766 h 6858000"/>
              <a:gd name="connsiteX2915" fmla="*/ 6053218 w 8247278"/>
              <a:gd name="connsiteY2915" fmla="*/ 5595083 h 6858000"/>
              <a:gd name="connsiteX2916" fmla="*/ 6060986 w 8247278"/>
              <a:gd name="connsiteY2916" fmla="*/ 5595130 h 6858000"/>
              <a:gd name="connsiteX2917" fmla="*/ 6067986 w 8247278"/>
              <a:gd name="connsiteY2917" fmla="*/ 5595750 h 6858000"/>
              <a:gd name="connsiteX2918" fmla="*/ 6070994 w 8247278"/>
              <a:gd name="connsiteY2918" fmla="*/ 5596840 h 6858000"/>
              <a:gd name="connsiteX2919" fmla="*/ 6072462 w 8247278"/>
              <a:gd name="connsiteY2919" fmla="*/ 5599074 h 6858000"/>
              <a:gd name="connsiteX2920" fmla="*/ 6066781 w 8247278"/>
              <a:gd name="connsiteY2920" fmla="*/ 5607449 h 6858000"/>
              <a:gd name="connsiteX2921" fmla="*/ 6059773 w 8247278"/>
              <a:gd name="connsiteY2921" fmla="*/ 5615980 h 6858000"/>
              <a:gd name="connsiteX2922" fmla="*/ 6044288 w 8247278"/>
              <a:gd name="connsiteY2922" fmla="*/ 5630806 h 6858000"/>
              <a:gd name="connsiteX2923" fmla="*/ 6035178 w 8247278"/>
              <a:gd name="connsiteY2923" fmla="*/ 5640067 h 6858000"/>
              <a:gd name="connsiteX2924" fmla="*/ 6029709 w 8247278"/>
              <a:gd name="connsiteY2924" fmla="*/ 5647453 h 6858000"/>
              <a:gd name="connsiteX2925" fmla="*/ 6023259 w 8247278"/>
              <a:gd name="connsiteY2925" fmla="*/ 5656399 h 6858000"/>
              <a:gd name="connsiteX2926" fmla="*/ 6020801 w 8247278"/>
              <a:gd name="connsiteY2926" fmla="*/ 5664877 h 6858000"/>
              <a:gd name="connsiteX2927" fmla="*/ 6031707 w 8247278"/>
              <a:gd name="connsiteY2927" fmla="*/ 5677554 h 6858000"/>
              <a:gd name="connsiteX2928" fmla="*/ 6040509 w 8247278"/>
              <a:gd name="connsiteY2928" fmla="*/ 5690962 h 6858000"/>
              <a:gd name="connsiteX2929" fmla="*/ 6049310 w 8247278"/>
              <a:gd name="connsiteY2929" fmla="*/ 5704370 h 6858000"/>
              <a:gd name="connsiteX2930" fmla="*/ 6056573 w 8247278"/>
              <a:gd name="connsiteY2930" fmla="*/ 5718923 h 6858000"/>
              <a:gd name="connsiteX2931" fmla="*/ 6061945 w 8247278"/>
              <a:gd name="connsiteY2931" fmla="*/ 5733217 h 6858000"/>
              <a:gd name="connsiteX2932" fmla="*/ 6067108 w 8247278"/>
              <a:gd name="connsiteY2932" fmla="*/ 5748498 h 6858000"/>
              <a:gd name="connsiteX2933" fmla="*/ 6071710 w 8247278"/>
              <a:gd name="connsiteY2933" fmla="*/ 5763366 h 6858000"/>
              <a:gd name="connsiteX2934" fmla="*/ 6074212 w 8247278"/>
              <a:gd name="connsiteY2934" fmla="*/ 5778961 h 6858000"/>
              <a:gd name="connsiteX2935" fmla="*/ 6080523 w 8247278"/>
              <a:gd name="connsiteY2935" fmla="*/ 5828296 h 6858000"/>
              <a:gd name="connsiteX2936" fmla="*/ 6081831 w 8247278"/>
              <a:gd name="connsiteY2936" fmla="*/ 5846441 h 6858000"/>
              <a:gd name="connsiteX2937" fmla="*/ 6079709 w 8247278"/>
              <a:gd name="connsiteY2937" fmla="*/ 5865472 h 6858000"/>
              <a:gd name="connsiteX2938" fmla="*/ 6074695 w 8247278"/>
              <a:gd name="connsiteY2938" fmla="*/ 5904103 h 6858000"/>
              <a:gd name="connsiteX2939" fmla="*/ 6073343 w 8247278"/>
              <a:gd name="connsiteY2939" fmla="*/ 5922562 h 6858000"/>
              <a:gd name="connsiteX2940" fmla="*/ 6072340 w 8247278"/>
              <a:gd name="connsiteY2940" fmla="*/ 5942423 h 6858000"/>
              <a:gd name="connsiteX2941" fmla="*/ 6072318 w 8247278"/>
              <a:gd name="connsiteY2941" fmla="*/ 5960723 h 6858000"/>
              <a:gd name="connsiteX2942" fmla="*/ 6075167 w 8247278"/>
              <a:gd name="connsiteY2942" fmla="*/ 5977723 h 6858000"/>
              <a:gd name="connsiteX2943" fmla="*/ 6077259 w 8247278"/>
              <a:gd name="connsiteY2943" fmla="*/ 5986144 h 6858000"/>
              <a:gd name="connsiteX2944" fmla="*/ 6079560 w 8247278"/>
              <a:gd name="connsiteY2944" fmla="*/ 5993577 h 6858000"/>
              <a:gd name="connsiteX2945" fmla="*/ 6083190 w 8247278"/>
              <a:gd name="connsiteY2945" fmla="*/ 6000853 h 6858000"/>
              <a:gd name="connsiteX2946" fmla="*/ 6087940 w 8247278"/>
              <a:gd name="connsiteY2946" fmla="*/ 6008960 h 6858000"/>
              <a:gd name="connsiteX2947" fmla="*/ 6089281 w 8247278"/>
              <a:gd name="connsiteY2947" fmla="*/ 5999652 h 6858000"/>
              <a:gd name="connsiteX2948" fmla="*/ 6091951 w 8247278"/>
              <a:gd name="connsiteY2948" fmla="*/ 5990190 h 6858000"/>
              <a:gd name="connsiteX2949" fmla="*/ 6093851 w 8247278"/>
              <a:gd name="connsiteY2949" fmla="*/ 5981297 h 6858000"/>
              <a:gd name="connsiteX2950" fmla="*/ 6096314 w 8247278"/>
              <a:gd name="connsiteY2950" fmla="*/ 5972821 h 6858000"/>
              <a:gd name="connsiteX2951" fmla="*/ 6100311 w 8247278"/>
              <a:gd name="connsiteY2951" fmla="*/ 5963200 h 6858000"/>
              <a:gd name="connsiteX2952" fmla="*/ 6103258 w 8247278"/>
              <a:gd name="connsiteY2952" fmla="*/ 5958520 h 6858000"/>
              <a:gd name="connsiteX2953" fmla="*/ 6107533 w 8247278"/>
              <a:gd name="connsiteY2953" fmla="*/ 5953684 h 6858000"/>
              <a:gd name="connsiteX2954" fmla="*/ 6112577 w 8247278"/>
              <a:gd name="connsiteY2954" fmla="*/ 5948272 h 6858000"/>
              <a:gd name="connsiteX2955" fmla="*/ 6118744 w 8247278"/>
              <a:gd name="connsiteY2955" fmla="*/ 5943691 h 6858000"/>
              <a:gd name="connsiteX2956" fmla="*/ 6124908 w 8247278"/>
              <a:gd name="connsiteY2956" fmla="*/ 5939113 h 6858000"/>
              <a:gd name="connsiteX2957" fmla="*/ 6133733 w 8247278"/>
              <a:gd name="connsiteY2957" fmla="*/ 5934220 h 6858000"/>
              <a:gd name="connsiteX2958" fmla="*/ 6133524 w 8247278"/>
              <a:gd name="connsiteY2958" fmla="*/ 5935208 h 6858000"/>
              <a:gd name="connsiteX2959" fmla="*/ 6133312 w 8247278"/>
              <a:gd name="connsiteY2959" fmla="*/ 5936196 h 6858000"/>
              <a:gd name="connsiteX2960" fmla="*/ 6129596 w 8247278"/>
              <a:gd name="connsiteY2960" fmla="*/ 5941449 h 6858000"/>
              <a:gd name="connsiteX2961" fmla="*/ 6122376 w 8247278"/>
              <a:gd name="connsiteY2961" fmla="*/ 5950967 h 6858000"/>
              <a:gd name="connsiteX2962" fmla="*/ 6119432 w 8247278"/>
              <a:gd name="connsiteY2962" fmla="*/ 5955650 h 6858000"/>
              <a:gd name="connsiteX2963" fmla="*/ 6119776 w 8247278"/>
              <a:gd name="connsiteY2963" fmla="*/ 5957053 h 6858000"/>
              <a:gd name="connsiteX2964" fmla="*/ 6120127 w 8247278"/>
              <a:gd name="connsiteY2964" fmla="*/ 5958457 h 6858000"/>
              <a:gd name="connsiteX2965" fmla="*/ 6122016 w 8247278"/>
              <a:gd name="connsiteY2965" fmla="*/ 5958716 h 6858000"/>
              <a:gd name="connsiteX2966" fmla="*/ 6126563 w 8247278"/>
              <a:gd name="connsiteY2966" fmla="*/ 5958661 h 6858000"/>
              <a:gd name="connsiteX2967" fmla="*/ 6137418 w 8247278"/>
              <a:gd name="connsiteY2967" fmla="*/ 5956419 h 6858000"/>
              <a:gd name="connsiteX2968" fmla="*/ 6140711 w 8247278"/>
              <a:gd name="connsiteY2968" fmla="*/ 5953140 h 6858000"/>
              <a:gd name="connsiteX2969" fmla="*/ 6143096 w 8247278"/>
              <a:gd name="connsiteY2969" fmla="*/ 5948045 h 6858000"/>
              <a:gd name="connsiteX2970" fmla="*/ 6145345 w 8247278"/>
              <a:gd name="connsiteY2970" fmla="*/ 5940556 h 6858000"/>
              <a:gd name="connsiteX2971" fmla="*/ 6146960 w 8247278"/>
              <a:gd name="connsiteY2971" fmla="*/ 5936030 h 6858000"/>
              <a:gd name="connsiteX2972" fmla="*/ 6149693 w 8247278"/>
              <a:gd name="connsiteY2972" fmla="*/ 5932338 h 6858000"/>
              <a:gd name="connsiteX2973" fmla="*/ 6155091 w 8247278"/>
              <a:gd name="connsiteY2973" fmla="*/ 5928330 h 6858000"/>
              <a:gd name="connsiteX2974" fmla="*/ 6161255 w 8247278"/>
              <a:gd name="connsiteY2974" fmla="*/ 5923751 h 6858000"/>
              <a:gd name="connsiteX2975" fmla="*/ 6165380 w 8247278"/>
              <a:gd name="connsiteY2975" fmla="*/ 5925673 h 6858000"/>
              <a:gd name="connsiteX2976" fmla="*/ 6168529 w 8247278"/>
              <a:gd name="connsiteY2976" fmla="*/ 5929154 h 6858000"/>
              <a:gd name="connsiteX2977" fmla="*/ 6168451 w 8247278"/>
              <a:gd name="connsiteY2977" fmla="*/ 5932536 h 6858000"/>
              <a:gd name="connsiteX2978" fmla="*/ 6167608 w 8247278"/>
              <a:gd name="connsiteY2978" fmla="*/ 5936485 h 6858000"/>
              <a:gd name="connsiteX2979" fmla="*/ 6164874 w 8247278"/>
              <a:gd name="connsiteY2979" fmla="*/ 5940178 h 6858000"/>
              <a:gd name="connsiteX2980" fmla="*/ 6161158 w 8247278"/>
              <a:gd name="connsiteY2980" fmla="*/ 5945431 h 6858000"/>
              <a:gd name="connsiteX2981" fmla="*/ 6152822 w 8247278"/>
              <a:gd name="connsiteY2981" fmla="*/ 5954120 h 6858000"/>
              <a:gd name="connsiteX2982" fmla="*/ 6144689 w 8247278"/>
              <a:gd name="connsiteY2982" fmla="*/ 5961820 h 6858000"/>
              <a:gd name="connsiteX2983" fmla="*/ 6137892 w 8247278"/>
              <a:gd name="connsiteY2983" fmla="*/ 5969363 h 6858000"/>
              <a:gd name="connsiteX2984" fmla="*/ 6137258 w 8247278"/>
              <a:gd name="connsiteY2984" fmla="*/ 5972326 h 6858000"/>
              <a:gd name="connsiteX2985" fmla="*/ 6136277 w 8247278"/>
              <a:gd name="connsiteY2985" fmla="*/ 5973886 h 6858000"/>
              <a:gd name="connsiteX2986" fmla="*/ 6137958 w 8247278"/>
              <a:gd name="connsiteY2986" fmla="*/ 5975136 h 6858000"/>
              <a:gd name="connsiteX2987" fmla="*/ 6141943 w 8247278"/>
              <a:gd name="connsiteY2987" fmla="*/ 5974663 h 6858000"/>
              <a:gd name="connsiteX2988" fmla="*/ 6143349 w 8247278"/>
              <a:gd name="connsiteY2988" fmla="*/ 5971128 h 6858000"/>
              <a:gd name="connsiteX2989" fmla="*/ 6144753 w 8247278"/>
              <a:gd name="connsiteY2989" fmla="*/ 5967592 h 6858000"/>
              <a:gd name="connsiteX2990" fmla="*/ 6148046 w 8247278"/>
              <a:gd name="connsiteY2990" fmla="*/ 5964313 h 6858000"/>
              <a:gd name="connsiteX2991" fmla="*/ 6151127 w 8247278"/>
              <a:gd name="connsiteY2991" fmla="*/ 5962025 h 6858000"/>
              <a:gd name="connsiteX2992" fmla="*/ 6154772 w 8247278"/>
              <a:gd name="connsiteY2992" fmla="*/ 5960150 h 6858000"/>
              <a:gd name="connsiteX2993" fmla="*/ 6160302 w 8247278"/>
              <a:gd name="connsiteY2993" fmla="*/ 5958535 h 6858000"/>
              <a:gd name="connsiteX2994" fmla="*/ 6169825 w 8247278"/>
              <a:gd name="connsiteY2994" fmla="*/ 5956449 h 6858000"/>
              <a:gd name="connsiteX2995" fmla="*/ 6179905 w 8247278"/>
              <a:gd name="connsiteY2995" fmla="*/ 5954779 h 6858000"/>
              <a:gd name="connsiteX2996" fmla="*/ 6188233 w 8247278"/>
              <a:gd name="connsiteY2996" fmla="*/ 5955240 h 6858000"/>
              <a:gd name="connsiteX2997" fmla="*/ 6195654 w 8247278"/>
              <a:gd name="connsiteY2997" fmla="*/ 5953883 h 6858000"/>
              <a:gd name="connsiteX2998" fmla="*/ 6198872 w 8247278"/>
              <a:gd name="connsiteY2998" fmla="*/ 5953987 h 6858000"/>
              <a:gd name="connsiteX2999" fmla="*/ 6200836 w 8247278"/>
              <a:gd name="connsiteY2999" fmla="*/ 5950865 h 6858000"/>
              <a:gd name="connsiteX3000" fmla="*/ 6203919 w 8247278"/>
              <a:gd name="connsiteY3000" fmla="*/ 5948577 h 6858000"/>
              <a:gd name="connsiteX3001" fmla="*/ 6205673 w 8247278"/>
              <a:gd name="connsiteY3001" fmla="*/ 5946443 h 6858000"/>
              <a:gd name="connsiteX3002" fmla="*/ 6206307 w 8247278"/>
              <a:gd name="connsiteY3002" fmla="*/ 5943479 h 6858000"/>
              <a:gd name="connsiteX3003" fmla="*/ 6205607 w 8247278"/>
              <a:gd name="connsiteY3003" fmla="*/ 5940671 h 6858000"/>
              <a:gd name="connsiteX3004" fmla="*/ 6205123 w 8247278"/>
              <a:gd name="connsiteY3004" fmla="*/ 5936877 h 6858000"/>
              <a:gd name="connsiteX3005" fmla="*/ 6205408 w 8247278"/>
              <a:gd name="connsiteY3005" fmla="*/ 5932510 h 6858000"/>
              <a:gd name="connsiteX3006" fmla="*/ 6206598 w 8247278"/>
              <a:gd name="connsiteY3006" fmla="*/ 5929962 h 6858000"/>
              <a:gd name="connsiteX3007" fmla="*/ 6209894 w 8247278"/>
              <a:gd name="connsiteY3007" fmla="*/ 5926685 h 6858000"/>
              <a:gd name="connsiteX3008" fmla="*/ 6213188 w 8247278"/>
              <a:gd name="connsiteY3008" fmla="*/ 5923406 h 6858000"/>
              <a:gd name="connsiteX3009" fmla="*/ 6218583 w 8247278"/>
              <a:gd name="connsiteY3009" fmla="*/ 5919400 h 6858000"/>
              <a:gd name="connsiteX3010" fmla="*/ 6234553 w 8247278"/>
              <a:gd name="connsiteY3010" fmla="*/ 5908368 h 6858000"/>
              <a:gd name="connsiteX3011" fmla="*/ 6218866 w 8247278"/>
              <a:gd name="connsiteY3011" fmla="*/ 5915032 h 6858000"/>
              <a:gd name="connsiteX3012" fmla="*/ 6205841 w 8247278"/>
              <a:gd name="connsiteY3012" fmla="*/ 5921383 h 6858000"/>
              <a:gd name="connsiteX3013" fmla="*/ 6195686 w 8247278"/>
              <a:gd name="connsiteY3013" fmla="*/ 5926435 h 6858000"/>
              <a:gd name="connsiteX3014" fmla="*/ 6179441 w 8247278"/>
              <a:gd name="connsiteY3014" fmla="*/ 5932681 h 6858000"/>
              <a:gd name="connsiteX3015" fmla="*/ 6181405 w 8247278"/>
              <a:gd name="connsiteY3015" fmla="*/ 5929561 h 6858000"/>
              <a:gd name="connsiteX3016" fmla="*/ 6186026 w 8247278"/>
              <a:gd name="connsiteY3016" fmla="*/ 5926127 h 6858000"/>
              <a:gd name="connsiteX3017" fmla="*/ 6198146 w 8247278"/>
              <a:gd name="connsiteY3017" fmla="*/ 5917956 h 6858000"/>
              <a:gd name="connsiteX3018" fmla="*/ 6212153 w 8247278"/>
              <a:gd name="connsiteY3018" fmla="*/ 5910047 h 6858000"/>
              <a:gd name="connsiteX3019" fmla="*/ 6216776 w 8247278"/>
              <a:gd name="connsiteY3019" fmla="*/ 5906613 h 6858000"/>
              <a:gd name="connsiteX3020" fmla="*/ 6218182 w 8247278"/>
              <a:gd name="connsiteY3020" fmla="*/ 5903073 h 6858000"/>
              <a:gd name="connsiteX3021" fmla="*/ 6204533 w 8247278"/>
              <a:gd name="connsiteY3021" fmla="*/ 5903239 h 6858000"/>
              <a:gd name="connsiteX3022" fmla="*/ 6191866 w 8247278"/>
              <a:gd name="connsiteY3022" fmla="*/ 5901844 h 6858000"/>
              <a:gd name="connsiteX3023" fmla="*/ 6181859 w 8247278"/>
              <a:gd name="connsiteY3023" fmla="*/ 5900135 h 6858000"/>
              <a:gd name="connsiteX3024" fmla="*/ 6172064 w 8247278"/>
              <a:gd name="connsiteY3024" fmla="*/ 5897438 h 6858000"/>
              <a:gd name="connsiteX3025" fmla="*/ 6163385 w 8247278"/>
              <a:gd name="connsiteY3025" fmla="*/ 5895572 h 6858000"/>
              <a:gd name="connsiteX3026" fmla="*/ 6156460 w 8247278"/>
              <a:gd name="connsiteY3026" fmla="*/ 5891573 h 6858000"/>
              <a:gd name="connsiteX3027" fmla="*/ 6150866 w 8247278"/>
              <a:gd name="connsiteY3027" fmla="*/ 5887418 h 6858000"/>
              <a:gd name="connsiteX3028" fmla="*/ 6145482 w 8247278"/>
              <a:gd name="connsiteY3028" fmla="*/ 5882274 h 6858000"/>
              <a:gd name="connsiteX3029" fmla="*/ 6141220 w 8247278"/>
              <a:gd name="connsiteY3029" fmla="*/ 5877961 h 6858000"/>
              <a:gd name="connsiteX3030" fmla="*/ 6138496 w 8247278"/>
              <a:gd name="connsiteY3030" fmla="*/ 5872503 h 6858000"/>
              <a:gd name="connsiteX3031" fmla="*/ 6133260 w 8247278"/>
              <a:gd name="connsiteY3031" fmla="*/ 5860600 h 6858000"/>
              <a:gd name="connsiteX3032" fmla="*/ 6130685 w 8247278"/>
              <a:gd name="connsiteY3032" fmla="*/ 5848384 h 6858000"/>
              <a:gd name="connsiteX3033" fmla="*/ 6130419 w 8247278"/>
              <a:gd name="connsiteY3033" fmla="*/ 5834453 h 6858000"/>
              <a:gd name="connsiteX3034" fmla="*/ 6130451 w 8247278"/>
              <a:gd name="connsiteY3034" fmla="*/ 5807001 h 6858000"/>
              <a:gd name="connsiteX3035" fmla="*/ 6127351 w 8247278"/>
              <a:gd name="connsiteY3035" fmla="*/ 5766919 h 6858000"/>
              <a:gd name="connsiteX3036" fmla="*/ 6124438 w 8247278"/>
              <a:gd name="connsiteY3036" fmla="*/ 5744146 h 6858000"/>
              <a:gd name="connsiteX3037" fmla="*/ 6122632 w 8247278"/>
              <a:gd name="connsiteY3037" fmla="*/ 5731359 h 6858000"/>
              <a:gd name="connsiteX3038" fmla="*/ 6118305 w 8247278"/>
              <a:gd name="connsiteY3038" fmla="*/ 5721275 h 6858000"/>
              <a:gd name="connsiteX3039" fmla="*/ 6114188 w 8247278"/>
              <a:gd name="connsiteY3039" fmla="*/ 5710204 h 6858000"/>
              <a:gd name="connsiteX3040" fmla="*/ 6107969 w 8247278"/>
              <a:gd name="connsiteY3040" fmla="*/ 5699862 h 6858000"/>
              <a:gd name="connsiteX3041" fmla="*/ 6102313 w 8247278"/>
              <a:gd name="connsiteY3041" fmla="*/ 5689935 h 6858000"/>
              <a:gd name="connsiteX3042" fmla="*/ 6095113 w 8247278"/>
              <a:gd name="connsiteY3042" fmla="*/ 5681153 h 6858000"/>
              <a:gd name="connsiteX3043" fmla="*/ 6107927 w 8247278"/>
              <a:gd name="connsiteY3043" fmla="*/ 5675792 h 6858000"/>
              <a:gd name="connsiteX3044" fmla="*/ 6118084 w 8247278"/>
              <a:gd name="connsiteY3044" fmla="*/ 5670743 h 6858000"/>
              <a:gd name="connsiteX3045" fmla="*/ 6125923 w 8247278"/>
              <a:gd name="connsiteY3045" fmla="*/ 5667409 h 6858000"/>
              <a:gd name="connsiteX3046" fmla="*/ 6130549 w 8247278"/>
              <a:gd name="connsiteY3046" fmla="*/ 5663973 h 6858000"/>
              <a:gd name="connsiteX3047" fmla="*/ 6134052 w 8247278"/>
              <a:gd name="connsiteY3047" fmla="*/ 5659709 h 6858000"/>
              <a:gd name="connsiteX3048" fmla="*/ 6136018 w 8247278"/>
              <a:gd name="connsiteY3048" fmla="*/ 5656588 h 6858000"/>
              <a:gd name="connsiteX3049" fmla="*/ 6135878 w 8247278"/>
              <a:gd name="connsiteY3049" fmla="*/ 5654196 h 6858000"/>
              <a:gd name="connsiteX3050" fmla="*/ 6135185 w 8247278"/>
              <a:gd name="connsiteY3050" fmla="*/ 5651389 h 6858000"/>
              <a:gd name="connsiteX3051" fmla="*/ 6132947 w 8247278"/>
              <a:gd name="connsiteY3051" fmla="*/ 5649728 h 6858000"/>
              <a:gd name="connsiteX3052" fmla="*/ 6128605 w 8247278"/>
              <a:gd name="connsiteY3052" fmla="*/ 5648794 h 6858000"/>
              <a:gd name="connsiteX3053" fmla="*/ 6123710 w 8247278"/>
              <a:gd name="connsiteY3053" fmla="*/ 5647445 h 6858000"/>
              <a:gd name="connsiteX3054" fmla="*/ 6117829 w 8247278"/>
              <a:gd name="connsiteY3054" fmla="*/ 5647657 h 6858000"/>
              <a:gd name="connsiteX3055" fmla="*/ 6106631 w 8247278"/>
              <a:gd name="connsiteY3055" fmla="*/ 5648495 h 6858000"/>
              <a:gd name="connsiteX3056" fmla="*/ 6098997 w 8247278"/>
              <a:gd name="connsiteY3056" fmla="*/ 5650841 h 6858000"/>
              <a:gd name="connsiteX3057" fmla="*/ 6092908 w 8247278"/>
              <a:gd name="connsiteY3057" fmla="*/ 5652039 h 6858000"/>
              <a:gd name="connsiteX3058" fmla="*/ 6100201 w 8247278"/>
              <a:gd name="connsiteY3058" fmla="*/ 5639141 h 6858000"/>
              <a:gd name="connsiteX3059" fmla="*/ 6109175 w 8247278"/>
              <a:gd name="connsiteY3059" fmla="*/ 5627489 h 6858000"/>
              <a:gd name="connsiteX3060" fmla="*/ 6117725 w 8247278"/>
              <a:gd name="connsiteY3060" fmla="*/ 5617815 h 6858000"/>
              <a:gd name="connsiteX3061" fmla="*/ 6128725 w 8247278"/>
              <a:gd name="connsiteY3061" fmla="*/ 5608813 h 6858000"/>
              <a:gd name="connsiteX3062" fmla="*/ 6138741 w 8247278"/>
              <a:gd name="connsiteY3062" fmla="*/ 5601373 h 6858000"/>
              <a:gd name="connsiteX3063" fmla="*/ 6150090 w 8247278"/>
              <a:gd name="connsiteY3063" fmla="*/ 5593774 h 6858000"/>
              <a:gd name="connsiteX3064" fmla="*/ 6174885 w 8247278"/>
              <a:gd name="connsiteY3064" fmla="*/ 5577849 h 6858000"/>
              <a:gd name="connsiteX3065" fmla="*/ 6165787 w 8247278"/>
              <a:gd name="connsiteY3065" fmla="*/ 5577958 h 6858000"/>
              <a:gd name="connsiteX3066" fmla="*/ 6158229 w 8247278"/>
              <a:gd name="connsiteY3066" fmla="*/ 5576923 h 6858000"/>
              <a:gd name="connsiteX3067" fmla="*/ 6151651 w 8247278"/>
              <a:gd name="connsiteY3067" fmla="*/ 5574328 h 6858000"/>
              <a:gd name="connsiteX3068" fmla="*/ 6144864 w 8247278"/>
              <a:gd name="connsiteY3068" fmla="*/ 5572723 h 6858000"/>
              <a:gd name="connsiteX3069" fmla="*/ 6140947 w 8247278"/>
              <a:gd name="connsiteY3069" fmla="*/ 5569813 h 6858000"/>
              <a:gd name="connsiteX3070" fmla="*/ 6137031 w 8247278"/>
              <a:gd name="connsiteY3070" fmla="*/ 5566903 h 6858000"/>
              <a:gd name="connsiteX3071" fmla="*/ 6133326 w 8247278"/>
              <a:gd name="connsiteY3071" fmla="*/ 5563006 h 6858000"/>
              <a:gd name="connsiteX3072" fmla="*/ 6131723 w 8247278"/>
              <a:gd name="connsiteY3072" fmla="*/ 5558379 h 6858000"/>
              <a:gd name="connsiteX3073" fmla="*/ 6127185 w 8247278"/>
              <a:gd name="connsiteY3073" fmla="*/ 5549285 h 6858000"/>
              <a:gd name="connsiteX3074" fmla="*/ 6125515 w 8247278"/>
              <a:gd name="connsiteY3074" fmla="*/ 5538888 h 6858000"/>
              <a:gd name="connsiteX3075" fmla="*/ 6126719 w 8247278"/>
              <a:gd name="connsiteY3075" fmla="*/ 5527188 h 6858000"/>
              <a:gd name="connsiteX3076" fmla="*/ 6126593 w 8247278"/>
              <a:gd name="connsiteY3076" fmla="*/ 5515647 h 6858000"/>
              <a:gd name="connsiteX3077" fmla="*/ 6129769 w 8247278"/>
              <a:gd name="connsiteY3077" fmla="*/ 5491677 h 6858000"/>
              <a:gd name="connsiteX3078" fmla="*/ 6129084 w 8247278"/>
              <a:gd name="connsiteY3078" fmla="*/ 5479721 h 6858000"/>
              <a:gd name="connsiteX3079" fmla="*/ 6127977 w 8247278"/>
              <a:gd name="connsiteY3079" fmla="*/ 5469737 h 6858000"/>
              <a:gd name="connsiteX3080" fmla="*/ 6125541 w 8247278"/>
              <a:gd name="connsiteY3080" fmla="*/ 5459914 h 6858000"/>
              <a:gd name="connsiteX3081" fmla="*/ 6120438 w 8247278"/>
              <a:gd name="connsiteY3081" fmla="*/ 5450403 h 6858000"/>
              <a:gd name="connsiteX3082" fmla="*/ 6115964 w 8247278"/>
              <a:gd name="connsiteY3082" fmla="*/ 5447078 h 6858000"/>
              <a:gd name="connsiteX3083" fmla="*/ 6111488 w 8247278"/>
              <a:gd name="connsiteY3083" fmla="*/ 5443753 h 6858000"/>
              <a:gd name="connsiteX3084" fmla="*/ 6107012 w 8247278"/>
              <a:gd name="connsiteY3084" fmla="*/ 5440428 h 6858000"/>
              <a:gd name="connsiteX3085" fmla="*/ 6100437 w 8247278"/>
              <a:gd name="connsiteY3085" fmla="*/ 5437833 h 6858000"/>
              <a:gd name="connsiteX3086" fmla="*/ 6108143 w 8247278"/>
              <a:gd name="connsiteY3086" fmla="*/ 5432109 h 6858000"/>
              <a:gd name="connsiteX3087" fmla="*/ 6113400 w 8247278"/>
              <a:gd name="connsiteY3087" fmla="*/ 5425711 h 6858000"/>
              <a:gd name="connsiteX3088" fmla="*/ 6119428 w 8247278"/>
              <a:gd name="connsiteY3088" fmla="*/ 5418739 h 6858000"/>
              <a:gd name="connsiteX3089" fmla="*/ 6123565 w 8247278"/>
              <a:gd name="connsiteY3089" fmla="*/ 5411512 h 6858000"/>
              <a:gd name="connsiteX3090" fmla="*/ 6126932 w 8247278"/>
              <a:gd name="connsiteY3090" fmla="*/ 5404855 h 6858000"/>
              <a:gd name="connsiteX3091" fmla="*/ 6130300 w 8247278"/>
              <a:gd name="connsiteY3091" fmla="*/ 5398197 h 6858000"/>
              <a:gd name="connsiteX3092" fmla="*/ 6132549 w 8247278"/>
              <a:gd name="connsiteY3092" fmla="*/ 5390708 h 6858000"/>
              <a:gd name="connsiteX3093" fmla="*/ 6132696 w 8247278"/>
              <a:gd name="connsiteY3093" fmla="*/ 5383949 h 6858000"/>
              <a:gd name="connsiteX3094" fmla="*/ 6134535 w 8247278"/>
              <a:gd name="connsiteY3094" fmla="*/ 5369287 h 6858000"/>
              <a:gd name="connsiteX3095" fmla="*/ 6131821 w 8247278"/>
              <a:gd name="connsiteY3095" fmla="*/ 5354680 h 6858000"/>
              <a:gd name="connsiteX3096" fmla="*/ 6129879 w 8247278"/>
              <a:gd name="connsiteY3096" fmla="*/ 5339499 h 6858000"/>
              <a:gd name="connsiteX3097" fmla="*/ 6125836 w 8247278"/>
              <a:gd name="connsiteY3097" fmla="*/ 5325049 h 6858000"/>
              <a:gd name="connsiteX3098" fmla="*/ 6114533 w 8247278"/>
              <a:gd name="connsiteY3098" fmla="*/ 5296044 h 6858000"/>
              <a:gd name="connsiteX3099" fmla="*/ 6103575 w 8247278"/>
              <a:gd name="connsiteY3099" fmla="*/ 5268444 h 6858000"/>
              <a:gd name="connsiteX3100" fmla="*/ 6100094 w 8247278"/>
              <a:gd name="connsiteY3100" fmla="*/ 5254409 h 6858000"/>
              <a:gd name="connsiteX3101" fmla="*/ 6095628 w 8247278"/>
              <a:gd name="connsiteY3101" fmla="*/ 5241934 h 6858000"/>
              <a:gd name="connsiteX3102" fmla="*/ 6095500 w 8247278"/>
              <a:gd name="connsiteY3102" fmla="*/ 5230391 h 6858000"/>
              <a:gd name="connsiteX3103" fmla="*/ 6096704 w 8247278"/>
              <a:gd name="connsiteY3103" fmla="*/ 5218694 h 6858000"/>
              <a:gd name="connsiteX3104" fmla="*/ 6092428 w 8247278"/>
              <a:gd name="connsiteY3104" fmla="*/ 5223533 h 6858000"/>
              <a:gd name="connsiteX3105" fmla="*/ 6089347 w 8247278"/>
              <a:gd name="connsiteY3105" fmla="*/ 5225821 h 6858000"/>
              <a:gd name="connsiteX3106" fmla="*/ 6086263 w 8247278"/>
              <a:gd name="connsiteY3106" fmla="*/ 5228110 h 6858000"/>
              <a:gd name="connsiteX3107" fmla="*/ 6077861 w 8247278"/>
              <a:gd name="connsiteY3107" fmla="*/ 5231028 h 6858000"/>
              <a:gd name="connsiteX3108" fmla="*/ 6066797 w 8247278"/>
              <a:gd name="connsiteY3108" fmla="*/ 5234260 h 6858000"/>
              <a:gd name="connsiteX3109" fmla="*/ 6061153 w 8247278"/>
              <a:gd name="connsiteY3109" fmla="*/ 5215181 h 6858000"/>
              <a:gd name="connsiteX3110" fmla="*/ 6058290 w 8247278"/>
              <a:gd name="connsiteY3110" fmla="*/ 5207334 h 6858000"/>
              <a:gd name="connsiteX3111" fmla="*/ 6057530 w 8247278"/>
              <a:gd name="connsiteY3111" fmla="*/ 5198756 h 6858000"/>
              <a:gd name="connsiteX3112" fmla="*/ 6057122 w 8247278"/>
              <a:gd name="connsiteY3112" fmla="*/ 5191579 h 6858000"/>
              <a:gd name="connsiteX3113" fmla="*/ 6060064 w 8247278"/>
              <a:gd name="connsiteY3113" fmla="*/ 5186899 h 6858000"/>
              <a:gd name="connsiteX3114" fmla="*/ 6060910 w 8247278"/>
              <a:gd name="connsiteY3114" fmla="*/ 5182947 h 6858000"/>
              <a:gd name="connsiteX3115" fmla="*/ 6064973 w 8247278"/>
              <a:gd name="connsiteY3115" fmla="*/ 5179098 h 6858000"/>
              <a:gd name="connsiteX3116" fmla="*/ 6068690 w 8247278"/>
              <a:gd name="connsiteY3116" fmla="*/ 5173842 h 6858000"/>
              <a:gd name="connsiteX3117" fmla="*/ 6072755 w 8247278"/>
              <a:gd name="connsiteY3117" fmla="*/ 5169992 h 6858000"/>
              <a:gd name="connsiteX3118" fmla="*/ 6080461 w 8247278"/>
              <a:gd name="connsiteY3118" fmla="*/ 5164268 h 6858000"/>
              <a:gd name="connsiteX3119" fmla="*/ 6085707 w 8247278"/>
              <a:gd name="connsiteY3119" fmla="*/ 5167021 h 6858000"/>
              <a:gd name="connsiteX3120" fmla="*/ 6089275 w 8247278"/>
              <a:gd name="connsiteY3120" fmla="*/ 5168525 h 6858000"/>
              <a:gd name="connsiteX3121" fmla="*/ 6090743 w 8247278"/>
              <a:gd name="connsiteY3121" fmla="*/ 5170762 h 6858000"/>
              <a:gd name="connsiteX3122" fmla="*/ 6092210 w 8247278"/>
              <a:gd name="connsiteY3122" fmla="*/ 5172995 h 6858000"/>
              <a:gd name="connsiteX3123" fmla="*/ 6091014 w 8247278"/>
              <a:gd name="connsiteY3123" fmla="*/ 5175544 h 6858000"/>
              <a:gd name="connsiteX3124" fmla="*/ 6089263 w 8247278"/>
              <a:gd name="connsiteY3124" fmla="*/ 5177677 h 6858000"/>
              <a:gd name="connsiteX3125" fmla="*/ 6083099 w 8247278"/>
              <a:gd name="connsiteY3125" fmla="*/ 5182256 h 6858000"/>
              <a:gd name="connsiteX3126" fmla="*/ 6076723 w 8247278"/>
              <a:gd name="connsiteY3126" fmla="*/ 5187823 h 6858000"/>
              <a:gd name="connsiteX3127" fmla="*/ 6070907 w 8247278"/>
              <a:gd name="connsiteY3127" fmla="*/ 5193806 h 6858000"/>
              <a:gd name="connsiteX3128" fmla="*/ 6067613 w 8247278"/>
              <a:gd name="connsiteY3128" fmla="*/ 5197085 h 6858000"/>
              <a:gd name="connsiteX3129" fmla="*/ 6066768 w 8247278"/>
              <a:gd name="connsiteY3129" fmla="*/ 5201036 h 6858000"/>
              <a:gd name="connsiteX3130" fmla="*/ 6065922 w 8247278"/>
              <a:gd name="connsiteY3130" fmla="*/ 5204988 h 6858000"/>
              <a:gd name="connsiteX3131" fmla="*/ 6066409 w 8247278"/>
              <a:gd name="connsiteY3131" fmla="*/ 5208782 h 6858000"/>
              <a:gd name="connsiteX3132" fmla="*/ 6075098 w 8247278"/>
              <a:gd name="connsiteY3132" fmla="*/ 5201497 h 6858000"/>
              <a:gd name="connsiteX3133" fmla="*/ 6083785 w 8247278"/>
              <a:gd name="connsiteY3133" fmla="*/ 5194215 h 6858000"/>
              <a:gd name="connsiteX3134" fmla="*/ 6090795 w 8247278"/>
              <a:gd name="connsiteY3134" fmla="*/ 5185683 h 6858000"/>
              <a:gd name="connsiteX3135" fmla="*/ 6096822 w 8247278"/>
              <a:gd name="connsiteY3135" fmla="*/ 5178712 h 6858000"/>
              <a:gd name="connsiteX3136" fmla="*/ 6101729 w 8247278"/>
              <a:gd name="connsiteY3136" fmla="*/ 5170911 h 6858000"/>
              <a:gd name="connsiteX3137" fmla="*/ 6106081 w 8247278"/>
              <a:gd name="connsiteY3137" fmla="*/ 5162692 h 6858000"/>
              <a:gd name="connsiteX3138" fmla="*/ 6112467 w 8247278"/>
              <a:gd name="connsiteY3138" fmla="*/ 5147974 h 6858000"/>
              <a:gd name="connsiteX3139" fmla="*/ 6116965 w 8247278"/>
              <a:gd name="connsiteY3139" fmla="*/ 5132996 h 6858000"/>
              <a:gd name="connsiteX3140" fmla="*/ 6119575 w 8247278"/>
              <a:gd name="connsiteY3140" fmla="*/ 5117760 h 6858000"/>
              <a:gd name="connsiteX3141" fmla="*/ 6118957 w 8247278"/>
              <a:gd name="connsiteY3141" fmla="*/ 5102427 h 6858000"/>
              <a:gd name="connsiteX3142" fmla="*/ 6118905 w 8247278"/>
              <a:gd name="connsiteY3142" fmla="*/ 5087506 h 6858000"/>
              <a:gd name="connsiteX3143" fmla="*/ 6114465 w 8247278"/>
              <a:gd name="connsiteY3143" fmla="*/ 5056728 h 6858000"/>
              <a:gd name="connsiteX3144" fmla="*/ 6110792 w 8247278"/>
              <a:gd name="connsiteY3144" fmla="*/ 5025379 h 6858000"/>
              <a:gd name="connsiteX3145" fmla="*/ 6111161 w 8247278"/>
              <a:gd name="connsiteY3145" fmla="*/ 5008483 h 6858000"/>
              <a:gd name="connsiteX3146" fmla="*/ 6110761 w 8247278"/>
              <a:gd name="connsiteY3146" fmla="*/ 4992159 h 6858000"/>
              <a:gd name="connsiteX3147" fmla="*/ 6113578 w 8247278"/>
              <a:gd name="connsiteY3147" fmla="*/ 4975936 h 6858000"/>
              <a:gd name="connsiteX3148" fmla="*/ 6118710 w 8247278"/>
              <a:gd name="connsiteY3148" fmla="*/ 4957995 h 6858000"/>
              <a:gd name="connsiteX3149" fmla="*/ 6111014 w 8247278"/>
              <a:gd name="connsiteY3149" fmla="*/ 4954570 h 6858000"/>
              <a:gd name="connsiteX3150" fmla="*/ 6105419 w 8247278"/>
              <a:gd name="connsiteY3150" fmla="*/ 4950413 h 6858000"/>
              <a:gd name="connsiteX3151" fmla="*/ 6100808 w 8247278"/>
              <a:gd name="connsiteY3151" fmla="*/ 4944696 h 6858000"/>
              <a:gd name="connsiteX3152" fmla="*/ 6094864 w 8247278"/>
              <a:gd name="connsiteY3152" fmla="*/ 4939136 h 6858000"/>
              <a:gd name="connsiteX3153" fmla="*/ 6077741 w 8247278"/>
              <a:gd name="connsiteY3153" fmla="*/ 4916117 h 6858000"/>
              <a:gd name="connsiteX3154" fmla="*/ 6085449 w 8247278"/>
              <a:gd name="connsiteY3154" fmla="*/ 4910392 h 6858000"/>
              <a:gd name="connsiteX3155" fmla="*/ 6090845 w 8247278"/>
              <a:gd name="connsiteY3155" fmla="*/ 4906385 h 6858000"/>
              <a:gd name="connsiteX3156" fmla="*/ 6095329 w 8247278"/>
              <a:gd name="connsiteY3156" fmla="*/ 4900559 h 6858000"/>
              <a:gd name="connsiteX3157" fmla="*/ 6100796 w 8247278"/>
              <a:gd name="connsiteY3157" fmla="*/ 4893175 h 6858000"/>
              <a:gd name="connsiteX3158" fmla="*/ 6102622 w 8247278"/>
              <a:gd name="connsiteY3158" fmla="*/ 4887663 h 6858000"/>
              <a:gd name="connsiteX3159" fmla="*/ 6105429 w 8247278"/>
              <a:gd name="connsiteY3159" fmla="*/ 4880591 h 6858000"/>
              <a:gd name="connsiteX3160" fmla="*/ 6109158 w 8247278"/>
              <a:gd name="connsiteY3160" fmla="*/ 4866185 h 6858000"/>
              <a:gd name="connsiteX3161" fmla="*/ 6110224 w 8247278"/>
              <a:gd name="connsiteY3161" fmla="*/ 4852093 h 6858000"/>
              <a:gd name="connsiteX3162" fmla="*/ 6111151 w 8247278"/>
              <a:gd name="connsiteY3162" fmla="*/ 4835614 h 6858000"/>
              <a:gd name="connsiteX3163" fmla="*/ 6111101 w 8247278"/>
              <a:gd name="connsiteY3163" fmla="*/ 4820692 h 6858000"/>
              <a:gd name="connsiteX3164" fmla="*/ 6111608 w 8247278"/>
              <a:gd name="connsiteY3164" fmla="*/ 4806187 h 6858000"/>
              <a:gd name="connsiteX3165" fmla="*/ 6097400 w 8247278"/>
              <a:gd name="connsiteY3165" fmla="*/ 4805937 h 6858000"/>
              <a:gd name="connsiteX3166" fmla="*/ 6083402 w 8247278"/>
              <a:gd name="connsiteY3166" fmla="*/ 4804697 h 6858000"/>
              <a:gd name="connsiteX3167" fmla="*/ 6072278 w 8247278"/>
              <a:gd name="connsiteY3167" fmla="*/ 4802156 h 6858000"/>
              <a:gd name="connsiteX3168" fmla="*/ 6066819 w 8247278"/>
              <a:gd name="connsiteY3168" fmla="*/ 4800393 h 6858000"/>
              <a:gd name="connsiteX3169" fmla="*/ 6063462 w 8247278"/>
              <a:gd name="connsiteY3169" fmla="*/ 4797899 h 6858000"/>
              <a:gd name="connsiteX3170" fmla="*/ 6059546 w 8247278"/>
              <a:gd name="connsiteY3170" fmla="*/ 4794991 h 6858000"/>
              <a:gd name="connsiteX3171" fmla="*/ 6057732 w 8247278"/>
              <a:gd name="connsiteY3171" fmla="*/ 4791350 h 6858000"/>
              <a:gd name="connsiteX3172" fmla="*/ 6054583 w 8247278"/>
              <a:gd name="connsiteY3172" fmla="*/ 4787870 h 6858000"/>
              <a:gd name="connsiteX3173" fmla="*/ 6053192 w 8247278"/>
              <a:gd name="connsiteY3173" fmla="*/ 4782257 h 6858000"/>
              <a:gd name="connsiteX3174" fmla="*/ 6052358 w 8247278"/>
              <a:gd name="connsiteY3174" fmla="*/ 4777057 h 6858000"/>
              <a:gd name="connsiteX3175" fmla="*/ 6052855 w 8247278"/>
              <a:gd name="connsiteY3175" fmla="*/ 4771702 h 6858000"/>
              <a:gd name="connsiteX3176" fmla="*/ 6054330 w 8247278"/>
              <a:gd name="connsiteY3176" fmla="*/ 4764787 h 6858000"/>
              <a:gd name="connsiteX3177" fmla="*/ 6056023 w 8247278"/>
              <a:gd name="connsiteY3177" fmla="*/ 4756883 h 6858000"/>
              <a:gd name="connsiteX3178" fmla="*/ 6039070 w 8247278"/>
              <a:gd name="connsiteY3178" fmla="*/ 4769476 h 6858000"/>
              <a:gd name="connsiteX3179" fmla="*/ 6024005 w 8247278"/>
              <a:gd name="connsiteY3179" fmla="*/ 4782327 h 6858000"/>
              <a:gd name="connsiteX3180" fmla="*/ 6010830 w 8247278"/>
              <a:gd name="connsiteY3180" fmla="*/ 4795438 h 6858000"/>
              <a:gd name="connsiteX3181" fmla="*/ 6001088 w 8247278"/>
              <a:gd name="connsiteY3181" fmla="*/ 4807660 h 6858000"/>
              <a:gd name="connsiteX3182" fmla="*/ 5992463 w 8247278"/>
              <a:gd name="connsiteY3182" fmla="*/ 4820716 h 6858000"/>
              <a:gd name="connsiteX3183" fmla="*/ 5987829 w 8247278"/>
              <a:gd name="connsiteY3183" fmla="*/ 4833301 h 6858000"/>
              <a:gd name="connsiteX3184" fmla="*/ 5982982 w 8247278"/>
              <a:gd name="connsiteY3184" fmla="*/ 4846874 h 6858000"/>
              <a:gd name="connsiteX3185" fmla="*/ 5981011 w 8247278"/>
              <a:gd name="connsiteY3185" fmla="*/ 4859144 h 6858000"/>
              <a:gd name="connsiteX3186" fmla="*/ 5978267 w 8247278"/>
              <a:gd name="connsiteY3186" fmla="*/ 4871988 h 6858000"/>
              <a:gd name="connsiteX3187" fmla="*/ 5978179 w 8247278"/>
              <a:gd name="connsiteY3187" fmla="*/ 4884518 h 6858000"/>
              <a:gd name="connsiteX3188" fmla="*/ 5979427 w 8247278"/>
              <a:gd name="connsiteY3188" fmla="*/ 4896891 h 6858000"/>
              <a:gd name="connsiteX3189" fmla="*/ 5980115 w 8247278"/>
              <a:gd name="connsiteY3189" fmla="*/ 4908847 h 6858000"/>
              <a:gd name="connsiteX3190" fmla="*/ 5984356 w 8247278"/>
              <a:gd name="connsiteY3190" fmla="*/ 4931462 h 6858000"/>
              <a:gd name="connsiteX3191" fmla="*/ 5990347 w 8247278"/>
              <a:gd name="connsiteY3191" fmla="*/ 4951945 h 6858000"/>
              <a:gd name="connsiteX3192" fmla="*/ 5980554 w 8247278"/>
              <a:gd name="connsiteY3192" fmla="*/ 4949246 h 6858000"/>
              <a:gd name="connsiteX3193" fmla="*/ 5972439 w 8247278"/>
              <a:gd name="connsiteY3193" fmla="*/ 4947796 h 6858000"/>
              <a:gd name="connsiteX3194" fmla="*/ 5963336 w 8247278"/>
              <a:gd name="connsiteY3194" fmla="*/ 4947905 h 6858000"/>
              <a:gd name="connsiteX3195" fmla="*/ 5956684 w 8247278"/>
              <a:gd name="connsiteY3195" fmla="*/ 4948692 h 6858000"/>
              <a:gd name="connsiteX3196" fmla="*/ 5950595 w 8247278"/>
              <a:gd name="connsiteY3196" fmla="*/ 4949890 h 6858000"/>
              <a:gd name="connsiteX3197" fmla="*/ 5943519 w 8247278"/>
              <a:gd name="connsiteY3197" fmla="*/ 4952652 h 6858000"/>
              <a:gd name="connsiteX3198" fmla="*/ 5932037 w 8247278"/>
              <a:gd name="connsiteY3198" fmla="*/ 4957858 h 6858000"/>
              <a:gd name="connsiteX3199" fmla="*/ 5923214 w 8247278"/>
              <a:gd name="connsiteY3199" fmla="*/ 4962748 h 6858000"/>
              <a:gd name="connsiteX3200" fmla="*/ 5918455 w 8247278"/>
              <a:gd name="connsiteY3200" fmla="*/ 4963790 h 6858000"/>
              <a:gd name="connsiteX3201" fmla="*/ 5913136 w 8247278"/>
              <a:gd name="connsiteY3201" fmla="*/ 4964415 h 6858000"/>
              <a:gd name="connsiteX3202" fmla="*/ 5907254 w 8247278"/>
              <a:gd name="connsiteY3202" fmla="*/ 4964630 h 6858000"/>
              <a:gd name="connsiteX3203" fmla="*/ 5901588 w 8247278"/>
              <a:gd name="connsiteY3203" fmla="*/ 4963851 h 6858000"/>
              <a:gd name="connsiteX3204" fmla="*/ 5895784 w 8247278"/>
              <a:gd name="connsiteY3204" fmla="*/ 4960683 h 6858000"/>
              <a:gd name="connsiteX3205" fmla="*/ 5890191 w 8247278"/>
              <a:gd name="connsiteY3205" fmla="*/ 4956528 h 6858000"/>
              <a:gd name="connsiteX3206" fmla="*/ 5896910 w 8247278"/>
              <a:gd name="connsiteY3206" fmla="*/ 4952365 h 6858000"/>
              <a:gd name="connsiteX3207" fmla="*/ 5903841 w 8247278"/>
              <a:gd name="connsiteY3207" fmla="*/ 4947217 h 6858000"/>
              <a:gd name="connsiteX3208" fmla="*/ 5910008 w 8247278"/>
              <a:gd name="connsiteY3208" fmla="*/ 4942637 h 6858000"/>
              <a:gd name="connsiteX3209" fmla="*/ 5914494 w 8247278"/>
              <a:gd name="connsiteY3209" fmla="*/ 4936811 h 6858000"/>
              <a:gd name="connsiteX3210" fmla="*/ 5919538 w 8247278"/>
              <a:gd name="connsiteY3210" fmla="*/ 4931401 h 6858000"/>
              <a:gd name="connsiteX3211" fmla="*/ 5923468 w 8247278"/>
              <a:gd name="connsiteY3211" fmla="*/ 4925159 h 6858000"/>
              <a:gd name="connsiteX3212" fmla="*/ 5929642 w 8247278"/>
              <a:gd name="connsiteY3212" fmla="*/ 4911430 h 6858000"/>
              <a:gd name="connsiteX3213" fmla="*/ 5934701 w 8247278"/>
              <a:gd name="connsiteY3213" fmla="*/ 4896869 h 6858000"/>
              <a:gd name="connsiteX3214" fmla="*/ 5936539 w 8247278"/>
              <a:gd name="connsiteY3214" fmla="*/ 4882205 h 6858000"/>
              <a:gd name="connsiteX3215" fmla="*/ 5938587 w 8247278"/>
              <a:gd name="connsiteY3215" fmla="*/ 4866554 h 6858000"/>
              <a:gd name="connsiteX3216" fmla="*/ 5938744 w 8247278"/>
              <a:gd name="connsiteY3216" fmla="*/ 4850645 h 6858000"/>
              <a:gd name="connsiteX3217" fmla="*/ 5938292 w 8247278"/>
              <a:gd name="connsiteY3217" fmla="*/ 4819400 h 6858000"/>
              <a:gd name="connsiteX3218" fmla="*/ 5937414 w 8247278"/>
              <a:gd name="connsiteY3218" fmla="*/ 4790130 h 6858000"/>
              <a:gd name="connsiteX3219" fmla="*/ 5935610 w 8247278"/>
              <a:gd name="connsiteY3219" fmla="*/ 4777341 h 6858000"/>
              <a:gd name="connsiteX3220" fmla="*/ 5937584 w 8247278"/>
              <a:gd name="connsiteY3220" fmla="*/ 4765070 h 6858000"/>
              <a:gd name="connsiteX3221" fmla="*/ 5938503 w 8247278"/>
              <a:gd name="connsiteY3221" fmla="*/ 4757739 h 6858000"/>
              <a:gd name="connsiteX3222" fmla="*/ 5937309 w 8247278"/>
              <a:gd name="connsiteY3222" fmla="*/ 4760286 h 6858000"/>
              <a:gd name="connsiteX3223" fmla="*/ 5936043 w 8247278"/>
              <a:gd name="connsiteY3223" fmla="*/ 4766215 h 6858000"/>
              <a:gd name="connsiteX3224" fmla="*/ 5932115 w 8247278"/>
              <a:gd name="connsiteY3224" fmla="*/ 4772457 h 6858000"/>
              <a:gd name="connsiteX3225" fmla="*/ 5927070 w 8247278"/>
              <a:gd name="connsiteY3225" fmla="*/ 4777866 h 6858000"/>
              <a:gd name="connsiteX3226" fmla="*/ 5922447 w 8247278"/>
              <a:gd name="connsiteY3226" fmla="*/ 4781300 h 6858000"/>
              <a:gd name="connsiteX3227" fmla="*/ 5920134 w 8247278"/>
              <a:gd name="connsiteY3227" fmla="*/ 4783017 h 6858000"/>
              <a:gd name="connsiteX3228" fmla="*/ 5914950 w 8247278"/>
              <a:gd name="connsiteY3228" fmla="*/ 4786036 h 6858000"/>
              <a:gd name="connsiteX3229" fmla="*/ 5910193 w 8247278"/>
              <a:gd name="connsiteY3229" fmla="*/ 4787078 h 6858000"/>
              <a:gd name="connsiteX3230" fmla="*/ 5898009 w 8247278"/>
              <a:gd name="connsiteY3230" fmla="*/ 4789478 h 6858000"/>
              <a:gd name="connsiteX3231" fmla="*/ 5896900 w 8247278"/>
              <a:gd name="connsiteY3231" fmla="*/ 4779498 h 6858000"/>
              <a:gd name="connsiteX3232" fmla="*/ 5893557 w 8247278"/>
              <a:gd name="connsiteY3232" fmla="*/ 4767853 h 6858000"/>
              <a:gd name="connsiteX3233" fmla="*/ 5888881 w 8247278"/>
              <a:gd name="connsiteY3233" fmla="*/ 4756366 h 6858000"/>
              <a:gd name="connsiteX3234" fmla="*/ 5885956 w 8247278"/>
              <a:gd name="connsiteY3234" fmla="*/ 4742745 h 6858000"/>
              <a:gd name="connsiteX3235" fmla="*/ 5883380 w 8247278"/>
              <a:gd name="connsiteY3235" fmla="*/ 4730531 h 6858000"/>
              <a:gd name="connsiteX3236" fmla="*/ 5884298 w 8247278"/>
              <a:gd name="connsiteY3236" fmla="*/ 4723199 h 6858000"/>
              <a:gd name="connsiteX3237" fmla="*/ 5884236 w 8247278"/>
              <a:gd name="connsiteY3237" fmla="*/ 4717429 h 6858000"/>
              <a:gd name="connsiteX3238" fmla="*/ 5886832 w 8247278"/>
              <a:gd name="connsiteY3238" fmla="*/ 4711342 h 6858000"/>
              <a:gd name="connsiteX3239" fmla="*/ 5889988 w 8247278"/>
              <a:gd name="connsiteY3239" fmla="*/ 4705676 h 6858000"/>
              <a:gd name="connsiteX3240" fmla="*/ 5894474 w 8247278"/>
              <a:gd name="connsiteY3240" fmla="*/ 4699850 h 6858000"/>
              <a:gd name="connsiteX3241" fmla="*/ 5901620 w 8247278"/>
              <a:gd name="connsiteY3241" fmla="*/ 4693711 h 6858000"/>
              <a:gd name="connsiteX3242" fmla="*/ 5899933 w 8247278"/>
              <a:gd name="connsiteY3242" fmla="*/ 4701612 h 6858000"/>
              <a:gd name="connsiteX3243" fmla="*/ 5899783 w 8247278"/>
              <a:gd name="connsiteY3243" fmla="*/ 4708373 h 6858000"/>
              <a:gd name="connsiteX3244" fmla="*/ 5901177 w 8247278"/>
              <a:gd name="connsiteY3244" fmla="*/ 4713987 h 6858000"/>
              <a:gd name="connsiteX3245" fmla="*/ 5903765 w 8247278"/>
              <a:gd name="connsiteY3245" fmla="*/ 4717053 h 6858000"/>
              <a:gd name="connsiteX3246" fmla="*/ 5906907 w 8247278"/>
              <a:gd name="connsiteY3246" fmla="*/ 4720535 h 6858000"/>
              <a:gd name="connsiteX3247" fmla="*/ 5908165 w 8247278"/>
              <a:gd name="connsiteY3247" fmla="*/ 4723757 h 6858000"/>
              <a:gd name="connsiteX3248" fmla="*/ 5915859 w 8247278"/>
              <a:gd name="connsiteY3248" fmla="*/ 4727184 h 6858000"/>
              <a:gd name="connsiteX3249" fmla="*/ 5918794 w 8247278"/>
              <a:gd name="connsiteY3249" fmla="*/ 4731651 h 6858000"/>
              <a:gd name="connsiteX3250" fmla="*/ 5920262 w 8247278"/>
              <a:gd name="connsiteY3250" fmla="*/ 4733887 h 6858000"/>
              <a:gd name="connsiteX3251" fmla="*/ 5920399 w 8247278"/>
              <a:gd name="connsiteY3251" fmla="*/ 4736278 h 6858000"/>
              <a:gd name="connsiteX3252" fmla="*/ 5917877 w 8247278"/>
              <a:gd name="connsiteY3252" fmla="*/ 4738984 h 6858000"/>
              <a:gd name="connsiteX3253" fmla="*/ 5913600 w 8247278"/>
              <a:gd name="connsiteY3253" fmla="*/ 4743821 h 6858000"/>
              <a:gd name="connsiteX3254" fmla="*/ 5907436 w 8247278"/>
              <a:gd name="connsiteY3254" fmla="*/ 4748400 h 6858000"/>
              <a:gd name="connsiteX3255" fmla="*/ 5898960 w 8247278"/>
              <a:gd name="connsiteY3255" fmla="*/ 4754695 h 6858000"/>
              <a:gd name="connsiteX3256" fmla="*/ 5915839 w 8247278"/>
              <a:gd name="connsiteY3256" fmla="*/ 4745484 h 6858000"/>
              <a:gd name="connsiteX3257" fmla="*/ 5932370 w 8247278"/>
              <a:gd name="connsiteY3257" fmla="*/ 4734866 h 6858000"/>
              <a:gd name="connsiteX3258" fmla="*/ 5946799 w 8247278"/>
              <a:gd name="connsiteY3258" fmla="*/ 4724979 h 6858000"/>
              <a:gd name="connsiteX3259" fmla="*/ 5960881 w 8247278"/>
              <a:gd name="connsiteY3259" fmla="*/ 4713688 h 6858000"/>
              <a:gd name="connsiteX3260" fmla="*/ 5973073 w 8247278"/>
              <a:gd name="connsiteY3260" fmla="*/ 4702138 h 6858000"/>
              <a:gd name="connsiteX3261" fmla="*/ 5984707 w 8247278"/>
              <a:gd name="connsiteY3261" fmla="*/ 4690173 h 6858000"/>
              <a:gd name="connsiteX3262" fmla="*/ 5995781 w 8247278"/>
              <a:gd name="connsiteY3262" fmla="*/ 4677792 h 6858000"/>
              <a:gd name="connsiteX3263" fmla="*/ 6003078 w 8247278"/>
              <a:gd name="connsiteY3263" fmla="*/ 4664891 h 6858000"/>
              <a:gd name="connsiteX3264" fmla="*/ 5995864 w 8247278"/>
              <a:gd name="connsiteY3264" fmla="*/ 4665262 h 6858000"/>
              <a:gd name="connsiteX3265" fmla="*/ 5989006 w 8247278"/>
              <a:gd name="connsiteY3265" fmla="*/ 4667032 h 6858000"/>
              <a:gd name="connsiteX3266" fmla="*/ 5984799 w 8247278"/>
              <a:gd name="connsiteY3266" fmla="*/ 4668494 h 6858000"/>
              <a:gd name="connsiteX3267" fmla="*/ 5980949 w 8247278"/>
              <a:gd name="connsiteY3267" fmla="*/ 4671354 h 6858000"/>
              <a:gd name="connsiteX3268" fmla="*/ 5977868 w 8247278"/>
              <a:gd name="connsiteY3268" fmla="*/ 4673642 h 6858000"/>
              <a:gd name="connsiteX3269" fmla="*/ 5975346 w 8247278"/>
              <a:gd name="connsiteY3269" fmla="*/ 4676348 h 6858000"/>
              <a:gd name="connsiteX3270" fmla="*/ 5970854 w 8247278"/>
              <a:gd name="connsiteY3270" fmla="*/ 4682175 h 6858000"/>
              <a:gd name="connsiteX3271" fmla="*/ 5965042 w 8247278"/>
              <a:gd name="connsiteY3271" fmla="*/ 4688156 h 6858000"/>
              <a:gd name="connsiteX3272" fmla="*/ 5961960 w 8247278"/>
              <a:gd name="connsiteY3272" fmla="*/ 4690447 h 6858000"/>
              <a:gd name="connsiteX3273" fmla="*/ 5958315 w 8247278"/>
              <a:gd name="connsiteY3273" fmla="*/ 4692322 h 6858000"/>
              <a:gd name="connsiteX3274" fmla="*/ 5953903 w 8247278"/>
              <a:gd name="connsiteY3274" fmla="*/ 4694767 h 6858000"/>
              <a:gd name="connsiteX3275" fmla="*/ 5947042 w 8247278"/>
              <a:gd name="connsiteY3275" fmla="*/ 4696541 h 6858000"/>
              <a:gd name="connsiteX3276" fmla="*/ 5939270 w 8247278"/>
              <a:gd name="connsiteY3276" fmla="*/ 4696494 h 6858000"/>
              <a:gd name="connsiteX3277" fmla="*/ 5930175 w 8247278"/>
              <a:gd name="connsiteY3277" fmla="*/ 4696603 h 6858000"/>
              <a:gd name="connsiteX3278" fmla="*/ 5929477 w 8247278"/>
              <a:gd name="connsiteY3278" fmla="*/ 4693794 h 6858000"/>
              <a:gd name="connsiteX3279" fmla="*/ 5928010 w 8247278"/>
              <a:gd name="connsiteY3279" fmla="*/ 4691562 h 6858000"/>
              <a:gd name="connsiteX3280" fmla="*/ 5924652 w 8247278"/>
              <a:gd name="connsiteY3280" fmla="*/ 4689068 h 6858000"/>
              <a:gd name="connsiteX3281" fmla="*/ 5919408 w 8247278"/>
              <a:gd name="connsiteY3281" fmla="*/ 4686315 h 6858000"/>
              <a:gd name="connsiteX3282" fmla="*/ 5917939 w 8247278"/>
              <a:gd name="connsiteY3282" fmla="*/ 4684081 h 6858000"/>
              <a:gd name="connsiteX3283" fmla="*/ 5916260 w 8247278"/>
              <a:gd name="connsiteY3283" fmla="*/ 4682836 h 6858000"/>
              <a:gd name="connsiteX3284" fmla="*/ 5923968 w 8247278"/>
              <a:gd name="connsiteY3284" fmla="*/ 4677110 h 6858000"/>
              <a:gd name="connsiteX3285" fmla="*/ 5929573 w 8247278"/>
              <a:gd name="connsiteY3285" fmla="*/ 4672116 h 6858000"/>
              <a:gd name="connsiteX3286" fmla="*/ 5934272 w 8247278"/>
              <a:gd name="connsiteY3286" fmla="*/ 4665301 h 6858000"/>
              <a:gd name="connsiteX3287" fmla="*/ 5937079 w 8247278"/>
              <a:gd name="connsiteY3287" fmla="*/ 4658229 h 6858000"/>
              <a:gd name="connsiteX3288" fmla="*/ 5943681 w 8247278"/>
              <a:gd name="connsiteY3288" fmla="*/ 4642520 h 6858000"/>
              <a:gd name="connsiteX3289" fmla="*/ 5948173 w 8247278"/>
              <a:gd name="connsiteY3289" fmla="*/ 4627547 h 6858000"/>
              <a:gd name="connsiteX3290" fmla="*/ 5951965 w 8247278"/>
              <a:gd name="connsiteY3290" fmla="*/ 4618914 h 6858000"/>
              <a:gd name="connsiteX3291" fmla="*/ 5954561 w 8247278"/>
              <a:gd name="connsiteY3291" fmla="*/ 4612829 h 6858000"/>
              <a:gd name="connsiteX3292" fmla="*/ 5957717 w 8247278"/>
              <a:gd name="connsiteY3292" fmla="*/ 4607160 h 6858000"/>
              <a:gd name="connsiteX3293" fmla="*/ 5963322 w 8247278"/>
              <a:gd name="connsiteY3293" fmla="*/ 4602164 h 6858000"/>
              <a:gd name="connsiteX3294" fmla="*/ 5968717 w 8247278"/>
              <a:gd name="connsiteY3294" fmla="*/ 4598158 h 6858000"/>
              <a:gd name="connsiteX3295" fmla="*/ 5974246 w 8247278"/>
              <a:gd name="connsiteY3295" fmla="*/ 4596545 h 6858000"/>
              <a:gd name="connsiteX3296" fmla="*/ 5982015 w 8247278"/>
              <a:gd name="connsiteY3296" fmla="*/ 4596593 h 6858000"/>
              <a:gd name="connsiteX3297" fmla="*/ 5992022 w 8247278"/>
              <a:gd name="connsiteY3297" fmla="*/ 4598302 h 6858000"/>
              <a:gd name="connsiteX3298" fmla="*/ 5988120 w 8247278"/>
              <a:gd name="connsiteY3298" fmla="*/ 4586238 h 6858000"/>
              <a:gd name="connsiteX3299" fmla="*/ 5984773 w 8247278"/>
              <a:gd name="connsiteY3299" fmla="*/ 4574596 h 6858000"/>
              <a:gd name="connsiteX3300" fmla="*/ 5983734 w 8247278"/>
              <a:gd name="connsiteY3300" fmla="*/ 4561238 h 6858000"/>
              <a:gd name="connsiteX3301" fmla="*/ 5982486 w 8247278"/>
              <a:gd name="connsiteY3301" fmla="*/ 4548868 h 6858000"/>
              <a:gd name="connsiteX3302" fmla="*/ 5984326 w 8247278"/>
              <a:gd name="connsiteY3302" fmla="*/ 4534201 h 6858000"/>
              <a:gd name="connsiteX3303" fmla="*/ 5985395 w 8247278"/>
              <a:gd name="connsiteY3303" fmla="*/ 4520110 h 6858000"/>
              <a:gd name="connsiteX3304" fmla="*/ 5987578 w 8247278"/>
              <a:gd name="connsiteY3304" fmla="*/ 4506853 h 6858000"/>
              <a:gd name="connsiteX3305" fmla="*/ 5991867 w 8247278"/>
              <a:gd name="connsiteY3305" fmla="*/ 4492862 h 6858000"/>
              <a:gd name="connsiteX3306" fmla="*/ 5997483 w 8247278"/>
              <a:gd name="connsiteY3306" fmla="*/ 4478716 h 6858000"/>
              <a:gd name="connsiteX3307" fmla="*/ 6004007 w 8247278"/>
              <a:gd name="connsiteY3307" fmla="*/ 4466392 h 6858000"/>
              <a:gd name="connsiteX3308" fmla="*/ 6012279 w 8247278"/>
              <a:gd name="connsiteY3308" fmla="*/ 4451933 h 6858000"/>
              <a:gd name="connsiteX3309" fmla="*/ 6021253 w 8247278"/>
              <a:gd name="connsiteY3309" fmla="*/ 4440281 h 6858000"/>
              <a:gd name="connsiteX3310" fmla="*/ 6032887 w 8247278"/>
              <a:gd name="connsiteY3310" fmla="*/ 4428316 h 6858000"/>
              <a:gd name="connsiteX3311" fmla="*/ 6044868 w 8247278"/>
              <a:gd name="connsiteY3311" fmla="*/ 4417753 h 6858000"/>
              <a:gd name="connsiteX3312" fmla="*/ 6057967 w 8247278"/>
              <a:gd name="connsiteY3312" fmla="*/ 4408023 h 6858000"/>
              <a:gd name="connsiteX3313" fmla="*/ 6074844 w 8247278"/>
              <a:gd name="connsiteY3313" fmla="*/ 4398813 h 6858000"/>
              <a:gd name="connsiteX3314" fmla="*/ 6057506 w 8247278"/>
              <a:gd name="connsiteY3314" fmla="*/ 4325253 h 6858000"/>
              <a:gd name="connsiteX3315" fmla="*/ 6049567 w 8247278"/>
              <a:gd name="connsiteY3315" fmla="*/ 4289593 h 6858000"/>
              <a:gd name="connsiteX3316" fmla="*/ 6043520 w 8247278"/>
              <a:gd name="connsiteY3316" fmla="*/ 4254192 h 6858000"/>
              <a:gd name="connsiteX3317" fmla="*/ 6042003 w 8247278"/>
              <a:gd name="connsiteY3317" fmla="*/ 4237034 h 6858000"/>
              <a:gd name="connsiteX3318" fmla="*/ 6041464 w 8247278"/>
              <a:gd name="connsiteY3318" fmla="*/ 4218317 h 6858000"/>
              <a:gd name="connsiteX3319" fmla="*/ 6041482 w 8247278"/>
              <a:gd name="connsiteY3319" fmla="*/ 4200017 h 6858000"/>
              <a:gd name="connsiteX3320" fmla="*/ 6042276 w 8247278"/>
              <a:gd name="connsiteY3320" fmla="*/ 4181144 h 6858000"/>
              <a:gd name="connsiteX3321" fmla="*/ 6045169 w 8247278"/>
              <a:gd name="connsiteY3321" fmla="*/ 4161543 h 6858000"/>
              <a:gd name="connsiteX3322" fmla="*/ 6050161 w 8247278"/>
              <a:gd name="connsiteY3322" fmla="*/ 4141209 h 6858000"/>
              <a:gd name="connsiteX3323" fmla="*/ 6055716 w 8247278"/>
              <a:gd name="connsiteY3323" fmla="*/ 4121294 h 6858000"/>
              <a:gd name="connsiteX3324" fmla="*/ 6063021 w 8247278"/>
              <a:gd name="connsiteY3324" fmla="*/ 4099245 h 6858000"/>
              <a:gd name="connsiteX3325" fmla="*/ 6079749 w 8247278"/>
              <a:gd name="connsiteY3325" fmla="*/ 4096792 h 6858000"/>
              <a:gd name="connsiteX3326" fmla="*/ 6098026 w 8247278"/>
              <a:gd name="connsiteY3326" fmla="*/ 4093191 h 6858000"/>
              <a:gd name="connsiteX3327" fmla="*/ 6104327 w 8247278"/>
              <a:gd name="connsiteY3327" fmla="*/ 4091005 h 6858000"/>
              <a:gd name="connsiteX3328" fmla="*/ 6111401 w 8247278"/>
              <a:gd name="connsiteY3328" fmla="*/ 4088242 h 6858000"/>
              <a:gd name="connsiteX3329" fmla="*/ 6116580 w 8247278"/>
              <a:gd name="connsiteY3329" fmla="*/ 4085224 h 6858000"/>
              <a:gd name="connsiteX3330" fmla="*/ 6119103 w 8247278"/>
              <a:gd name="connsiteY3330" fmla="*/ 4082520 h 6858000"/>
              <a:gd name="connsiteX3331" fmla="*/ 6120855 w 8247278"/>
              <a:gd name="connsiteY3331" fmla="*/ 4080387 h 6858000"/>
              <a:gd name="connsiteX3332" fmla="*/ 6110852 w 8247278"/>
              <a:gd name="connsiteY3332" fmla="*/ 4078675 h 6858000"/>
              <a:gd name="connsiteX3333" fmla="*/ 6101822 w 8247278"/>
              <a:gd name="connsiteY3333" fmla="*/ 4075408 h 6858000"/>
              <a:gd name="connsiteX3334" fmla="*/ 6096230 w 8247278"/>
              <a:gd name="connsiteY3334" fmla="*/ 4071252 h 6858000"/>
              <a:gd name="connsiteX3335" fmla="*/ 6089515 w 8247278"/>
              <a:gd name="connsiteY3335" fmla="*/ 4066266 h 6858000"/>
              <a:gd name="connsiteX3336" fmla="*/ 6079731 w 8247278"/>
              <a:gd name="connsiteY3336" fmla="*/ 4054418 h 6858000"/>
              <a:gd name="connsiteX3337" fmla="*/ 6074137 w 8247278"/>
              <a:gd name="connsiteY3337" fmla="*/ 4050262 h 6858000"/>
              <a:gd name="connsiteX3338" fmla="*/ 6067423 w 8247278"/>
              <a:gd name="connsiteY3338" fmla="*/ 4045276 h 6858000"/>
              <a:gd name="connsiteX3339" fmla="*/ 6075614 w 8247278"/>
              <a:gd name="connsiteY3339" fmla="*/ 4043346 h 6858000"/>
              <a:gd name="connsiteX3340" fmla="*/ 6081918 w 8247278"/>
              <a:gd name="connsiteY3340" fmla="*/ 4041157 h 6858000"/>
              <a:gd name="connsiteX3341" fmla="*/ 6087098 w 8247278"/>
              <a:gd name="connsiteY3341" fmla="*/ 4038139 h 6858000"/>
              <a:gd name="connsiteX3342" fmla="*/ 6088643 w 8247278"/>
              <a:gd name="connsiteY3342" fmla="*/ 4036992 h 6858000"/>
              <a:gd name="connsiteX3343" fmla="*/ 6091166 w 8247278"/>
              <a:gd name="connsiteY3343" fmla="*/ 4034288 h 6858000"/>
              <a:gd name="connsiteX3344" fmla="*/ 6091026 w 8247278"/>
              <a:gd name="connsiteY3344" fmla="*/ 4031898 h 6858000"/>
              <a:gd name="connsiteX3345" fmla="*/ 6091315 w 8247278"/>
              <a:gd name="connsiteY3345" fmla="*/ 4027529 h 6858000"/>
              <a:gd name="connsiteX3346" fmla="*/ 6088938 w 8247278"/>
              <a:gd name="connsiteY3346" fmla="*/ 4023477 h 6858000"/>
              <a:gd name="connsiteX3347" fmla="*/ 6088452 w 8247278"/>
              <a:gd name="connsiteY3347" fmla="*/ 4019681 h 6858000"/>
              <a:gd name="connsiteX3348" fmla="*/ 6089435 w 8247278"/>
              <a:gd name="connsiteY3348" fmla="*/ 4018120 h 6858000"/>
              <a:gd name="connsiteX3349" fmla="*/ 6091746 w 8247278"/>
              <a:gd name="connsiteY3349" fmla="*/ 4016404 h 6858000"/>
              <a:gd name="connsiteX3350" fmla="*/ 6094059 w 8247278"/>
              <a:gd name="connsiteY3350" fmla="*/ 4014684 h 6858000"/>
              <a:gd name="connsiteX3351" fmla="*/ 6099031 w 8247278"/>
              <a:gd name="connsiteY3351" fmla="*/ 4012654 h 6858000"/>
              <a:gd name="connsiteX3352" fmla="*/ 6100634 w 8247278"/>
              <a:gd name="connsiteY3352" fmla="*/ 4017283 h 6858000"/>
              <a:gd name="connsiteX3353" fmla="*/ 6106091 w 8247278"/>
              <a:gd name="connsiteY3353" fmla="*/ 4019046 h 6858000"/>
              <a:gd name="connsiteX3354" fmla="*/ 6109660 w 8247278"/>
              <a:gd name="connsiteY3354" fmla="*/ 4020549 h 6858000"/>
              <a:gd name="connsiteX3355" fmla="*/ 6116100 w 8247278"/>
              <a:gd name="connsiteY3355" fmla="*/ 4020753 h 6858000"/>
              <a:gd name="connsiteX3356" fmla="*/ 6128972 w 8247278"/>
              <a:gd name="connsiteY3356" fmla="*/ 4021165 h 6858000"/>
              <a:gd name="connsiteX3357" fmla="*/ 6135974 w 8247278"/>
              <a:gd name="connsiteY3357" fmla="*/ 4021783 h 6858000"/>
              <a:gd name="connsiteX3358" fmla="*/ 6140663 w 8247278"/>
              <a:gd name="connsiteY3358" fmla="*/ 4024117 h 6858000"/>
              <a:gd name="connsiteX3359" fmla="*/ 6139688 w 8247278"/>
              <a:gd name="connsiteY3359" fmla="*/ 4016531 h 6858000"/>
              <a:gd name="connsiteX3360" fmla="*/ 6139842 w 8247278"/>
              <a:gd name="connsiteY3360" fmla="*/ 4009767 h 6858000"/>
              <a:gd name="connsiteX3361" fmla="*/ 6141876 w 8247278"/>
              <a:gd name="connsiteY3361" fmla="*/ 4003270 h 6858000"/>
              <a:gd name="connsiteX3362" fmla="*/ 6143144 w 8247278"/>
              <a:gd name="connsiteY3362" fmla="*/ 3997340 h 6858000"/>
              <a:gd name="connsiteX3363" fmla="*/ 6146300 w 8247278"/>
              <a:gd name="connsiteY3363" fmla="*/ 3991672 h 6858000"/>
              <a:gd name="connsiteX3364" fmla="*/ 6150786 w 8247278"/>
              <a:gd name="connsiteY3364" fmla="*/ 3985846 h 6858000"/>
              <a:gd name="connsiteX3365" fmla="*/ 6154502 w 8247278"/>
              <a:gd name="connsiteY3365" fmla="*/ 3980593 h 6858000"/>
              <a:gd name="connsiteX3366" fmla="*/ 6158566 w 8247278"/>
              <a:gd name="connsiteY3366" fmla="*/ 3976742 h 6858000"/>
              <a:gd name="connsiteX3367" fmla="*/ 6151358 w 8247278"/>
              <a:gd name="connsiteY3367" fmla="*/ 3977110 h 6858000"/>
              <a:gd name="connsiteX3368" fmla="*/ 6146039 w 8247278"/>
              <a:gd name="connsiteY3368" fmla="*/ 3977736 h 6858000"/>
              <a:gd name="connsiteX3369" fmla="*/ 6141062 w 8247278"/>
              <a:gd name="connsiteY3369" fmla="*/ 3979771 h 6858000"/>
              <a:gd name="connsiteX3370" fmla="*/ 6136865 w 8247278"/>
              <a:gd name="connsiteY3370" fmla="*/ 3981225 h 6858000"/>
              <a:gd name="connsiteX3371" fmla="*/ 6132240 w 8247278"/>
              <a:gd name="connsiteY3371" fmla="*/ 3984661 h 6858000"/>
              <a:gd name="connsiteX3372" fmla="*/ 6130276 w 8247278"/>
              <a:gd name="connsiteY3372" fmla="*/ 3987782 h 6858000"/>
              <a:gd name="connsiteX3373" fmla="*/ 6125233 w 8247278"/>
              <a:gd name="connsiteY3373" fmla="*/ 3993192 h 6858000"/>
              <a:gd name="connsiteX3374" fmla="*/ 6121515 w 8247278"/>
              <a:gd name="connsiteY3374" fmla="*/ 3998446 h 6858000"/>
              <a:gd name="connsiteX3375" fmla="*/ 6116889 w 8247278"/>
              <a:gd name="connsiteY3375" fmla="*/ 4001882 h 6858000"/>
              <a:gd name="connsiteX3376" fmla="*/ 6113251 w 8247278"/>
              <a:gd name="connsiteY3376" fmla="*/ 4003753 h 6858000"/>
              <a:gd name="connsiteX3377" fmla="*/ 6107714 w 8247278"/>
              <a:gd name="connsiteY3377" fmla="*/ 4005373 h 6858000"/>
              <a:gd name="connsiteX3378" fmla="*/ 6102399 w 8247278"/>
              <a:gd name="connsiteY3378" fmla="*/ 4005998 h 6858000"/>
              <a:gd name="connsiteX3379" fmla="*/ 6094627 w 8247278"/>
              <a:gd name="connsiteY3379" fmla="*/ 4005952 h 6858000"/>
              <a:gd name="connsiteX3380" fmla="*/ 6084760 w 8247278"/>
              <a:gd name="connsiteY3380" fmla="*/ 4006633 h 6858000"/>
              <a:gd name="connsiteX3381" fmla="*/ 6085890 w 8247278"/>
              <a:gd name="connsiteY3381" fmla="*/ 3998313 h 6858000"/>
              <a:gd name="connsiteX3382" fmla="*/ 6084494 w 8247278"/>
              <a:gd name="connsiteY3382" fmla="*/ 3992699 h 6858000"/>
              <a:gd name="connsiteX3383" fmla="*/ 6080230 w 8247278"/>
              <a:gd name="connsiteY3383" fmla="*/ 3988389 h 6858000"/>
              <a:gd name="connsiteX3384" fmla="*/ 6076736 w 8247278"/>
              <a:gd name="connsiteY3384" fmla="*/ 3983503 h 6858000"/>
              <a:gd name="connsiteX3385" fmla="*/ 6067992 w 8247278"/>
              <a:gd name="connsiteY3385" fmla="*/ 3975869 h 6858000"/>
              <a:gd name="connsiteX3386" fmla="*/ 6063171 w 8247278"/>
              <a:gd name="connsiteY3386" fmla="*/ 3971140 h 6858000"/>
              <a:gd name="connsiteX3387" fmla="*/ 6061007 w 8247278"/>
              <a:gd name="connsiteY3387" fmla="*/ 3966096 h 6858000"/>
              <a:gd name="connsiteX3388" fmla="*/ 6069910 w 8247278"/>
              <a:gd name="connsiteY3388" fmla="*/ 3957821 h 6858000"/>
              <a:gd name="connsiteX3389" fmla="*/ 6076146 w 8247278"/>
              <a:gd name="connsiteY3389" fmla="*/ 3949864 h 6858000"/>
              <a:gd name="connsiteX3390" fmla="*/ 6079167 w 8247278"/>
              <a:gd name="connsiteY3390" fmla="*/ 3941804 h 6858000"/>
              <a:gd name="connsiteX3391" fmla="*/ 6080854 w 8247278"/>
              <a:gd name="connsiteY3391" fmla="*/ 3933900 h 6858000"/>
              <a:gd name="connsiteX3392" fmla="*/ 6080654 w 8247278"/>
              <a:gd name="connsiteY3392" fmla="*/ 3925738 h 6858000"/>
              <a:gd name="connsiteX3393" fmla="*/ 6078565 w 8247278"/>
              <a:gd name="connsiteY3393" fmla="*/ 3917317 h 6858000"/>
              <a:gd name="connsiteX3394" fmla="*/ 6073479 w 8247278"/>
              <a:gd name="connsiteY3394" fmla="*/ 3898654 h 6858000"/>
              <a:gd name="connsiteX3395" fmla="*/ 6071808 w 8247278"/>
              <a:gd name="connsiteY3395" fmla="*/ 3888259 h 6858000"/>
              <a:gd name="connsiteX3396" fmla="*/ 6069589 w 8247278"/>
              <a:gd name="connsiteY3396" fmla="*/ 3877440 h 6858000"/>
              <a:gd name="connsiteX3397" fmla="*/ 6067567 w 8247278"/>
              <a:gd name="connsiteY3397" fmla="*/ 3865642 h 6858000"/>
              <a:gd name="connsiteX3398" fmla="*/ 6068981 w 8247278"/>
              <a:gd name="connsiteY3398" fmla="*/ 3852957 h 6858000"/>
              <a:gd name="connsiteX3399" fmla="*/ 6071379 w 8247278"/>
              <a:gd name="connsiteY3399" fmla="*/ 3838710 h 6858000"/>
              <a:gd name="connsiteX3400" fmla="*/ 6075104 w 8247278"/>
              <a:gd name="connsiteY3400" fmla="*/ 3824308 h 6858000"/>
              <a:gd name="connsiteX3401" fmla="*/ 6081914 w 8247278"/>
              <a:gd name="connsiteY3401" fmla="*/ 3807611 h 6858000"/>
              <a:gd name="connsiteX3402" fmla="*/ 6092717 w 8247278"/>
              <a:gd name="connsiteY3402" fmla="*/ 3790446 h 6858000"/>
              <a:gd name="connsiteX3403" fmla="*/ 6099155 w 8247278"/>
              <a:gd name="connsiteY3403" fmla="*/ 3790650 h 6858000"/>
              <a:gd name="connsiteX3404" fmla="*/ 6105379 w 8247278"/>
              <a:gd name="connsiteY3404" fmla="*/ 3791846 h 6858000"/>
              <a:gd name="connsiteX3405" fmla="*/ 6116507 w 8247278"/>
              <a:gd name="connsiteY3405" fmla="*/ 3794384 h 6858000"/>
              <a:gd name="connsiteX3406" fmla="*/ 6122737 w 8247278"/>
              <a:gd name="connsiteY3406" fmla="*/ 3795575 h 6858000"/>
              <a:gd name="connsiteX3407" fmla="*/ 6129173 w 8247278"/>
              <a:gd name="connsiteY3407" fmla="*/ 3795782 h 6858000"/>
              <a:gd name="connsiteX3408" fmla="*/ 6138482 w 8247278"/>
              <a:gd name="connsiteY3408" fmla="*/ 3794683 h 6858000"/>
              <a:gd name="connsiteX3409" fmla="*/ 6148776 w 8247278"/>
              <a:gd name="connsiteY3409" fmla="*/ 3792023 h 6858000"/>
              <a:gd name="connsiteX3410" fmla="*/ 6148365 w 8247278"/>
              <a:gd name="connsiteY3410" fmla="*/ 3784848 h 6858000"/>
              <a:gd name="connsiteX3411" fmla="*/ 6146414 w 8247278"/>
              <a:gd name="connsiteY3411" fmla="*/ 3778817 h 6858000"/>
              <a:gd name="connsiteX3412" fmla="*/ 6143690 w 8247278"/>
              <a:gd name="connsiteY3412" fmla="*/ 3773361 h 6858000"/>
              <a:gd name="connsiteX3413" fmla="*/ 6138865 w 8247278"/>
              <a:gd name="connsiteY3413" fmla="*/ 3768634 h 6858000"/>
              <a:gd name="connsiteX3414" fmla="*/ 6135930 w 8247278"/>
              <a:gd name="connsiteY3414" fmla="*/ 3764164 h 6858000"/>
              <a:gd name="connsiteX3415" fmla="*/ 6129355 w 8247278"/>
              <a:gd name="connsiteY3415" fmla="*/ 3761569 h 6858000"/>
              <a:gd name="connsiteX3416" fmla="*/ 6118301 w 8247278"/>
              <a:gd name="connsiteY3416" fmla="*/ 3755650 h 6858000"/>
              <a:gd name="connsiteX3417" fmla="*/ 6107253 w 8247278"/>
              <a:gd name="connsiteY3417" fmla="*/ 3749729 h 6858000"/>
              <a:gd name="connsiteX3418" fmla="*/ 6097528 w 8247278"/>
              <a:gd name="connsiteY3418" fmla="*/ 3743652 h 6858000"/>
              <a:gd name="connsiteX3419" fmla="*/ 6093265 w 8247278"/>
              <a:gd name="connsiteY3419" fmla="*/ 3739340 h 6858000"/>
              <a:gd name="connsiteX3420" fmla="*/ 6089210 w 8247278"/>
              <a:gd name="connsiteY3420" fmla="*/ 3734041 h 6858000"/>
              <a:gd name="connsiteX3421" fmla="*/ 6087258 w 8247278"/>
              <a:gd name="connsiteY3421" fmla="*/ 3728010 h 6858000"/>
              <a:gd name="connsiteX3422" fmla="*/ 6086075 w 8247278"/>
              <a:gd name="connsiteY3422" fmla="*/ 3721409 h 6858000"/>
              <a:gd name="connsiteX3423" fmla="*/ 6093076 w 8247278"/>
              <a:gd name="connsiteY3423" fmla="*/ 3722027 h 6858000"/>
              <a:gd name="connsiteX3424" fmla="*/ 6097201 w 8247278"/>
              <a:gd name="connsiteY3424" fmla="*/ 3723951 h 6858000"/>
              <a:gd name="connsiteX3425" fmla="*/ 6103218 w 8247278"/>
              <a:gd name="connsiteY3425" fmla="*/ 3726128 h 6858000"/>
              <a:gd name="connsiteX3426" fmla="*/ 6107134 w 8247278"/>
              <a:gd name="connsiteY3426" fmla="*/ 3729038 h 6858000"/>
              <a:gd name="connsiteX3427" fmla="*/ 6114965 w 8247278"/>
              <a:gd name="connsiteY3427" fmla="*/ 3734855 h 6858000"/>
              <a:gd name="connsiteX3428" fmla="*/ 6120422 w 8247278"/>
              <a:gd name="connsiteY3428" fmla="*/ 3736620 h 6858000"/>
              <a:gd name="connsiteX3429" fmla="*/ 6126089 w 8247278"/>
              <a:gd name="connsiteY3429" fmla="*/ 3737398 h 6858000"/>
              <a:gd name="connsiteX3430" fmla="*/ 6117625 w 8247278"/>
              <a:gd name="connsiteY3430" fmla="*/ 3734543 h 6858000"/>
              <a:gd name="connsiteX3431" fmla="*/ 6110910 w 8247278"/>
              <a:gd name="connsiteY3431" fmla="*/ 3729556 h 6858000"/>
              <a:gd name="connsiteX3432" fmla="*/ 6105740 w 8247278"/>
              <a:gd name="connsiteY3432" fmla="*/ 3723423 h 6858000"/>
              <a:gd name="connsiteX3433" fmla="*/ 6099795 w 8247278"/>
              <a:gd name="connsiteY3433" fmla="*/ 3717865 h 6858000"/>
              <a:gd name="connsiteX3434" fmla="*/ 6096164 w 8247278"/>
              <a:gd name="connsiteY3434" fmla="*/ 3710589 h 6858000"/>
              <a:gd name="connsiteX3435" fmla="*/ 6093096 w 8247278"/>
              <a:gd name="connsiteY3435" fmla="*/ 3703726 h 6858000"/>
              <a:gd name="connsiteX3436" fmla="*/ 6091351 w 8247278"/>
              <a:gd name="connsiteY3436" fmla="*/ 3696711 h 6858000"/>
              <a:gd name="connsiteX3437" fmla="*/ 6089052 w 8247278"/>
              <a:gd name="connsiteY3437" fmla="*/ 3689276 h 6858000"/>
              <a:gd name="connsiteX3438" fmla="*/ 6090183 w 8247278"/>
              <a:gd name="connsiteY3438" fmla="*/ 3680957 h 6858000"/>
              <a:gd name="connsiteX3439" fmla="*/ 6091311 w 8247278"/>
              <a:gd name="connsiteY3439" fmla="*/ 3672637 h 6858000"/>
              <a:gd name="connsiteX3440" fmla="*/ 6094551 w 8247278"/>
              <a:gd name="connsiteY3440" fmla="*/ 3654440 h 6858000"/>
              <a:gd name="connsiteX3441" fmla="*/ 6098909 w 8247278"/>
              <a:gd name="connsiteY3441" fmla="*/ 3637072 h 6858000"/>
              <a:gd name="connsiteX3442" fmla="*/ 6106141 w 8247278"/>
              <a:gd name="connsiteY3442" fmla="*/ 3618403 h 6858000"/>
              <a:gd name="connsiteX3443" fmla="*/ 6116032 w 8247278"/>
              <a:gd name="connsiteY3443" fmla="*/ 3599421 h 6858000"/>
              <a:gd name="connsiteX3444" fmla="*/ 6124382 w 8247278"/>
              <a:gd name="connsiteY3444" fmla="*/ 3581582 h 6858000"/>
              <a:gd name="connsiteX3445" fmla="*/ 6141991 w 8247278"/>
              <a:gd name="connsiteY3445" fmla="*/ 3547723 h 6858000"/>
              <a:gd name="connsiteX3446" fmla="*/ 6157007 w 8247278"/>
              <a:gd name="connsiteY3446" fmla="*/ 3519947 h 6858000"/>
              <a:gd name="connsiteX3447" fmla="*/ 6162545 w 8247278"/>
              <a:gd name="connsiteY3447" fmla="*/ 3509183 h 6858000"/>
              <a:gd name="connsiteX3448" fmla="*/ 6165775 w 8247278"/>
              <a:gd name="connsiteY3448" fmla="*/ 3500137 h 6858000"/>
              <a:gd name="connsiteX3449" fmla="*/ 6162621 w 8247278"/>
              <a:gd name="connsiteY3449" fmla="*/ 3505802 h 6858000"/>
              <a:gd name="connsiteX3450" fmla="*/ 6158907 w 8247278"/>
              <a:gd name="connsiteY3450" fmla="*/ 3511058 h 6858000"/>
              <a:gd name="connsiteX3451" fmla="*/ 6154839 w 8247278"/>
              <a:gd name="connsiteY3451" fmla="*/ 3514907 h 6858000"/>
              <a:gd name="connsiteX3452" fmla="*/ 6150565 w 8247278"/>
              <a:gd name="connsiteY3452" fmla="*/ 3519746 h 6858000"/>
              <a:gd name="connsiteX3453" fmla="*/ 6144822 w 8247278"/>
              <a:gd name="connsiteY3453" fmla="*/ 3522348 h 6858000"/>
              <a:gd name="connsiteX3454" fmla="*/ 6141393 w 8247278"/>
              <a:gd name="connsiteY3454" fmla="*/ 3523235 h 6858000"/>
              <a:gd name="connsiteX3455" fmla="*/ 6138943 w 8247278"/>
              <a:gd name="connsiteY3455" fmla="*/ 3522560 h 6858000"/>
              <a:gd name="connsiteX3456" fmla="*/ 6137264 w 8247278"/>
              <a:gd name="connsiteY3456" fmla="*/ 3521314 h 6858000"/>
              <a:gd name="connsiteX3457" fmla="*/ 6135450 w 8247278"/>
              <a:gd name="connsiteY3457" fmla="*/ 3517675 h 6858000"/>
              <a:gd name="connsiteX3458" fmla="*/ 6143820 w 8247278"/>
              <a:gd name="connsiteY3458" fmla="*/ 3481537 h 6858000"/>
              <a:gd name="connsiteX3459" fmla="*/ 6150090 w 8247278"/>
              <a:gd name="connsiteY3459" fmla="*/ 3446127 h 6858000"/>
              <a:gd name="connsiteX3460" fmla="*/ 6156147 w 8247278"/>
              <a:gd name="connsiteY3460" fmla="*/ 3411708 h 6858000"/>
              <a:gd name="connsiteX3461" fmla="*/ 6160881 w 8247278"/>
              <a:gd name="connsiteY3461" fmla="*/ 3377439 h 6858000"/>
              <a:gd name="connsiteX3462" fmla="*/ 6167255 w 8247278"/>
              <a:gd name="connsiteY3462" fmla="*/ 3311200 h 6858000"/>
              <a:gd name="connsiteX3463" fmla="*/ 6172096 w 8247278"/>
              <a:gd name="connsiteY3463" fmla="*/ 3246103 h 6858000"/>
              <a:gd name="connsiteX3464" fmla="*/ 6177917 w 8247278"/>
              <a:gd name="connsiteY3464" fmla="*/ 3118769 h 6858000"/>
              <a:gd name="connsiteX3465" fmla="*/ 6179532 w 8247278"/>
              <a:gd name="connsiteY3465" fmla="*/ 3053573 h 6858000"/>
              <a:gd name="connsiteX3466" fmla="*/ 6182132 w 8247278"/>
              <a:gd name="connsiteY3466" fmla="*/ 2986812 h 6858000"/>
              <a:gd name="connsiteX3467" fmla="*/ 6187454 w 8247278"/>
              <a:gd name="connsiteY3467" fmla="*/ 2986184 h 6858000"/>
              <a:gd name="connsiteX3468" fmla="*/ 6192351 w 8247278"/>
              <a:gd name="connsiteY3468" fmla="*/ 2987535 h 6858000"/>
              <a:gd name="connsiteX3469" fmla="*/ 6199698 w 8247278"/>
              <a:gd name="connsiteY3469" fmla="*/ 2989557 h 6858000"/>
              <a:gd name="connsiteX3470" fmla="*/ 6202708 w 8247278"/>
              <a:gd name="connsiteY3470" fmla="*/ 2990647 h 6858000"/>
              <a:gd name="connsiteX3471" fmla="*/ 6205579 w 8247278"/>
              <a:gd name="connsiteY3471" fmla="*/ 2989345 h 6858000"/>
              <a:gd name="connsiteX3472" fmla="*/ 6208099 w 8247278"/>
              <a:gd name="connsiteY3472" fmla="*/ 2986641 h 6858000"/>
              <a:gd name="connsiteX3473" fmla="*/ 6210486 w 8247278"/>
              <a:gd name="connsiteY3473" fmla="*/ 2981543 h 6858000"/>
              <a:gd name="connsiteX3474" fmla="*/ 6208618 w 8247278"/>
              <a:gd name="connsiteY3474" fmla="*/ 2962985 h 6858000"/>
              <a:gd name="connsiteX3475" fmla="*/ 6202698 w 8247278"/>
              <a:gd name="connsiteY3475" fmla="*/ 2939121 h 6858000"/>
              <a:gd name="connsiteX3476" fmla="*/ 6186814 w 8247278"/>
              <a:gd name="connsiteY3476" fmla="*/ 2876950 h 6858000"/>
              <a:gd name="connsiteX3477" fmla="*/ 6169470 w 8247278"/>
              <a:gd name="connsiteY3477" fmla="*/ 2803396 h 6858000"/>
              <a:gd name="connsiteX3478" fmla="*/ 6160623 w 8247278"/>
              <a:gd name="connsiteY3478" fmla="*/ 2765917 h 6858000"/>
              <a:gd name="connsiteX3479" fmla="*/ 6153109 w 8247278"/>
              <a:gd name="connsiteY3479" fmla="*/ 2728280 h 6858000"/>
              <a:gd name="connsiteX3480" fmla="*/ 6148591 w 8247278"/>
              <a:gd name="connsiteY3480" fmla="*/ 2691742 h 6858000"/>
              <a:gd name="connsiteX3481" fmla="*/ 6146880 w 8247278"/>
              <a:gd name="connsiteY3481" fmla="*/ 2657274 h 6858000"/>
              <a:gd name="connsiteX3482" fmla="*/ 6147042 w 8247278"/>
              <a:gd name="connsiteY3482" fmla="*/ 2641365 h 6858000"/>
              <a:gd name="connsiteX3483" fmla="*/ 6148874 w 8247278"/>
              <a:gd name="connsiteY3483" fmla="*/ 2626703 h 6858000"/>
              <a:gd name="connsiteX3484" fmla="*/ 6151063 w 8247278"/>
              <a:gd name="connsiteY3484" fmla="*/ 2613442 h 6858000"/>
              <a:gd name="connsiteX3485" fmla="*/ 6155136 w 8247278"/>
              <a:gd name="connsiteY3485" fmla="*/ 2600443 h 6858000"/>
              <a:gd name="connsiteX3486" fmla="*/ 6159349 w 8247278"/>
              <a:gd name="connsiteY3486" fmla="*/ 2589832 h 6858000"/>
              <a:gd name="connsiteX3487" fmla="*/ 6163911 w 8247278"/>
              <a:gd name="connsiteY3487" fmla="*/ 2580626 h 6858000"/>
              <a:gd name="connsiteX3488" fmla="*/ 6171478 w 8247278"/>
              <a:gd name="connsiteY3488" fmla="*/ 2572511 h 6858000"/>
              <a:gd name="connsiteX3489" fmla="*/ 6176103 w 8247278"/>
              <a:gd name="connsiteY3489" fmla="*/ 2569076 h 6858000"/>
              <a:gd name="connsiteX3490" fmla="*/ 6179955 w 8247278"/>
              <a:gd name="connsiteY3490" fmla="*/ 2566214 h 6858000"/>
              <a:gd name="connsiteX3491" fmla="*/ 6185486 w 8247278"/>
              <a:gd name="connsiteY3491" fmla="*/ 2564600 h 6858000"/>
              <a:gd name="connsiteX3492" fmla="*/ 6189127 w 8247278"/>
              <a:gd name="connsiteY3492" fmla="*/ 2562727 h 6858000"/>
              <a:gd name="connsiteX3493" fmla="*/ 6195220 w 8247278"/>
              <a:gd name="connsiteY3493" fmla="*/ 2561525 h 6858000"/>
              <a:gd name="connsiteX3494" fmla="*/ 6200539 w 8247278"/>
              <a:gd name="connsiteY3494" fmla="*/ 2560899 h 6858000"/>
              <a:gd name="connsiteX3495" fmla="*/ 6216079 w 8247278"/>
              <a:gd name="connsiteY3495" fmla="*/ 2560992 h 6858000"/>
              <a:gd name="connsiteX3496" fmla="*/ 6230633 w 8247278"/>
              <a:gd name="connsiteY3496" fmla="*/ 2562648 h 6858000"/>
              <a:gd name="connsiteX3497" fmla="*/ 6232882 w 8247278"/>
              <a:gd name="connsiteY3497" fmla="*/ 2555159 h 6858000"/>
              <a:gd name="connsiteX3498" fmla="*/ 6234573 w 8247278"/>
              <a:gd name="connsiteY3498" fmla="*/ 2547255 h 6858000"/>
              <a:gd name="connsiteX3499" fmla="*/ 6235207 w 8247278"/>
              <a:gd name="connsiteY3499" fmla="*/ 2544290 h 6858000"/>
              <a:gd name="connsiteX3500" fmla="*/ 6237731 w 8247278"/>
              <a:gd name="connsiteY3500" fmla="*/ 2541584 h 6858000"/>
              <a:gd name="connsiteX3501" fmla="*/ 6241234 w 8247278"/>
              <a:gd name="connsiteY3501" fmla="*/ 2537319 h 6858000"/>
              <a:gd name="connsiteX3502" fmla="*/ 6245995 w 8247278"/>
              <a:gd name="connsiteY3502" fmla="*/ 2536276 h 6858000"/>
              <a:gd name="connsiteX3503" fmla="*/ 6245563 w 8247278"/>
              <a:gd name="connsiteY3503" fmla="*/ 2547403 h 6858000"/>
              <a:gd name="connsiteX3504" fmla="*/ 6245900 w 8247278"/>
              <a:gd name="connsiteY3504" fmla="*/ 2557956 h 6858000"/>
              <a:gd name="connsiteX3505" fmla="*/ 6246733 w 8247278"/>
              <a:gd name="connsiteY3505" fmla="*/ 2563155 h 6858000"/>
              <a:gd name="connsiteX3506" fmla="*/ 6249879 w 8247278"/>
              <a:gd name="connsiteY3506" fmla="*/ 2566636 h 6858000"/>
              <a:gd name="connsiteX3507" fmla="*/ 6252677 w 8247278"/>
              <a:gd name="connsiteY3507" fmla="*/ 2568714 h 6858000"/>
              <a:gd name="connsiteX3508" fmla="*/ 6258554 w 8247278"/>
              <a:gd name="connsiteY3508" fmla="*/ 2568502 h 6858000"/>
              <a:gd name="connsiteX3509" fmla="*/ 6262694 w 8247278"/>
              <a:gd name="connsiteY3509" fmla="*/ 2561272 h 6858000"/>
              <a:gd name="connsiteX3510" fmla="*/ 6265154 w 8247278"/>
              <a:gd name="connsiteY3510" fmla="*/ 2552798 h 6858000"/>
              <a:gd name="connsiteX3511" fmla="*/ 6265164 w 8247278"/>
              <a:gd name="connsiteY3511" fmla="*/ 2543648 h 6858000"/>
              <a:gd name="connsiteX3512" fmla="*/ 6265734 w 8247278"/>
              <a:gd name="connsiteY3512" fmla="*/ 2534912 h 6858000"/>
              <a:gd name="connsiteX3513" fmla="*/ 6265184 w 8247278"/>
              <a:gd name="connsiteY3513" fmla="*/ 2525346 h 6858000"/>
              <a:gd name="connsiteX3514" fmla="*/ 6263866 w 8247278"/>
              <a:gd name="connsiteY3514" fmla="*/ 2516354 h 6858000"/>
              <a:gd name="connsiteX3515" fmla="*/ 6258219 w 8247278"/>
              <a:gd name="connsiteY3515" fmla="*/ 2497274 h 6858000"/>
              <a:gd name="connsiteX3516" fmla="*/ 6245246 w 8247278"/>
              <a:gd name="connsiteY3516" fmla="*/ 2457875 h 6858000"/>
              <a:gd name="connsiteX3517" fmla="*/ 6240369 w 8247278"/>
              <a:gd name="connsiteY3517" fmla="*/ 2438228 h 6858000"/>
              <a:gd name="connsiteX3518" fmla="*/ 6236401 w 8247278"/>
              <a:gd name="connsiteY3518" fmla="*/ 2420395 h 6858000"/>
              <a:gd name="connsiteX3519" fmla="*/ 6252023 w 8247278"/>
              <a:gd name="connsiteY3519" fmla="*/ 2407959 h 6858000"/>
              <a:gd name="connsiteX3520" fmla="*/ 6266528 w 8247278"/>
              <a:gd name="connsiteY3520" fmla="*/ 2394694 h 6858000"/>
              <a:gd name="connsiteX3521" fmla="*/ 6275215 w 8247278"/>
              <a:gd name="connsiteY3521" fmla="*/ 2387409 h 6858000"/>
              <a:gd name="connsiteX3522" fmla="*/ 6282011 w 8247278"/>
              <a:gd name="connsiteY3522" fmla="*/ 2379866 h 6858000"/>
              <a:gd name="connsiteX3523" fmla="*/ 6288041 w 8247278"/>
              <a:gd name="connsiteY3523" fmla="*/ 2372894 h 6858000"/>
              <a:gd name="connsiteX3524" fmla="*/ 6293719 w 8247278"/>
              <a:gd name="connsiteY3524" fmla="*/ 2364521 h 6858000"/>
              <a:gd name="connsiteX3525" fmla="*/ 6284980 w 8247278"/>
              <a:gd name="connsiteY3525" fmla="*/ 2356884 h 6858000"/>
              <a:gd name="connsiteX3526" fmla="*/ 6278339 w 8247278"/>
              <a:gd name="connsiteY3526" fmla="*/ 2348518 h 6858000"/>
              <a:gd name="connsiteX3527" fmla="*/ 6271699 w 8247278"/>
              <a:gd name="connsiteY3527" fmla="*/ 2340152 h 6858000"/>
              <a:gd name="connsiteX3528" fmla="*/ 6265620 w 8247278"/>
              <a:gd name="connsiteY3528" fmla="*/ 2332201 h 6858000"/>
              <a:gd name="connsiteX3529" fmla="*/ 6262971 w 8247278"/>
              <a:gd name="connsiteY3529" fmla="*/ 2323363 h 6858000"/>
              <a:gd name="connsiteX3530" fmla="*/ 6260879 w 8247278"/>
              <a:gd name="connsiteY3530" fmla="*/ 2314943 h 6858000"/>
              <a:gd name="connsiteX3531" fmla="*/ 6259559 w 8247278"/>
              <a:gd name="connsiteY3531" fmla="*/ 2305951 h 6858000"/>
              <a:gd name="connsiteX3532" fmla="*/ 6258800 w 8247278"/>
              <a:gd name="connsiteY3532" fmla="*/ 2297373 h 6858000"/>
              <a:gd name="connsiteX3533" fmla="*/ 6258812 w 8247278"/>
              <a:gd name="connsiteY3533" fmla="*/ 2288220 h 6858000"/>
              <a:gd name="connsiteX3534" fmla="*/ 6260712 w 8247278"/>
              <a:gd name="connsiteY3534" fmla="*/ 2279330 h 6858000"/>
              <a:gd name="connsiteX3535" fmla="*/ 6263952 w 8247278"/>
              <a:gd name="connsiteY3535" fmla="*/ 2261131 h 6858000"/>
              <a:gd name="connsiteX3536" fmla="*/ 6269851 w 8247278"/>
              <a:gd name="connsiteY3536" fmla="*/ 2242620 h 6858000"/>
              <a:gd name="connsiteX3537" fmla="*/ 6277083 w 8247278"/>
              <a:gd name="connsiteY3537" fmla="*/ 2223951 h 6858000"/>
              <a:gd name="connsiteX3538" fmla="*/ 6293083 w 8247278"/>
              <a:gd name="connsiteY3538" fmla="*/ 2185469 h 6858000"/>
              <a:gd name="connsiteX3539" fmla="*/ 6299756 w 8247278"/>
              <a:gd name="connsiteY3539" fmla="*/ 2166381 h 6858000"/>
              <a:gd name="connsiteX3540" fmla="*/ 6306427 w 8247278"/>
              <a:gd name="connsiteY3540" fmla="*/ 2147297 h 6858000"/>
              <a:gd name="connsiteX3541" fmla="*/ 6310654 w 8247278"/>
              <a:gd name="connsiteY3541" fmla="*/ 2127536 h 6858000"/>
              <a:gd name="connsiteX3542" fmla="*/ 6311994 w 8247278"/>
              <a:gd name="connsiteY3542" fmla="*/ 2118228 h 6858000"/>
              <a:gd name="connsiteX3543" fmla="*/ 6312006 w 8247278"/>
              <a:gd name="connsiteY3543" fmla="*/ 2109077 h 6858000"/>
              <a:gd name="connsiteX3544" fmla="*/ 6310895 w 8247278"/>
              <a:gd name="connsiteY3544" fmla="*/ 2099098 h 6858000"/>
              <a:gd name="connsiteX3545" fmla="*/ 6310349 w 8247278"/>
              <a:gd name="connsiteY3545" fmla="*/ 2089531 h 6858000"/>
              <a:gd name="connsiteX3546" fmla="*/ 6308469 w 8247278"/>
              <a:gd name="connsiteY3546" fmla="*/ 2080122 h 6858000"/>
              <a:gd name="connsiteX3547" fmla="*/ 6303929 w 8247278"/>
              <a:gd name="connsiteY3547" fmla="*/ 2071029 h 6858000"/>
              <a:gd name="connsiteX3548" fmla="*/ 6309460 w 8247278"/>
              <a:gd name="connsiteY3548" fmla="*/ 2069411 h 6858000"/>
              <a:gd name="connsiteX3549" fmla="*/ 6315342 w 8247278"/>
              <a:gd name="connsiteY3549" fmla="*/ 2069200 h 6858000"/>
              <a:gd name="connsiteX3550" fmla="*/ 6319678 w 8247278"/>
              <a:gd name="connsiteY3550" fmla="*/ 2070132 h 6858000"/>
              <a:gd name="connsiteX3551" fmla="*/ 6323036 w 8247278"/>
              <a:gd name="connsiteY3551" fmla="*/ 2072625 h 6858000"/>
              <a:gd name="connsiteX3552" fmla="*/ 6324852 w 8247278"/>
              <a:gd name="connsiteY3552" fmla="*/ 2076264 h 6858000"/>
              <a:gd name="connsiteX3553" fmla="*/ 6327227 w 8247278"/>
              <a:gd name="connsiteY3553" fmla="*/ 2080319 h 6858000"/>
              <a:gd name="connsiteX3554" fmla="*/ 6329876 w 8247278"/>
              <a:gd name="connsiteY3554" fmla="*/ 2089156 h 6858000"/>
              <a:gd name="connsiteX3555" fmla="*/ 6333298 w 8247278"/>
              <a:gd name="connsiteY3555" fmla="*/ 2097417 h 6858000"/>
              <a:gd name="connsiteX3556" fmla="*/ 6336442 w 8247278"/>
              <a:gd name="connsiteY3556" fmla="*/ 2100900 h 6858000"/>
              <a:gd name="connsiteX3557" fmla="*/ 6339239 w 8247278"/>
              <a:gd name="connsiteY3557" fmla="*/ 2102977 h 6858000"/>
              <a:gd name="connsiteX3558" fmla="*/ 6342808 w 8247278"/>
              <a:gd name="connsiteY3558" fmla="*/ 2104483 h 6858000"/>
              <a:gd name="connsiteX3559" fmla="*/ 6347356 w 8247278"/>
              <a:gd name="connsiteY3559" fmla="*/ 2104430 h 6858000"/>
              <a:gd name="connsiteX3560" fmla="*/ 6354217 w 8247278"/>
              <a:gd name="connsiteY3560" fmla="*/ 2102657 h 6858000"/>
              <a:gd name="connsiteX3561" fmla="*/ 6362062 w 8247278"/>
              <a:gd name="connsiteY3561" fmla="*/ 2099325 h 6858000"/>
              <a:gd name="connsiteX3562" fmla="*/ 6350947 w 8247278"/>
              <a:gd name="connsiteY3562" fmla="*/ 2087634 h 6858000"/>
              <a:gd name="connsiteX3563" fmla="*/ 6341373 w 8247278"/>
              <a:gd name="connsiteY3563" fmla="*/ 2074798 h 6858000"/>
              <a:gd name="connsiteX3564" fmla="*/ 6333690 w 8247278"/>
              <a:gd name="connsiteY3564" fmla="*/ 2062220 h 6858000"/>
              <a:gd name="connsiteX3565" fmla="*/ 6325655 w 8247278"/>
              <a:gd name="connsiteY3565" fmla="*/ 2048241 h 6858000"/>
              <a:gd name="connsiteX3566" fmla="*/ 6319935 w 8247278"/>
              <a:gd name="connsiteY3566" fmla="*/ 2032542 h 6858000"/>
              <a:gd name="connsiteX3567" fmla="*/ 6314002 w 8247278"/>
              <a:gd name="connsiteY3567" fmla="*/ 2017833 h 6858000"/>
              <a:gd name="connsiteX3568" fmla="*/ 6309823 w 8247278"/>
              <a:gd name="connsiteY3568" fmla="*/ 2000989 h 6858000"/>
              <a:gd name="connsiteX3569" fmla="*/ 6306202 w 8247278"/>
              <a:gd name="connsiteY3569" fmla="*/ 1984562 h 6858000"/>
              <a:gd name="connsiteX3570" fmla="*/ 6301487 w 8247278"/>
              <a:gd name="connsiteY3570" fmla="*/ 1949005 h 6858000"/>
              <a:gd name="connsiteX3571" fmla="*/ 6297750 w 8247278"/>
              <a:gd name="connsiteY3571" fmla="*/ 1911885 h 6858000"/>
              <a:gd name="connsiteX3572" fmla="*/ 6296327 w 8247278"/>
              <a:gd name="connsiteY3572" fmla="*/ 1873047 h 6858000"/>
              <a:gd name="connsiteX3573" fmla="*/ 6295113 w 8247278"/>
              <a:gd name="connsiteY3573" fmla="*/ 1833225 h 6858000"/>
              <a:gd name="connsiteX3574" fmla="*/ 6297870 w 8247278"/>
              <a:gd name="connsiteY3574" fmla="*/ 1750555 h 6858000"/>
              <a:gd name="connsiteX3575" fmla="*/ 6299738 w 8247278"/>
              <a:gd name="connsiteY3575" fmla="*/ 1708441 h 6858000"/>
              <a:gd name="connsiteX3576" fmla="*/ 6297617 w 8247278"/>
              <a:gd name="connsiteY3576" fmla="*/ 1666798 h 6858000"/>
              <a:gd name="connsiteX3577" fmla="*/ 6296827 w 8247278"/>
              <a:gd name="connsiteY3577" fmla="*/ 1624997 h 6858000"/>
              <a:gd name="connsiteX3578" fmla="*/ 6294261 w 8247278"/>
              <a:gd name="connsiteY3578" fmla="*/ 1603632 h 6858000"/>
              <a:gd name="connsiteX3579" fmla="*/ 6290928 w 8247278"/>
              <a:gd name="connsiteY3579" fmla="*/ 1582838 h 6858000"/>
              <a:gd name="connsiteX3580" fmla="*/ 6287592 w 8247278"/>
              <a:gd name="connsiteY3580" fmla="*/ 1562045 h 6858000"/>
              <a:gd name="connsiteX3581" fmla="*/ 6283138 w 8247278"/>
              <a:gd name="connsiteY3581" fmla="*/ 1540417 h 6858000"/>
              <a:gd name="connsiteX3582" fmla="*/ 6277701 w 8247278"/>
              <a:gd name="connsiteY3582" fmla="*/ 1520353 h 6858000"/>
              <a:gd name="connsiteX3583" fmla="*/ 6270589 w 8247278"/>
              <a:gd name="connsiteY3583" fmla="*/ 1499040 h 6858000"/>
              <a:gd name="connsiteX3584" fmla="*/ 6272690 w 8247278"/>
              <a:gd name="connsiteY3584" fmla="*/ 1498310 h 6858000"/>
              <a:gd name="connsiteX3585" fmla="*/ 6276682 w 8247278"/>
              <a:gd name="connsiteY3585" fmla="*/ 1497839 h 6858000"/>
              <a:gd name="connsiteX3586" fmla="*/ 6279126 w 8247278"/>
              <a:gd name="connsiteY3586" fmla="*/ 1498516 h 6858000"/>
              <a:gd name="connsiteX3587" fmla="*/ 6281018 w 8247278"/>
              <a:gd name="connsiteY3587" fmla="*/ 1498773 h 6858000"/>
              <a:gd name="connsiteX3588" fmla="*/ 6283814 w 8247278"/>
              <a:gd name="connsiteY3588" fmla="*/ 1500851 h 6858000"/>
              <a:gd name="connsiteX3589" fmla="*/ 6286751 w 8247278"/>
              <a:gd name="connsiteY3589" fmla="*/ 1505319 h 6858000"/>
              <a:gd name="connsiteX3590" fmla="*/ 6288491 w 8247278"/>
              <a:gd name="connsiteY3590" fmla="*/ 1512337 h 6858000"/>
              <a:gd name="connsiteX3591" fmla="*/ 6288344 w 8247278"/>
              <a:gd name="connsiteY3591" fmla="*/ 1519098 h 6858000"/>
              <a:gd name="connsiteX3592" fmla="*/ 6289725 w 8247278"/>
              <a:gd name="connsiteY3592" fmla="*/ 1533862 h 6858000"/>
              <a:gd name="connsiteX3593" fmla="*/ 6292088 w 8247278"/>
              <a:gd name="connsiteY3593" fmla="*/ 1547065 h 6858000"/>
              <a:gd name="connsiteX3594" fmla="*/ 6293484 w 8247278"/>
              <a:gd name="connsiteY3594" fmla="*/ 1552680 h 6858000"/>
              <a:gd name="connsiteX3595" fmla="*/ 6296417 w 8247278"/>
              <a:gd name="connsiteY3595" fmla="*/ 1557150 h 6858000"/>
              <a:gd name="connsiteX3596" fmla="*/ 6300755 w 8247278"/>
              <a:gd name="connsiteY3596" fmla="*/ 1558083 h 6858000"/>
              <a:gd name="connsiteX3597" fmla="*/ 6302643 w 8247278"/>
              <a:gd name="connsiteY3597" fmla="*/ 1558344 h 6858000"/>
              <a:gd name="connsiteX3598" fmla="*/ 6306076 w 8247278"/>
              <a:gd name="connsiteY3598" fmla="*/ 1557456 h 6858000"/>
              <a:gd name="connsiteX3599" fmla="*/ 6311817 w 8247278"/>
              <a:gd name="connsiteY3599" fmla="*/ 1554853 h 6858000"/>
              <a:gd name="connsiteX3600" fmla="*/ 6321066 w 8247278"/>
              <a:gd name="connsiteY3600" fmla="*/ 1547982 h 6858000"/>
              <a:gd name="connsiteX3601" fmla="*/ 6310531 w 8247278"/>
              <a:gd name="connsiteY3601" fmla="*/ 1518407 h 6858000"/>
              <a:gd name="connsiteX3602" fmla="*/ 6302173 w 8247278"/>
              <a:gd name="connsiteY3602" fmla="*/ 1484723 h 6858000"/>
              <a:gd name="connsiteX3603" fmla="*/ 6293886 w 8247278"/>
              <a:gd name="connsiteY3603" fmla="*/ 1447658 h 6858000"/>
              <a:gd name="connsiteX3604" fmla="*/ 6286025 w 8247278"/>
              <a:gd name="connsiteY3604" fmla="*/ 1408617 h 6858000"/>
              <a:gd name="connsiteX3605" fmla="*/ 6280893 w 8247278"/>
              <a:gd name="connsiteY3605" fmla="*/ 1365885 h 6858000"/>
              <a:gd name="connsiteX3606" fmla="*/ 6275205 w 8247278"/>
              <a:gd name="connsiteY3606" fmla="*/ 1322735 h 6858000"/>
              <a:gd name="connsiteX3607" fmla="*/ 6264885 w 8247278"/>
              <a:gd name="connsiteY3607" fmla="*/ 1231500 h 6858000"/>
              <a:gd name="connsiteX3608" fmla="*/ 6254774 w 8247278"/>
              <a:gd name="connsiteY3608" fmla="*/ 1139275 h 6858000"/>
              <a:gd name="connsiteX3609" fmla="*/ 6247618 w 8247278"/>
              <a:gd name="connsiteY3609" fmla="*/ 1093891 h 6858000"/>
              <a:gd name="connsiteX3610" fmla="*/ 6242355 w 8247278"/>
              <a:gd name="connsiteY3610" fmla="*/ 1048765 h 6858000"/>
              <a:gd name="connsiteX3611" fmla="*/ 6234216 w 8247278"/>
              <a:gd name="connsiteY3611" fmla="*/ 1004945 h 6858000"/>
              <a:gd name="connsiteX3612" fmla="*/ 6226428 w 8247278"/>
              <a:gd name="connsiteY3612" fmla="*/ 962522 h 6858000"/>
              <a:gd name="connsiteX3613" fmla="*/ 6216119 w 8247278"/>
              <a:gd name="connsiteY3613" fmla="*/ 922809 h 6858000"/>
              <a:gd name="connsiteX3614" fmla="*/ 6205173 w 8247278"/>
              <a:gd name="connsiteY3614" fmla="*/ 886058 h 6858000"/>
              <a:gd name="connsiteX3615" fmla="*/ 6212657 w 8247278"/>
              <a:gd name="connsiteY3615" fmla="*/ 890473 h 6858000"/>
              <a:gd name="connsiteX3616" fmla="*/ 6219444 w 8247278"/>
              <a:gd name="connsiteY3616" fmla="*/ 892081 h 6858000"/>
              <a:gd name="connsiteX3617" fmla="*/ 6222102 w 8247278"/>
              <a:gd name="connsiteY3617" fmla="*/ 891768 h 6858000"/>
              <a:gd name="connsiteX3618" fmla="*/ 6224764 w 8247278"/>
              <a:gd name="connsiteY3618" fmla="*/ 891453 h 6858000"/>
              <a:gd name="connsiteX3619" fmla="*/ 6226305 w 8247278"/>
              <a:gd name="connsiteY3619" fmla="*/ 890309 h 6858000"/>
              <a:gd name="connsiteX3620" fmla="*/ 6227497 w 8247278"/>
              <a:gd name="connsiteY3620" fmla="*/ 887760 h 6858000"/>
              <a:gd name="connsiteX3621" fmla="*/ 6230235 w 8247278"/>
              <a:gd name="connsiteY3621" fmla="*/ 884066 h 6858000"/>
              <a:gd name="connsiteX3622" fmla="*/ 6232268 w 8247278"/>
              <a:gd name="connsiteY3622" fmla="*/ 877566 h 6858000"/>
              <a:gd name="connsiteX3623" fmla="*/ 6233550 w 8247278"/>
              <a:gd name="connsiteY3623" fmla="*/ 862488 h 6858000"/>
              <a:gd name="connsiteX3624" fmla="*/ 6234128 w 8247278"/>
              <a:gd name="connsiteY3624" fmla="*/ 844602 h 6858000"/>
              <a:gd name="connsiteX3625" fmla="*/ 6236812 w 8247278"/>
              <a:gd name="connsiteY3625" fmla="*/ 825990 h 6858000"/>
              <a:gd name="connsiteX3626" fmla="*/ 6237727 w 8247278"/>
              <a:gd name="connsiteY3626" fmla="*/ 818657 h 6858000"/>
              <a:gd name="connsiteX3627" fmla="*/ 6241095 w 8247278"/>
              <a:gd name="connsiteY3627" fmla="*/ 812001 h 6858000"/>
              <a:gd name="connsiteX3628" fmla="*/ 6245023 w 8247278"/>
              <a:gd name="connsiteY3628" fmla="*/ 805760 h 6858000"/>
              <a:gd name="connsiteX3629" fmla="*/ 6248105 w 8247278"/>
              <a:gd name="connsiteY3629" fmla="*/ 803469 h 6858000"/>
              <a:gd name="connsiteX3630" fmla="*/ 6250416 w 8247278"/>
              <a:gd name="connsiteY3630" fmla="*/ 801752 h 6858000"/>
              <a:gd name="connsiteX3631" fmla="*/ 6261394 w 8247278"/>
              <a:gd name="connsiteY3631" fmla="*/ 811053 h 6858000"/>
              <a:gd name="connsiteX3632" fmla="*/ 6270272 w 8247278"/>
              <a:gd name="connsiteY3632" fmla="*/ 821081 h 6858000"/>
              <a:gd name="connsiteX3633" fmla="*/ 6279148 w 8247278"/>
              <a:gd name="connsiteY3633" fmla="*/ 831109 h 6858000"/>
              <a:gd name="connsiteX3634" fmla="*/ 6286485 w 8247278"/>
              <a:gd name="connsiteY3634" fmla="*/ 842283 h 6858000"/>
              <a:gd name="connsiteX3635" fmla="*/ 6293262 w 8247278"/>
              <a:gd name="connsiteY3635" fmla="*/ 853038 h 6858000"/>
              <a:gd name="connsiteX3636" fmla="*/ 6299054 w 8247278"/>
              <a:gd name="connsiteY3636" fmla="*/ 865357 h 6858000"/>
              <a:gd name="connsiteX3637" fmla="*/ 6310086 w 8247278"/>
              <a:gd name="connsiteY3637" fmla="*/ 889577 h 6858000"/>
              <a:gd name="connsiteX3638" fmla="*/ 6317475 w 8247278"/>
              <a:gd name="connsiteY3638" fmla="*/ 915671 h 6858000"/>
              <a:gd name="connsiteX3639" fmla="*/ 6323530 w 8247278"/>
              <a:gd name="connsiteY3639" fmla="*/ 941924 h 6858000"/>
              <a:gd name="connsiteX3640" fmla="*/ 6327067 w 8247278"/>
              <a:gd name="connsiteY3640" fmla="*/ 970881 h 6858000"/>
              <a:gd name="connsiteX3641" fmla="*/ 6330815 w 8247278"/>
              <a:gd name="connsiteY3641" fmla="*/ 998850 h 6858000"/>
              <a:gd name="connsiteX3642" fmla="*/ 6339353 w 8247278"/>
              <a:gd name="connsiteY3642" fmla="*/ 1058999 h 6858000"/>
              <a:gd name="connsiteX3643" fmla="*/ 6344565 w 8247278"/>
              <a:gd name="connsiteY3643" fmla="*/ 1089199 h 6858000"/>
              <a:gd name="connsiteX3644" fmla="*/ 6350339 w 8247278"/>
              <a:gd name="connsiteY3644" fmla="*/ 1119818 h 6858000"/>
              <a:gd name="connsiteX3645" fmla="*/ 6359333 w 8247278"/>
              <a:gd name="connsiteY3645" fmla="*/ 1150538 h 6858000"/>
              <a:gd name="connsiteX3646" fmla="*/ 6369652 w 8247278"/>
              <a:gd name="connsiteY3646" fmla="*/ 1181104 h 6858000"/>
              <a:gd name="connsiteX3647" fmla="*/ 6376146 w 8247278"/>
              <a:gd name="connsiteY3647" fmla="*/ 1196229 h 6858000"/>
              <a:gd name="connsiteX3648" fmla="*/ 6383194 w 8247278"/>
              <a:gd name="connsiteY3648" fmla="*/ 1211770 h 6858000"/>
              <a:gd name="connsiteX3649" fmla="*/ 6392136 w 8247278"/>
              <a:gd name="connsiteY3649" fmla="*/ 1227571 h 6858000"/>
              <a:gd name="connsiteX3650" fmla="*/ 6400728 w 8247278"/>
              <a:gd name="connsiteY3650" fmla="*/ 1241965 h 6858000"/>
              <a:gd name="connsiteX3651" fmla="*/ 6405140 w 8247278"/>
              <a:gd name="connsiteY3651" fmla="*/ 1239517 h 6858000"/>
              <a:gd name="connsiteX3652" fmla="*/ 6408781 w 8247278"/>
              <a:gd name="connsiteY3652" fmla="*/ 1237643 h 6858000"/>
              <a:gd name="connsiteX3653" fmla="*/ 6420614 w 8247278"/>
              <a:gd name="connsiteY3653" fmla="*/ 1233842 h 6858000"/>
              <a:gd name="connsiteX3654" fmla="*/ 6445748 w 8247278"/>
              <a:gd name="connsiteY3654" fmla="*/ 1228470 h 6858000"/>
              <a:gd name="connsiteX3655" fmla="*/ 6455481 w 8247278"/>
              <a:gd name="connsiteY3655" fmla="*/ 1225397 h 6858000"/>
              <a:gd name="connsiteX3656" fmla="*/ 6460665 w 8247278"/>
              <a:gd name="connsiteY3656" fmla="*/ 1222376 h 6858000"/>
              <a:gd name="connsiteX3657" fmla="*/ 6464515 w 8247278"/>
              <a:gd name="connsiteY3657" fmla="*/ 1219514 h 6858000"/>
              <a:gd name="connsiteX3658" fmla="*/ 6467813 w 8247278"/>
              <a:gd name="connsiteY3658" fmla="*/ 1216237 h 6858000"/>
              <a:gd name="connsiteX3659" fmla="*/ 6469988 w 8247278"/>
              <a:gd name="connsiteY3659" fmla="*/ 1212128 h 6858000"/>
              <a:gd name="connsiteX3660" fmla="*/ 6470269 w 8247278"/>
              <a:gd name="connsiteY3660" fmla="*/ 1207759 h 6858000"/>
              <a:gd name="connsiteX3661" fmla="*/ 6470421 w 8247278"/>
              <a:gd name="connsiteY3661" fmla="*/ 1201002 h 6858000"/>
              <a:gd name="connsiteX3662" fmla="*/ 6456983 w 8247278"/>
              <a:gd name="connsiteY3662" fmla="*/ 1200178 h 6858000"/>
              <a:gd name="connsiteX3663" fmla="*/ 6445646 w 8247278"/>
              <a:gd name="connsiteY3663" fmla="*/ 1198626 h 6858000"/>
              <a:gd name="connsiteX3664" fmla="*/ 6435711 w 8247278"/>
              <a:gd name="connsiteY3664" fmla="*/ 1193537 h 6858000"/>
              <a:gd name="connsiteX3665" fmla="*/ 6426127 w 8247278"/>
              <a:gd name="connsiteY3665" fmla="*/ 1189853 h 6858000"/>
              <a:gd name="connsiteX3666" fmla="*/ 6417523 w 8247278"/>
              <a:gd name="connsiteY3666" fmla="*/ 1184608 h 6858000"/>
              <a:gd name="connsiteX3667" fmla="*/ 6409903 w 8247278"/>
              <a:gd name="connsiteY3667" fmla="*/ 1177802 h 6858000"/>
              <a:gd name="connsiteX3668" fmla="*/ 6403264 w 8247278"/>
              <a:gd name="connsiteY3668" fmla="*/ 1169436 h 6858000"/>
              <a:gd name="connsiteX3669" fmla="*/ 6395855 w 8247278"/>
              <a:gd name="connsiteY3669" fmla="*/ 1161641 h 6858000"/>
              <a:gd name="connsiteX3670" fmla="*/ 6391528 w 8247278"/>
              <a:gd name="connsiteY3670" fmla="*/ 1151557 h 6858000"/>
              <a:gd name="connsiteX3671" fmla="*/ 6386989 w 8247278"/>
              <a:gd name="connsiteY3671" fmla="*/ 1142464 h 6858000"/>
              <a:gd name="connsiteX3672" fmla="*/ 6377424 w 8247278"/>
              <a:gd name="connsiteY3672" fmla="*/ 1120475 h 6858000"/>
              <a:gd name="connsiteX3673" fmla="*/ 6371503 w 8247278"/>
              <a:gd name="connsiteY3673" fmla="*/ 1096618 h 6858000"/>
              <a:gd name="connsiteX3674" fmla="*/ 6366773 w 8247278"/>
              <a:gd name="connsiteY3674" fmla="*/ 1070209 h 6858000"/>
              <a:gd name="connsiteX3675" fmla="*/ 6359281 w 8247278"/>
              <a:gd name="connsiteY3675" fmla="*/ 1014273 h 6858000"/>
              <a:gd name="connsiteX3676" fmla="*/ 6351232 w 8247278"/>
              <a:gd name="connsiteY3676" fmla="*/ 957918 h 6858000"/>
              <a:gd name="connsiteX3677" fmla="*/ 6346714 w 8247278"/>
              <a:gd name="connsiteY3677" fmla="*/ 930522 h 6858000"/>
              <a:gd name="connsiteX3678" fmla="*/ 6338765 w 8247278"/>
              <a:gd name="connsiteY3678" fmla="*/ 904012 h 6858000"/>
              <a:gd name="connsiteX3679" fmla="*/ 6330397 w 8247278"/>
              <a:gd name="connsiteY3679" fmla="*/ 879478 h 6858000"/>
              <a:gd name="connsiteX3680" fmla="*/ 6326489 w 8247278"/>
              <a:gd name="connsiteY3680" fmla="*/ 867420 h 6858000"/>
              <a:gd name="connsiteX3681" fmla="*/ 6319714 w 8247278"/>
              <a:gd name="connsiteY3681" fmla="*/ 856660 h 6858000"/>
              <a:gd name="connsiteX3682" fmla="*/ 6324340 w 8247278"/>
              <a:gd name="connsiteY3682" fmla="*/ 853226 h 6858000"/>
              <a:gd name="connsiteX3683" fmla="*/ 6327071 w 8247278"/>
              <a:gd name="connsiteY3683" fmla="*/ 849534 h 6858000"/>
              <a:gd name="connsiteX3684" fmla="*/ 6330092 w 8247278"/>
              <a:gd name="connsiteY3684" fmla="*/ 841473 h 6858000"/>
              <a:gd name="connsiteX3685" fmla="*/ 6336552 w 8247278"/>
              <a:gd name="connsiteY3685" fmla="*/ 823376 h 6858000"/>
              <a:gd name="connsiteX3686" fmla="*/ 6341113 w 8247278"/>
              <a:gd name="connsiteY3686" fmla="*/ 814171 h 6858000"/>
              <a:gd name="connsiteX3687" fmla="*/ 6343634 w 8247278"/>
              <a:gd name="connsiteY3687" fmla="*/ 811465 h 6858000"/>
              <a:gd name="connsiteX3688" fmla="*/ 6347488 w 8247278"/>
              <a:gd name="connsiteY3688" fmla="*/ 808603 h 6858000"/>
              <a:gd name="connsiteX3689" fmla="*/ 6351338 w 8247278"/>
              <a:gd name="connsiteY3689" fmla="*/ 805742 h 6858000"/>
              <a:gd name="connsiteX3690" fmla="*/ 6356872 w 8247278"/>
              <a:gd name="connsiteY3690" fmla="*/ 804126 h 6858000"/>
              <a:gd name="connsiteX3691" fmla="*/ 6364293 w 8247278"/>
              <a:gd name="connsiteY3691" fmla="*/ 802771 h 6858000"/>
              <a:gd name="connsiteX3692" fmla="*/ 6372835 w 8247278"/>
              <a:gd name="connsiteY3692" fmla="*/ 802245 h 6858000"/>
              <a:gd name="connsiteX3693" fmla="*/ 6363185 w 8247278"/>
              <a:gd name="connsiteY3693" fmla="*/ 792788 h 6858000"/>
              <a:gd name="connsiteX3694" fmla="*/ 6352767 w 8247278"/>
              <a:gd name="connsiteY3694" fmla="*/ 783906 h 6858000"/>
              <a:gd name="connsiteX3695" fmla="*/ 6343891 w 8247278"/>
              <a:gd name="connsiteY3695" fmla="*/ 773874 h 6858000"/>
              <a:gd name="connsiteX3696" fmla="*/ 6335222 w 8247278"/>
              <a:gd name="connsiteY3696" fmla="*/ 762861 h 6858000"/>
              <a:gd name="connsiteX3697" fmla="*/ 6318314 w 8247278"/>
              <a:gd name="connsiteY3697" fmla="*/ 738851 h 6858000"/>
              <a:gd name="connsiteX3698" fmla="*/ 6304138 w 8247278"/>
              <a:gd name="connsiteY3698" fmla="*/ 711149 h 6858000"/>
              <a:gd name="connsiteX3699" fmla="*/ 6290385 w 8247278"/>
              <a:gd name="connsiteY3699" fmla="*/ 681471 h 6858000"/>
              <a:gd name="connsiteX3700" fmla="*/ 6276841 w 8247278"/>
              <a:gd name="connsiteY3700" fmla="*/ 650806 h 6858000"/>
              <a:gd name="connsiteX3701" fmla="*/ 6266591 w 8247278"/>
              <a:gd name="connsiteY3701" fmla="*/ 616863 h 6858000"/>
              <a:gd name="connsiteX3702" fmla="*/ 6257115 w 8247278"/>
              <a:gd name="connsiteY3702" fmla="*/ 582346 h 6858000"/>
              <a:gd name="connsiteX3703" fmla="*/ 6248061 w 8247278"/>
              <a:gd name="connsiteY3703" fmla="*/ 545856 h 6858000"/>
              <a:gd name="connsiteX3704" fmla="*/ 6241105 w 8247278"/>
              <a:gd name="connsiteY3704" fmla="*/ 508636 h 6858000"/>
              <a:gd name="connsiteX3705" fmla="*/ 6234360 w 8247278"/>
              <a:gd name="connsiteY3705" fmla="*/ 470426 h 6858000"/>
              <a:gd name="connsiteX3706" fmla="*/ 6229509 w 8247278"/>
              <a:gd name="connsiteY3706" fmla="*/ 432475 h 6858000"/>
              <a:gd name="connsiteX3707" fmla="*/ 6226191 w 8247278"/>
              <a:gd name="connsiteY3707" fmla="*/ 393383 h 6858000"/>
              <a:gd name="connsiteX3708" fmla="*/ 6223091 w 8247278"/>
              <a:gd name="connsiteY3708" fmla="*/ 353298 h 6858000"/>
              <a:gd name="connsiteX3709" fmla="*/ 6221456 w 8247278"/>
              <a:gd name="connsiteY3709" fmla="*/ 315450 h 6858000"/>
              <a:gd name="connsiteX3710" fmla="*/ 6221151 w 8247278"/>
              <a:gd name="connsiteY3710" fmla="*/ 277444 h 6858000"/>
              <a:gd name="connsiteX3711" fmla="*/ 6214362 w 8247278"/>
              <a:gd name="connsiteY3711" fmla="*/ 275837 h 6858000"/>
              <a:gd name="connsiteX3712" fmla="*/ 6209114 w 8247278"/>
              <a:gd name="connsiteY3712" fmla="*/ 273086 h 6858000"/>
              <a:gd name="connsiteX3713" fmla="*/ 6203522 w 8247278"/>
              <a:gd name="connsiteY3713" fmla="*/ 268931 h 6858000"/>
              <a:gd name="connsiteX3714" fmla="*/ 6199046 w 8247278"/>
              <a:gd name="connsiteY3714" fmla="*/ 265605 h 6858000"/>
              <a:gd name="connsiteX3715" fmla="*/ 6191288 w 8247278"/>
              <a:gd name="connsiteY3715" fmla="*/ 256408 h 6858000"/>
              <a:gd name="connsiteX3716" fmla="*/ 6184513 w 8247278"/>
              <a:gd name="connsiteY3716" fmla="*/ 245651 h 6858000"/>
              <a:gd name="connsiteX3717" fmla="*/ 6180818 w 8247278"/>
              <a:gd name="connsiteY3717" fmla="*/ 232603 h 6858000"/>
              <a:gd name="connsiteX3718" fmla="*/ 6178107 w 8247278"/>
              <a:gd name="connsiteY3718" fmla="*/ 217995 h 6858000"/>
              <a:gd name="connsiteX3719" fmla="*/ 6172544 w 8247278"/>
              <a:gd name="connsiteY3719" fmla="*/ 186389 h 6858000"/>
              <a:gd name="connsiteX3720" fmla="*/ 6168523 w 8247278"/>
              <a:gd name="connsiteY3720" fmla="*/ 153639 h 6858000"/>
              <a:gd name="connsiteX3721" fmla="*/ 6165674 w 8247278"/>
              <a:gd name="connsiteY3721" fmla="*/ 136640 h 6858000"/>
              <a:gd name="connsiteX3722" fmla="*/ 6161283 w 8247278"/>
              <a:gd name="connsiteY3722" fmla="*/ 120785 h 6858000"/>
              <a:gd name="connsiteX3723" fmla="*/ 6156121 w 8247278"/>
              <a:gd name="connsiteY3723" fmla="*/ 105503 h 6858000"/>
              <a:gd name="connsiteX3724" fmla="*/ 6148860 w 8247278"/>
              <a:gd name="connsiteY3724" fmla="*/ 90949 h 6858000"/>
              <a:gd name="connsiteX3725" fmla="*/ 6140053 w 8247278"/>
              <a:gd name="connsiteY3725" fmla="*/ 77543 h 6858000"/>
              <a:gd name="connsiteX3726" fmla="*/ 6135444 w 8247278"/>
              <a:gd name="connsiteY3726" fmla="*/ 71825 h 6858000"/>
              <a:gd name="connsiteX3727" fmla="*/ 6128731 w 8247278"/>
              <a:gd name="connsiteY3727" fmla="*/ 66840 h 6858000"/>
              <a:gd name="connsiteX3728" fmla="*/ 6135306 w 8247278"/>
              <a:gd name="connsiteY3728" fmla="*/ 69433 h 6858000"/>
              <a:gd name="connsiteX3729" fmla="*/ 6141882 w 8247278"/>
              <a:gd name="connsiteY3729" fmla="*/ 72030 h 6858000"/>
              <a:gd name="connsiteX3730" fmla="*/ 6149440 w 8247278"/>
              <a:gd name="connsiteY3730" fmla="*/ 73065 h 6858000"/>
              <a:gd name="connsiteX3731" fmla="*/ 6156436 w 8247278"/>
              <a:gd name="connsiteY3731" fmla="*/ 73684 h 6858000"/>
              <a:gd name="connsiteX3732" fmla="*/ 6172189 w 8247278"/>
              <a:gd name="connsiteY3732" fmla="*/ 72791 h 6858000"/>
              <a:gd name="connsiteX3733" fmla="*/ 6188706 w 8247278"/>
              <a:gd name="connsiteY3733" fmla="*/ 71323 h 6858000"/>
              <a:gd name="connsiteX3734" fmla="*/ 6196476 w 8247278"/>
              <a:gd name="connsiteY3734" fmla="*/ 71369 h 6858000"/>
              <a:gd name="connsiteX3735" fmla="*/ 6202916 w 8247278"/>
              <a:gd name="connsiteY3735" fmla="*/ 71576 h 6858000"/>
              <a:gd name="connsiteX3736" fmla="*/ 6210474 w 8247278"/>
              <a:gd name="connsiteY3736" fmla="*/ 72608 h 6858000"/>
              <a:gd name="connsiteX3737" fmla="*/ 6216838 w 8247278"/>
              <a:gd name="connsiteY3737" fmla="*/ 76193 h 6858000"/>
              <a:gd name="connsiteX3738" fmla="*/ 6223414 w 8247278"/>
              <a:gd name="connsiteY3738" fmla="*/ 78787 h 6858000"/>
              <a:gd name="connsiteX3739" fmla="*/ 6227467 w 8247278"/>
              <a:gd name="connsiteY3739" fmla="*/ 84088 h 6858000"/>
              <a:gd name="connsiteX3740" fmla="*/ 6232641 w 8247278"/>
              <a:gd name="connsiteY3740" fmla="*/ 90219 h 6858000"/>
              <a:gd name="connsiteX3741" fmla="*/ 6237390 w 8247278"/>
              <a:gd name="connsiteY3741" fmla="*/ 98326 h 6858000"/>
              <a:gd name="connsiteX3742" fmla="*/ 6230243 w 8247278"/>
              <a:gd name="connsiteY3742" fmla="*/ 104468 h 6858000"/>
              <a:gd name="connsiteX3743" fmla="*/ 6224078 w 8247278"/>
              <a:gd name="connsiteY3743" fmla="*/ 109047 h 6858000"/>
              <a:gd name="connsiteX3744" fmla="*/ 6218549 w 8247278"/>
              <a:gd name="connsiteY3744" fmla="*/ 110661 h 6858000"/>
              <a:gd name="connsiteX3745" fmla="*/ 6212456 w 8247278"/>
              <a:gd name="connsiteY3745" fmla="*/ 111861 h 6858000"/>
              <a:gd name="connsiteX3746" fmla="*/ 6206578 w 8247278"/>
              <a:gd name="connsiteY3746" fmla="*/ 112073 h 6858000"/>
              <a:gd name="connsiteX3747" fmla="*/ 6201466 w 8247278"/>
              <a:gd name="connsiteY3747" fmla="*/ 111711 h 6858000"/>
              <a:gd name="connsiteX3748" fmla="*/ 6192020 w 8247278"/>
              <a:gd name="connsiteY3748" fmla="*/ 110417 h 6858000"/>
              <a:gd name="connsiteX3749" fmla="*/ 6187472 w 8247278"/>
              <a:gd name="connsiteY3749" fmla="*/ 110472 h 6858000"/>
              <a:gd name="connsiteX3750" fmla="*/ 6184810 w 8247278"/>
              <a:gd name="connsiteY3750" fmla="*/ 110789 h 6858000"/>
              <a:gd name="connsiteX3751" fmla="*/ 6181381 w 8247278"/>
              <a:gd name="connsiteY3751" fmla="*/ 111674 h 6858000"/>
              <a:gd name="connsiteX3752" fmla="*/ 6180188 w 8247278"/>
              <a:gd name="connsiteY3752" fmla="*/ 114222 h 6858000"/>
              <a:gd name="connsiteX3753" fmla="*/ 6179343 w 8247278"/>
              <a:gd name="connsiteY3753" fmla="*/ 118173 h 6858000"/>
              <a:gd name="connsiteX3754" fmla="*/ 6180737 w 8247278"/>
              <a:gd name="connsiteY3754" fmla="*/ 123787 h 6858000"/>
              <a:gd name="connsiteX3755" fmla="*/ 6186248 w 8247278"/>
              <a:gd name="connsiteY3755" fmla="*/ 140472 h 6858000"/>
              <a:gd name="connsiteX3756" fmla="*/ 6195768 w 8247278"/>
              <a:gd name="connsiteY3756" fmla="*/ 138387 h 6858000"/>
              <a:gd name="connsiteX3757" fmla="*/ 6204305 w 8247278"/>
              <a:gd name="connsiteY3757" fmla="*/ 137863 h 6858000"/>
              <a:gd name="connsiteX3758" fmla="*/ 6211864 w 8247278"/>
              <a:gd name="connsiteY3758" fmla="*/ 138897 h 6858000"/>
              <a:gd name="connsiteX3759" fmla="*/ 6219982 w 8247278"/>
              <a:gd name="connsiteY3759" fmla="*/ 140346 h 6858000"/>
              <a:gd name="connsiteX3760" fmla="*/ 6226907 w 8247278"/>
              <a:gd name="connsiteY3760" fmla="*/ 144345 h 6858000"/>
              <a:gd name="connsiteX3761" fmla="*/ 6233620 w 8247278"/>
              <a:gd name="connsiteY3761" fmla="*/ 149332 h 6858000"/>
              <a:gd name="connsiteX3762" fmla="*/ 6239215 w 8247278"/>
              <a:gd name="connsiteY3762" fmla="*/ 153488 h 6858000"/>
              <a:gd name="connsiteX3763" fmla="*/ 6245505 w 8247278"/>
              <a:gd name="connsiteY3763" fmla="*/ 160453 h 6858000"/>
              <a:gd name="connsiteX3764" fmla="*/ 6254655 w 8247278"/>
              <a:gd name="connsiteY3764" fmla="*/ 175261 h 6858000"/>
              <a:gd name="connsiteX3765" fmla="*/ 6263946 w 8247278"/>
              <a:gd name="connsiteY3765" fmla="*/ 192463 h 6858000"/>
              <a:gd name="connsiteX3766" fmla="*/ 6270154 w 8247278"/>
              <a:gd name="connsiteY3766" fmla="*/ 211957 h 6858000"/>
              <a:gd name="connsiteX3767" fmla="*/ 6276497 w 8247278"/>
              <a:gd name="connsiteY3767" fmla="*/ 233842 h 6858000"/>
              <a:gd name="connsiteX3768" fmla="*/ 6287506 w 8247278"/>
              <a:gd name="connsiteY3768" fmla="*/ 276363 h 6858000"/>
              <a:gd name="connsiteX3769" fmla="*/ 6297045 w 8247278"/>
              <a:gd name="connsiteY3769" fmla="*/ 316649 h 6858000"/>
              <a:gd name="connsiteX3770" fmla="*/ 6301784 w 8247278"/>
              <a:gd name="connsiteY3770" fmla="*/ 333906 h 6858000"/>
              <a:gd name="connsiteX3771" fmla="*/ 6307927 w 8247278"/>
              <a:gd name="connsiteY3771" fmla="*/ 347629 h 6858000"/>
              <a:gd name="connsiteX3772" fmla="*/ 6314492 w 8247278"/>
              <a:gd name="connsiteY3772" fmla="*/ 359373 h 6858000"/>
              <a:gd name="connsiteX3773" fmla="*/ 6318197 w 8247278"/>
              <a:gd name="connsiteY3773" fmla="*/ 363270 h 6858000"/>
              <a:gd name="connsiteX3774" fmla="*/ 6322673 w 8247278"/>
              <a:gd name="connsiteY3774" fmla="*/ 366596 h 6858000"/>
              <a:gd name="connsiteX3775" fmla="*/ 6321490 w 8247278"/>
              <a:gd name="connsiteY3775" fmla="*/ 359994 h 6858000"/>
              <a:gd name="connsiteX3776" fmla="*/ 6321215 w 8247278"/>
              <a:gd name="connsiteY3776" fmla="*/ 355208 h 6858000"/>
              <a:gd name="connsiteX3777" fmla="*/ 6323183 w 8247278"/>
              <a:gd name="connsiteY3777" fmla="*/ 352089 h 6858000"/>
              <a:gd name="connsiteX3778" fmla="*/ 6325494 w 8247278"/>
              <a:gd name="connsiteY3778" fmla="*/ 350373 h 6858000"/>
              <a:gd name="connsiteX3779" fmla="*/ 6326822 w 8247278"/>
              <a:gd name="connsiteY3779" fmla="*/ 350215 h 6858000"/>
              <a:gd name="connsiteX3780" fmla="*/ 6330811 w 8247278"/>
              <a:gd name="connsiteY3780" fmla="*/ 349744 h 6858000"/>
              <a:gd name="connsiteX3781" fmla="*/ 6338161 w 8247278"/>
              <a:gd name="connsiteY3781" fmla="*/ 351768 h 6858000"/>
              <a:gd name="connsiteX3782" fmla="*/ 6347396 w 8247278"/>
              <a:gd name="connsiteY3782" fmla="*/ 354049 h 6858000"/>
              <a:gd name="connsiteX3783" fmla="*/ 6353277 w 8247278"/>
              <a:gd name="connsiteY3783" fmla="*/ 353837 h 6858000"/>
              <a:gd name="connsiteX3784" fmla="*/ 6357056 w 8247278"/>
              <a:gd name="connsiteY3784" fmla="*/ 354355 h 6858000"/>
              <a:gd name="connsiteX3785" fmla="*/ 6363145 w 8247278"/>
              <a:gd name="connsiteY3785" fmla="*/ 353156 h 6858000"/>
              <a:gd name="connsiteX3786" fmla="*/ 6368329 w 8247278"/>
              <a:gd name="connsiteY3786" fmla="*/ 350136 h 6858000"/>
              <a:gd name="connsiteX3787" fmla="*/ 6372952 w 8247278"/>
              <a:gd name="connsiteY3787" fmla="*/ 346702 h 6858000"/>
              <a:gd name="connsiteX3788" fmla="*/ 6377436 w 8247278"/>
              <a:gd name="connsiteY3788" fmla="*/ 340877 h 6858000"/>
              <a:gd name="connsiteX3789" fmla="*/ 6369680 w 8247278"/>
              <a:gd name="connsiteY3789" fmla="*/ 331680 h 6858000"/>
              <a:gd name="connsiteX3790" fmla="*/ 6360806 w 8247278"/>
              <a:gd name="connsiteY3790" fmla="*/ 321650 h 6858000"/>
              <a:gd name="connsiteX3791" fmla="*/ 6354585 w 8247278"/>
              <a:gd name="connsiteY3791" fmla="*/ 311307 h 6858000"/>
              <a:gd name="connsiteX3792" fmla="*/ 6349912 w 8247278"/>
              <a:gd name="connsiteY3792" fmla="*/ 299821 h 6858000"/>
              <a:gd name="connsiteX3793" fmla="*/ 6341676 w 8247278"/>
              <a:gd name="connsiteY3793" fmla="*/ 277678 h 6858000"/>
              <a:gd name="connsiteX3794" fmla="*/ 6335545 w 8247278"/>
              <a:gd name="connsiteY3794" fmla="*/ 254807 h 6858000"/>
              <a:gd name="connsiteX3795" fmla="*/ 6327873 w 8247278"/>
              <a:gd name="connsiteY3795" fmla="*/ 233081 h 6858000"/>
              <a:gd name="connsiteX3796" fmla="*/ 6324314 w 8247278"/>
              <a:gd name="connsiteY3796" fmla="*/ 222426 h 6858000"/>
              <a:gd name="connsiteX3797" fmla="*/ 6320196 w 8247278"/>
              <a:gd name="connsiteY3797" fmla="*/ 211354 h 6858000"/>
              <a:gd name="connsiteX3798" fmla="*/ 6313768 w 8247278"/>
              <a:gd name="connsiteY3798" fmla="*/ 201999 h 6858000"/>
              <a:gd name="connsiteX3799" fmla="*/ 6306784 w 8247278"/>
              <a:gd name="connsiteY3799" fmla="*/ 192228 h 6858000"/>
              <a:gd name="connsiteX3800" fmla="*/ 6298043 w 8247278"/>
              <a:gd name="connsiteY3800" fmla="*/ 184590 h 6858000"/>
              <a:gd name="connsiteX3801" fmla="*/ 6287973 w 8247278"/>
              <a:gd name="connsiteY3801" fmla="*/ 177111 h 6858000"/>
              <a:gd name="connsiteX3802" fmla="*/ 6295055 w 8247278"/>
              <a:gd name="connsiteY3802" fmla="*/ 165202 h 6858000"/>
              <a:gd name="connsiteX3803" fmla="*/ 6299688 w 8247278"/>
              <a:gd name="connsiteY3803" fmla="*/ 152615 h 6858000"/>
              <a:gd name="connsiteX3804" fmla="*/ 6303973 w 8247278"/>
              <a:gd name="connsiteY3804" fmla="*/ 138627 h 6858000"/>
              <a:gd name="connsiteX3805" fmla="*/ 6307143 w 8247278"/>
              <a:gd name="connsiteY3805" fmla="*/ 123808 h 6858000"/>
              <a:gd name="connsiteX3806" fmla="*/ 6310870 w 8247278"/>
              <a:gd name="connsiteY3806" fmla="*/ 109406 h 6858000"/>
              <a:gd name="connsiteX3807" fmla="*/ 6311936 w 8247278"/>
              <a:gd name="connsiteY3807" fmla="*/ 95314 h 6858000"/>
              <a:gd name="connsiteX3808" fmla="*/ 6312233 w 8247278"/>
              <a:gd name="connsiteY3808" fmla="*/ 81797 h 6858000"/>
              <a:gd name="connsiteX3809" fmla="*/ 6312875 w 8247278"/>
              <a:gd name="connsiteY3809" fmla="*/ 69682 h 6858000"/>
              <a:gd name="connsiteX3810" fmla="*/ 6311208 w 8247278"/>
              <a:gd name="connsiteY3810" fmla="*/ 59284 h 6858000"/>
              <a:gd name="connsiteX3811" fmla="*/ 6308347 w 8247278"/>
              <a:gd name="connsiteY3811" fmla="*/ 51438 h 6858000"/>
              <a:gd name="connsiteX3812" fmla="*/ 6306322 w 8247278"/>
              <a:gd name="connsiteY3812" fmla="*/ 48787 h 6858000"/>
              <a:gd name="connsiteX3813" fmla="*/ 6304085 w 8247278"/>
              <a:gd name="connsiteY3813" fmla="*/ 47125 h 6858000"/>
              <a:gd name="connsiteX3814" fmla="*/ 6301846 w 8247278"/>
              <a:gd name="connsiteY3814" fmla="*/ 45462 h 6858000"/>
              <a:gd name="connsiteX3815" fmla="*/ 6299954 w 8247278"/>
              <a:gd name="connsiteY3815" fmla="*/ 45204 h 6858000"/>
              <a:gd name="connsiteX3816" fmla="*/ 6296524 w 8247278"/>
              <a:gd name="connsiteY3816" fmla="*/ 46088 h 6858000"/>
              <a:gd name="connsiteX3817" fmla="*/ 6292884 w 8247278"/>
              <a:gd name="connsiteY3817" fmla="*/ 47965 h 6858000"/>
              <a:gd name="connsiteX3818" fmla="*/ 6289032 w 8247278"/>
              <a:gd name="connsiteY3818" fmla="*/ 50827 h 6858000"/>
              <a:gd name="connsiteX3819" fmla="*/ 6284195 w 8247278"/>
              <a:gd name="connsiteY3819" fmla="*/ 55248 h 6858000"/>
              <a:gd name="connsiteX3820" fmla="*/ 6275011 w 8247278"/>
              <a:gd name="connsiteY3820" fmla="*/ 67887 h 6858000"/>
              <a:gd name="connsiteX3821" fmla="*/ 6263653 w 8247278"/>
              <a:gd name="connsiteY3821" fmla="*/ 84637 h 6858000"/>
              <a:gd name="connsiteX3822" fmla="*/ 6268563 w 8247278"/>
              <a:gd name="connsiteY3822" fmla="*/ 76834 h 6858000"/>
              <a:gd name="connsiteX3823" fmla="*/ 6274242 w 8247278"/>
              <a:gd name="connsiteY3823" fmla="*/ 68459 h 6858000"/>
              <a:gd name="connsiteX3824" fmla="*/ 6278799 w 8247278"/>
              <a:gd name="connsiteY3824" fmla="*/ 59254 h 6858000"/>
              <a:gd name="connsiteX3825" fmla="*/ 6281264 w 8247278"/>
              <a:gd name="connsiteY3825" fmla="*/ 50778 h 6858000"/>
              <a:gd name="connsiteX3826" fmla="*/ 6282950 w 8247278"/>
              <a:gd name="connsiteY3826" fmla="*/ 42875 h 6858000"/>
              <a:gd name="connsiteX3827" fmla="*/ 6284081 w 8247278"/>
              <a:gd name="connsiteY3827" fmla="*/ 34554 h 6858000"/>
              <a:gd name="connsiteX3828" fmla="*/ 6285221 w 8247278"/>
              <a:gd name="connsiteY3828" fmla="*/ 17086 h 6858000"/>
              <a:gd name="connsiteX3829" fmla="*/ 6283489 w 8247278"/>
              <a:gd name="connsiteY3829" fmla="*/ 918 h 6858000"/>
              <a:gd name="connsiteX3830" fmla="*/ 6427897 w 8247278"/>
              <a:gd name="connsiteY3830" fmla="*/ 0 h 6858000"/>
              <a:gd name="connsiteX3831" fmla="*/ 6358760 w 8247278"/>
              <a:gd name="connsiteY3831" fmla="*/ 0 h 6858000"/>
              <a:gd name="connsiteX3832" fmla="*/ 6379346 w 8247278"/>
              <a:gd name="connsiteY3832" fmla="*/ 28618 h 6858000"/>
              <a:gd name="connsiteX3833" fmla="*/ 6389405 w 8247278"/>
              <a:gd name="connsiteY3833" fmla="*/ 45250 h 6858000"/>
              <a:gd name="connsiteX3834" fmla="*/ 6399464 w 8247278"/>
              <a:gd name="connsiteY3834" fmla="*/ 61880 h 6858000"/>
              <a:gd name="connsiteX3835" fmla="*/ 6409873 w 8247278"/>
              <a:gd name="connsiteY3835" fmla="*/ 79914 h 6858000"/>
              <a:gd name="connsiteX3836" fmla="*/ 6418177 w 8247278"/>
              <a:gd name="connsiteY3836" fmla="*/ 98677 h 6858000"/>
              <a:gd name="connsiteX3837" fmla="*/ 6426623 w 8247278"/>
              <a:gd name="connsiteY3837" fmla="*/ 119832 h 6858000"/>
              <a:gd name="connsiteX3838" fmla="*/ 6434297 w 8247278"/>
              <a:gd name="connsiteY3838" fmla="*/ 141558 h 6858000"/>
              <a:gd name="connsiteX3839" fmla="*/ 6437886 w 8247278"/>
              <a:gd name="connsiteY3839" fmla="*/ 124763 h 6858000"/>
              <a:gd name="connsiteX3840" fmla="*/ 6441266 w 8247278"/>
              <a:gd name="connsiteY3840" fmla="*/ 108955 h 6858000"/>
              <a:gd name="connsiteX3841" fmla="*/ 6443100 w 8247278"/>
              <a:gd name="connsiteY3841" fmla="*/ 94293 h 6858000"/>
              <a:gd name="connsiteX3842" fmla="*/ 6443961 w 8247278"/>
              <a:gd name="connsiteY3842" fmla="*/ 81192 h 6858000"/>
              <a:gd name="connsiteX3843" fmla="*/ 6444252 w 8247278"/>
              <a:gd name="connsiteY3843" fmla="*/ 67672 h 6858000"/>
              <a:gd name="connsiteX3844" fmla="*/ 6442797 w 8247278"/>
              <a:gd name="connsiteY3844" fmla="*/ 56289 h 6858000"/>
              <a:gd name="connsiteX3845" fmla="*/ 6439114 w 8247278"/>
              <a:gd name="connsiteY3845" fmla="*/ 34089 h 6858000"/>
              <a:gd name="connsiteX3846" fmla="*/ 6432772 w 8247278"/>
              <a:gd name="connsiteY3846" fmla="*/ 1220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Lst>
            <a:rect l="l" t="t" r="r" b="b"/>
            <a:pathLst>
              <a:path w="8247278" h="6858000">
                <a:moveTo>
                  <a:pt x="2560022" y="6796162"/>
                </a:moveTo>
                <a:lnTo>
                  <a:pt x="2559818" y="6808602"/>
                </a:lnTo>
                <a:lnTo>
                  <a:pt x="2557850" y="6823171"/>
                </a:lnTo>
                <a:lnTo>
                  <a:pt x="2554343" y="6838883"/>
                </a:lnTo>
                <a:lnTo>
                  <a:pt x="2552926" y="6853862"/>
                </a:lnTo>
                <a:lnTo>
                  <a:pt x="2552344" y="6858000"/>
                </a:lnTo>
                <a:lnTo>
                  <a:pt x="2566783" y="6858000"/>
                </a:lnTo>
                <a:lnTo>
                  <a:pt x="2567251" y="6853052"/>
                </a:lnTo>
                <a:lnTo>
                  <a:pt x="2570208" y="6836930"/>
                </a:lnTo>
                <a:lnTo>
                  <a:pt x="2573498" y="6822199"/>
                </a:lnTo>
                <a:lnTo>
                  <a:pt x="2573490" y="6816469"/>
                </a:lnTo>
                <a:lnTo>
                  <a:pt x="2573484" y="6810739"/>
                </a:lnTo>
                <a:lnTo>
                  <a:pt x="2572706" y="6805583"/>
                </a:lnTo>
                <a:lnTo>
                  <a:pt x="2569065" y="6801734"/>
                </a:lnTo>
                <a:lnTo>
                  <a:pt x="2565205" y="6798866"/>
                </a:lnTo>
                <a:close/>
                <a:moveTo>
                  <a:pt x="233788" y="6738611"/>
                </a:moveTo>
                <a:lnTo>
                  <a:pt x="214743" y="6762685"/>
                </a:lnTo>
                <a:lnTo>
                  <a:pt x="195364" y="6791147"/>
                </a:lnTo>
                <a:lnTo>
                  <a:pt x="186675" y="6806702"/>
                </a:lnTo>
                <a:lnTo>
                  <a:pt x="178213" y="6821263"/>
                </a:lnTo>
                <a:lnTo>
                  <a:pt x="170417" y="6838637"/>
                </a:lnTo>
                <a:lnTo>
                  <a:pt x="163066" y="6854026"/>
                </a:lnTo>
                <a:lnTo>
                  <a:pt x="161406" y="6858000"/>
                </a:lnTo>
                <a:lnTo>
                  <a:pt x="200278" y="6858000"/>
                </a:lnTo>
                <a:lnTo>
                  <a:pt x="210517" y="6839465"/>
                </a:lnTo>
                <a:lnTo>
                  <a:pt x="225996" y="6808108"/>
                </a:lnTo>
                <a:lnTo>
                  <a:pt x="232345" y="6794292"/>
                </a:lnTo>
                <a:lnTo>
                  <a:pt x="237355" y="6780641"/>
                </a:lnTo>
                <a:lnTo>
                  <a:pt x="240250" y="6767734"/>
                </a:lnTo>
                <a:lnTo>
                  <a:pt x="240029" y="6757144"/>
                </a:lnTo>
                <a:lnTo>
                  <a:pt x="239024" y="6747132"/>
                </a:lnTo>
                <a:lnTo>
                  <a:pt x="237465" y="6742499"/>
                </a:lnTo>
                <a:close/>
                <a:moveTo>
                  <a:pt x="128947" y="6601197"/>
                </a:moveTo>
                <a:lnTo>
                  <a:pt x="112982" y="6603080"/>
                </a:lnTo>
                <a:lnTo>
                  <a:pt x="106122" y="6604851"/>
                </a:lnTo>
                <a:lnTo>
                  <a:pt x="99819" y="6607039"/>
                </a:lnTo>
                <a:lnTo>
                  <a:pt x="94633" y="6610058"/>
                </a:lnTo>
                <a:lnTo>
                  <a:pt x="90221" y="6612505"/>
                </a:lnTo>
                <a:lnTo>
                  <a:pt x="84828" y="6616511"/>
                </a:lnTo>
                <a:lnTo>
                  <a:pt x="81534" y="6619790"/>
                </a:lnTo>
                <a:lnTo>
                  <a:pt x="77469" y="6623641"/>
                </a:lnTo>
                <a:lnTo>
                  <a:pt x="74524" y="6628322"/>
                </a:lnTo>
                <a:lnTo>
                  <a:pt x="72139" y="6633418"/>
                </a:lnTo>
                <a:lnTo>
                  <a:pt x="71083" y="6638360"/>
                </a:lnTo>
                <a:lnTo>
                  <a:pt x="70861" y="6648498"/>
                </a:lnTo>
                <a:lnTo>
                  <a:pt x="71338" y="6661445"/>
                </a:lnTo>
                <a:lnTo>
                  <a:pt x="72730" y="6667061"/>
                </a:lnTo>
                <a:lnTo>
                  <a:pt x="75527" y="6669138"/>
                </a:lnTo>
                <a:lnTo>
                  <a:pt x="80426" y="6670488"/>
                </a:lnTo>
                <a:lnTo>
                  <a:pt x="84766" y="6671419"/>
                </a:lnTo>
                <a:lnTo>
                  <a:pt x="89872" y="6671780"/>
                </a:lnTo>
                <a:lnTo>
                  <a:pt x="95545" y="6672558"/>
                </a:lnTo>
                <a:lnTo>
                  <a:pt x="99111" y="6674063"/>
                </a:lnTo>
                <a:lnTo>
                  <a:pt x="100156" y="6678273"/>
                </a:lnTo>
                <a:lnTo>
                  <a:pt x="97909" y="6685764"/>
                </a:lnTo>
                <a:lnTo>
                  <a:pt x="93981" y="6692005"/>
                </a:lnTo>
                <a:lnTo>
                  <a:pt x="90054" y="6698249"/>
                </a:lnTo>
                <a:lnTo>
                  <a:pt x="85219" y="6702670"/>
                </a:lnTo>
                <a:lnTo>
                  <a:pt x="73659" y="6711257"/>
                </a:lnTo>
                <a:lnTo>
                  <a:pt x="62101" y="6719842"/>
                </a:lnTo>
                <a:lnTo>
                  <a:pt x="58596" y="6724109"/>
                </a:lnTo>
                <a:lnTo>
                  <a:pt x="53200" y="6728115"/>
                </a:lnTo>
                <a:lnTo>
                  <a:pt x="50465" y="6731810"/>
                </a:lnTo>
                <a:lnTo>
                  <a:pt x="48850" y="6736334"/>
                </a:lnTo>
                <a:lnTo>
                  <a:pt x="49125" y="6741119"/>
                </a:lnTo>
                <a:lnTo>
                  <a:pt x="49960" y="6746317"/>
                </a:lnTo>
                <a:lnTo>
                  <a:pt x="53800" y="6752606"/>
                </a:lnTo>
                <a:lnTo>
                  <a:pt x="58765" y="6759726"/>
                </a:lnTo>
                <a:lnTo>
                  <a:pt x="51342" y="6761083"/>
                </a:lnTo>
                <a:lnTo>
                  <a:pt x="46023" y="6761710"/>
                </a:lnTo>
                <a:lnTo>
                  <a:pt x="33701" y="6761717"/>
                </a:lnTo>
                <a:lnTo>
                  <a:pt x="24252" y="6760425"/>
                </a:lnTo>
                <a:lnTo>
                  <a:pt x="15017" y="6758142"/>
                </a:lnTo>
                <a:lnTo>
                  <a:pt x="9401" y="6772287"/>
                </a:lnTo>
                <a:lnTo>
                  <a:pt x="700" y="6788726"/>
                </a:lnTo>
                <a:lnTo>
                  <a:pt x="0" y="6789968"/>
                </a:lnTo>
                <a:lnTo>
                  <a:pt x="0" y="6858000"/>
                </a:lnTo>
                <a:lnTo>
                  <a:pt x="1763" y="6858000"/>
                </a:lnTo>
                <a:lnTo>
                  <a:pt x="1747" y="6853616"/>
                </a:lnTo>
                <a:lnTo>
                  <a:pt x="2464" y="6838120"/>
                </a:lnTo>
                <a:lnTo>
                  <a:pt x="1083" y="6823355"/>
                </a:lnTo>
                <a:lnTo>
                  <a:pt x="2708" y="6809679"/>
                </a:lnTo>
                <a:lnTo>
                  <a:pt x="3415" y="6803334"/>
                </a:lnTo>
                <a:lnTo>
                  <a:pt x="6011" y="6797249"/>
                </a:lnTo>
                <a:lnTo>
                  <a:pt x="9728" y="6791993"/>
                </a:lnTo>
                <a:lnTo>
                  <a:pt x="14216" y="6786168"/>
                </a:lnTo>
                <a:lnTo>
                  <a:pt x="18837" y="6782734"/>
                </a:lnTo>
                <a:lnTo>
                  <a:pt x="26123" y="6778987"/>
                </a:lnTo>
                <a:lnTo>
                  <a:pt x="35085" y="6776484"/>
                </a:lnTo>
                <a:lnTo>
                  <a:pt x="45167" y="6774813"/>
                </a:lnTo>
                <a:lnTo>
                  <a:pt x="46276" y="6784797"/>
                </a:lnTo>
                <a:lnTo>
                  <a:pt x="49909" y="6792073"/>
                </a:lnTo>
                <a:lnTo>
                  <a:pt x="55705" y="6804393"/>
                </a:lnTo>
                <a:lnTo>
                  <a:pt x="56538" y="6809592"/>
                </a:lnTo>
                <a:lnTo>
                  <a:pt x="56390" y="6816351"/>
                </a:lnTo>
                <a:lnTo>
                  <a:pt x="53581" y="6823426"/>
                </a:lnTo>
                <a:lnTo>
                  <a:pt x="44818" y="6834089"/>
                </a:lnTo>
                <a:lnTo>
                  <a:pt x="64573" y="6823574"/>
                </a:lnTo>
                <a:lnTo>
                  <a:pt x="80681" y="6814932"/>
                </a:lnTo>
                <a:lnTo>
                  <a:pt x="95463" y="6806448"/>
                </a:lnTo>
                <a:lnTo>
                  <a:pt x="107717" y="6800667"/>
                </a:lnTo>
                <a:lnTo>
                  <a:pt x="114019" y="6798481"/>
                </a:lnTo>
                <a:lnTo>
                  <a:pt x="119554" y="6796865"/>
                </a:lnTo>
                <a:lnTo>
                  <a:pt x="125220" y="6797643"/>
                </a:lnTo>
                <a:lnTo>
                  <a:pt x="129561" y="6798575"/>
                </a:lnTo>
                <a:lnTo>
                  <a:pt x="134037" y="6801899"/>
                </a:lnTo>
                <a:lnTo>
                  <a:pt x="138301" y="6806214"/>
                </a:lnTo>
                <a:lnTo>
                  <a:pt x="142143" y="6812502"/>
                </a:lnTo>
                <a:lnTo>
                  <a:pt x="146334" y="6820194"/>
                </a:lnTo>
                <a:lnTo>
                  <a:pt x="188848" y="6739574"/>
                </a:lnTo>
                <a:lnTo>
                  <a:pt x="181290" y="6738540"/>
                </a:lnTo>
                <a:lnTo>
                  <a:pt x="174078" y="6738907"/>
                </a:lnTo>
                <a:lnTo>
                  <a:pt x="169106" y="6740937"/>
                </a:lnTo>
                <a:lnTo>
                  <a:pt x="166021" y="6743228"/>
                </a:lnTo>
                <a:lnTo>
                  <a:pt x="163501" y="6745932"/>
                </a:lnTo>
                <a:lnTo>
                  <a:pt x="162095" y="6749471"/>
                </a:lnTo>
                <a:lnTo>
                  <a:pt x="161525" y="6758205"/>
                </a:lnTo>
                <a:lnTo>
                  <a:pt x="161515" y="6767357"/>
                </a:lnTo>
                <a:lnTo>
                  <a:pt x="159826" y="6775261"/>
                </a:lnTo>
                <a:lnTo>
                  <a:pt x="157864" y="6778383"/>
                </a:lnTo>
                <a:lnTo>
                  <a:pt x="155901" y="6781503"/>
                </a:lnTo>
                <a:lnTo>
                  <a:pt x="151698" y="6782962"/>
                </a:lnTo>
                <a:lnTo>
                  <a:pt x="145607" y="6784163"/>
                </a:lnTo>
                <a:lnTo>
                  <a:pt x="138543" y="6777771"/>
                </a:lnTo>
                <a:lnTo>
                  <a:pt x="130077" y="6774917"/>
                </a:lnTo>
                <a:lnTo>
                  <a:pt x="123499" y="6772321"/>
                </a:lnTo>
                <a:lnTo>
                  <a:pt x="115307" y="6774249"/>
                </a:lnTo>
                <a:lnTo>
                  <a:pt x="106903" y="6777167"/>
                </a:lnTo>
                <a:lnTo>
                  <a:pt x="97730" y="6780656"/>
                </a:lnTo>
                <a:lnTo>
                  <a:pt x="73429" y="6791227"/>
                </a:lnTo>
                <a:lnTo>
                  <a:pt x="78127" y="6784412"/>
                </a:lnTo>
                <a:lnTo>
                  <a:pt x="82055" y="6778171"/>
                </a:lnTo>
                <a:lnTo>
                  <a:pt x="84302" y="6770680"/>
                </a:lnTo>
                <a:lnTo>
                  <a:pt x="86551" y="6763192"/>
                </a:lnTo>
                <a:lnTo>
                  <a:pt x="88239" y="6755288"/>
                </a:lnTo>
                <a:lnTo>
                  <a:pt x="89368" y="6746968"/>
                </a:lnTo>
                <a:lnTo>
                  <a:pt x="88819" y="6737401"/>
                </a:lnTo>
                <a:lnTo>
                  <a:pt x="86730" y="6728978"/>
                </a:lnTo>
                <a:lnTo>
                  <a:pt x="131331" y="6717460"/>
                </a:lnTo>
                <a:lnTo>
                  <a:pt x="118421" y="6683825"/>
                </a:lnTo>
                <a:lnTo>
                  <a:pt x="115076" y="6672180"/>
                </a:lnTo>
                <a:lnTo>
                  <a:pt x="113965" y="6662198"/>
                </a:lnTo>
                <a:lnTo>
                  <a:pt x="113838" y="6650657"/>
                </a:lnTo>
                <a:lnTo>
                  <a:pt x="116372" y="6638797"/>
                </a:lnTo>
                <a:lnTo>
                  <a:pt x="121081" y="6622832"/>
                </a:lnTo>
                <a:close/>
                <a:moveTo>
                  <a:pt x="5855087" y="6573950"/>
                </a:moveTo>
                <a:lnTo>
                  <a:pt x="5850375" y="6574088"/>
                </a:lnTo>
                <a:lnTo>
                  <a:pt x="5844848" y="6574830"/>
                </a:lnTo>
                <a:lnTo>
                  <a:pt x="5830778" y="6577713"/>
                </a:lnTo>
                <a:lnTo>
                  <a:pt x="5835936" y="6583970"/>
                </a:lnTo>
                <a:lnTo>
                  <a:pt x="5839463" y="6591439"/>
                </a:lnTo>
                <a:lnTo>
                  <a:pt x="5842990" y="6598911"/>
                </a:lnTo>
                <a:lnTo>
                  <a:pt x="5847084" y="6606800"/>
                </a:lnTo>
                <a:lnTo>
                  <a:pt x="5852495" y="6612030"/>
                </a:lnTo>
                <a:lnTo>
                  <a:pt x="5856139" y="6613525"/>
                </a:lnTo>
                <a:lnTo>
                  <a:pt x="5859788" y="6615021"/>
                </a:lnTo>
                <a:lnTo>
                  <a:pt x="5865628" y="6615726"/>
                </a:lnTo>
                <a:lnTo>
                  <a:pt x="5871974" y="6614377"/>
                </a:lnTo>
                <a:lnTo>
                  <a:pt x="5878320" y="6613026"/>
                </a:lnTo>
                <a:lnTo>
                  <a:pt x="5886545" y="6609439"/>
                </a:lnTo>
                <a:lnTo>
                  <a:pt x="5880501" y="6601314"/>
                </a:lnTo>
                <a:lnTo>
                  <a:pt x="5875028" y="6593610"/>
                </a:lnTo>
                <a:lnTo>
                  <a:pt x="5869869" y="6587353"/>
                </a:lnTo>
                <a:lnTo>
                  <a:pt x="5866657" y="6581331"/>
                </a:lnTo>
                <a:lnTo>
                  <a:pt x="5861562" y="6577549"/>
                </a:lnTo>
                <a:lnTo>
                  <a:pt x="5859297" y="6575866"/>
                </a:lnTo>
                <a:close/>
                <a:moveTo>
                  <a:pt x="6143491" y="6554592"/>
                </a:moveTo>
                <a:lnTo>
                  <a:pt x="6139405" y="6555075"/>
                </a:lnTo>
                <a:lnTo>
                  <a:pt x="6133948" y="6555725"/>
                </a:lnTo>
                <a:lnTo>
                  <a:pt x="6127700" y="6556966"/>
                </a:lnTo>
                <a:lnTo>
                  <a:pt x="6120442" y="6559804"/>
                </a:lnTo>
                <a:lnTo>
                  <a:pt x="6111821" y="6562806"/>
                </a:lnTo>
                <a:lnTo>
                  <a:pt x="6111516" y="6567286"/>
                </a:lnTo>
                <a:lnTo>
                  <a:pt x="6108703" y="6571075"/>
                </a:lnTo>
                <a:lnTo>
                  <a:pt x="6103603" y="6573164"/>
                </a:lnTo>
                <a:lnTo>
                  <a:pt x="6098146" y="6573814"/>
                </a:lnTo>
                <a:lnTo>
                  <a:pt x="6090316" y="6576228"/>
                </a:lnTo>
                <a:lnTo>
                  <a:pt x="6084068" y="6577466"/>
                </a:lnTo>
                <a:lnTo>
                  <a:pt x="6076591" y="6581320"/>
                </a:lnTo>
                <a:lnTo>
                  <a:pt x="6070259" y="6586023"/>
                </a:lnTo>
                <a:lnTo>
                  <a:pt x="6076858" y="6586225"/>
                </a:lnTo>
                <a:lnTo>
                  <a:pt x="6085617" y="6585674"/>
                </a:lnTo>
                <a:lnTo>
                  <a:pt x="6095955" y="6583945"/>
                </a:lnTo>
                <a:lnTo>
                  <a:pt x="6105150" y="6581370"/>
                </a:lnTo>
                <a:lnTo>
                  <a:pt x="6115926" y="6577617"/>
                </a:lnTo>
                <a:lnTo>
                  <a:pt x="6128288" y="6572688"/>
                </a:lnTo>
                <a:lnTo>
                  <a:pt x="6152652" y="6561396"/>
                </a:lnTo>
                <a:lnTo>
                  <a:pt x="6150581" y="6558681"/>
                </a:lnTo>
                <a:lnTo>
                  <a:pt x="6147719" y="6556554"/>
                </a:lnTo>
                <a:close/>
                <a:moveTo>
                  <a:pt x="84142" y="6517272"/>
                </a:moveTo>
                <a:lnTo>
                  <a:pt x="84983" y="6524662"/>
                </a:lnTo>
                <a:lnTo>
                  <a:pt x="86804" y="6530526"/>
                </a:lnTo>
                <a:lnTo>
                  <a:pt x="89063" y="6534459"/>
                </a:lnTo>
                <a:lnTo>
                  <a:pt x="94897" y="6536537"/>
                </a:lnTo>
                <a:lnTo>
                  <a:pt x="103428" y="6540619"/>
                </a:lnTo>
                <a:lnTo>
                  <a:pt x="109264" y="6542698"/>
                </a:lnTo>
                <a:lnTo>
                  <a:pt x="113261" y="6544537"/>
                </a:lnTo>
                <a:lnTo>
                  <a:pt x="100035" y="6552760"/>
                </a:lnTo>
                <a:lnTo>
                  <a:pt x="85510" y="6561145"/>
                </a:lnTo>
                <a:lnTo>
                  <a:pt x="69029" y="6572585"/>
                </a:lnTo>
                <a:lnTo>
                  <a:pt x="61439" y="6578223"/>
                </a:lnTo>
                <a:lnTo>
                  <a:pt x="55144" y="6583699"/>
                </a:lnTo>
                <a:lnTo>
                  <a:pt x="49931" y="6589977"/>
                </a:lnTo>
                <a:lnTo>
                  <a:pt x="44176" y="6595854"/>
                </a:lnTo>
                <a:lnTo>
                  <a:pt x="42101" y="6602206"/>
                </a:lnTo>
                <a:lnTo>
                  <a:pt x="39483" y="6608158"/>
                </a:lnTo>
                <a:lnTo>
                  <a:pt x="40007" y="6614183"/>
                </a:lnTo>
                <a:lnTo>
                  <a:pt x="42043" y="6619081"/>
                </a:lnTo>
                <a:lnTo>
                  <a:pt x="48519" y="6623891"/>
                </a:lnTo>
                <a:lnTo>
                  <a:pt x="56512" y="6627571"/>
                </a:lnTo>
                <a:lnTo>
                  <a:pt x="59567" y="6619691"/>
                </a:lnTo>
                <a:lnTo>
                  <a:pt x="64140" y="6610683"/>
                </a:lnTo>
                <a:lnTo>
                  <a:pt x="70552" y="6601913"/>
                </a:lnTo>
                <a:lnTo>
                  <a:pt x="78262" y="6592978"/>
                </a:lnTo>
                <a:lnTo>
                  <a:pt x="93684" y="6575111"/>
                </a:lnTo>
                <a:lnTo>
                  <a:pt x="110945" y="6557480"/>
                </a:lnTo>
                <a:lnTo>
                  <a:pt x="116378" y="6550238"/>
                </a:lnTo>
                <a:lnTo>
                  <a:pt x="120732" y="6542194"/>
                </a:lnTo>
                <a:lnTo>
                  <a:pt x="122808" y="6535844"/>
                </a:lnTo>
                <a:lnTo>
                  <a:pt x="121530" y="6530381"/>
                </a:lnTo>
                <a:lnTo>
                  <a:pt x="120890" y="6527650"/>
                </a:lnTo>
                <a:lnTo>
                  <a:pt x="118413" y="6524680"/>
                </a:lnTo>
                <a:lnTo>
                  <a:pt x="115716" y="6522676"/>
                </a:lnTo>
                <a:lnTo>
                  <a:pt x="112256" y="6521237"/>
                </a:lnTo>
                <a:lnTo>
                  <a:pt x="99610" y="6518610"/>
                </a:lnTo>
                <a:close/>
                <a:moveTo>
                  <a:pt x="6052554" y="6398856"/>
                </a:moveTo>
                <a:lnTo>
                  <a:pt x="6038250" y="6406976"/>
                </a:lnTo>
                <a:lnTo>
                  <a:pt x="6029123" y="6415425"/>
                </a:lnTo>
                <a:lnTo>
                  <a:pt x="6023151" y="6421533"/>
                </a:lnTo>
                <a:lnTo>
                  <a:pt x="6018302" y="6428474"/>
                </a:lnTo>
                <a:lnTo>
                  <a:pt x="6015031" y="6434244"/>
                </a:lnTo>
                <a:lnTo>
                  <a:pt x="6010180" y="6441187"/>
                </a:lnTo>
                <a:lnTo>
                  <a:pt x="6004771" y="6447710"/>
                </a:lnTo>
                <a:lnTo>
                  <a:pt x="5994297" y="6456326"/>
                </a:lnTo>
                <a:lnTo>
                  <a:pt x="6003413" y="6453730"/>
                </a:lnTo>
                <a:lnTo>
                  <a:pt x="6013655" y="6451966"/>
                </a:lnTo>
                <a:lnTo>
                  <a:pt x="6022320" y="6451375"/>
                </a:lnTo>
                <a:lnTo>
                  <a:pt x="6029075" y="6450532"/>
                </a:lnTo>
                <a:lnTo>
                  <a:pt x="6036163" y="6451113"/>
                </a:lnTo>
                <a:lnTo>
                  <a:pt x="6042690" y="6451274"/>
                </a:lnTo>
                <a:lnTo>
                  <a:pt x="6047414" y="6453611"/>
                </a:lnTo>
                <a:lnTo>
                  <a:pt x="6052590" y="6453943"/>
                </a:lnTo>
                <a:lnTo>
                  <a:pt x="6059897" y="6459371"/>
                </a:lnTo>
                <a:lnTo>
                  <a:pt x="6066189" y="6466386"/>
                </a:lnTo>
                <a:lnTo>
                  <a:pt x="6070338" y="6474159"/>
                </a:lnTo>
                <a:lnTo>
                  <a:pt x="6073931" y="6481510"/>
                </a:lnTo>
                <a:lnTo>
                  <a:pt x="6080888" y="6497221"/>
                </a:lnTo>
                <a:lnTo>
                  <a:pt x="6084253" y="6505577"/>
                </a:lnTo>
                <a:lnTo>
                  <a:pt x="6088629" y="6512345"/>
                </a:lnTo>
                <a:lnTo>
                  <a:pt x="6095147" y="6518359"/>
                </a:lnTo>
                <a:lnTo>
                  <a:pt x="6102682" y="6522783"/>
                </a:lnTo>
                <a:lnTo>
                  <a:pt x="6107860" y="6523113"/>
                </a:lnTo>
                <a:lnTo>
                  <a:pt x="6114158" y="6524279"/>
                </a:lnTo>
                <a:lnTo>
                  <a:pt x="6118546" y="6525194"/>
                </a:lnTo>
                <a:lnTo>
                  <a:pt x="6126651" y="6524185"/>
                </a:lnTo>
                <a:lnTo>
                  <a:pt x="6123395" y="6518253"/>
                </a:lnTo>
                <a:lnTo>
                  <a:pt x="6124083" y="6509390"/>
                </a:lnTo>
                <a:lnTo>
                  <a:pt x="6124211" y="6500112"/>
                </a:lnTo>
                <a:lnTo>
                  <a:pt x="6122984" y="6491001"/>
                </a:lnTo>
                <a:lnTo>
                  <a:pt x="6121978" y="6486740"/>
                </a:lnTo>
                <a:lnTo>
                  <a:pt x="6119392" y="6483649"/>
                </a:lnTo>
                <a:lnTo>
                  <a:pt x="6116020" y="6481145"/>
                </a:lnTo>
                <a:lnTo>
                  <a:pt x="6112649" y="6478639"/>
                </a:lnTo>
                <a:lnTo>
                  <a:pt x="6106909" y="6477892"/>
                </a:lnTo>
                <a:lnTo>
                  <a:pt x="6100156" y="6478732"/>
                </a:lnTo>
                <a:lnTo>
                  <a:pt x="6092840" y="6479156"/>
                </a:lnTo>
                <a:lnTo>
                  <a:pt x="6082146" y="6482926"/>
                </a:lnTo>
                <a:lnTo>
                  <a:pt x="6089250" y="6471803"/>
                </a:lnTo>
                <a:lnTo>
                  <a:pt x="6092976" y="6464026"/>
                </a:lnTo>
                <a:lnTo>
                  <a:pt x="6094559" y="6457004"/>
                </a:lnTo>
                <a:lnTo>
                  <a:pt x="6093217" y="6451319"/>
                </a:lnTo>
                <a:lnTo>
                  <a:pt x="6090633" y="6448229"/>
                </a:lnTo>
                <a:lnTo>
                  <a:pt x="6087489" y="6444719"/>
                </a:lnTo>
                <a:lnTo>
                  <a:pt x="6076918" y="6439212"/>
                </a:lnTo>
                <a:lnTo>
                  <a:pt x="6065559" y="6434287"/>
                </a:lnTo>
                <a:lnTo>
                  <a:pt x="6061063" y="6430949"/>
                </a:lnTo>
                <a:lnTo>
                  <a:pt x="6056005" y="6427190"/>
                </a:lnTo>
                <a:lnTo>
                  <a:pt x="6053872" y="6422093"/>
                </a:lnTo>
                <a:lnTo>
                  <a:pt x="6050616" y="6416161"/>
                </a:lnTo>
                <a:lnTo>
                  <a:pt x="6050516" y="6407886"/>
                </a:lnTo>
                <a:close/>
                <a:moveTo>
                  <a:pt x="6014185" y="6369990"/>
                </a:moveTo>
                <a:lnTo>
                  <a:pt x="6003054" y="6371608"/>
                </a:lnTo>
                <a:lnTo>
                  <a:pt x="5990816" y="6375711"/>
                </a:lnTo>
                <a:lnTo>
                  <a:pt x="5993615" y="6377790"/>
                </a:lnTo>
                <a:lnTo>
                  <a:pt x="5995113" y="6380001"/>
                </a:lnTo>
                <a:lnTo>
                  <a:pt x="5995133" y="6383313"/>
                </a:lnTo>
                <a:lnTo>
                  <a:pt x="5994411" y="6387174"/>
                </a:lnTo>
                <a:lnTo>
                  <a:pt x="5990748" y="6396543"/>
                </a:lnTo>
                <a:lnTo>
                  <a:pt x="5986348" y="6406462"/>
                </a:lnTo>
                <a:lnTo>
                  <a:pt x="5982486" y="6413487"/>
                </a:lnTo>
                <a:lnTo>
                  <a:pt x="5981585" y="6418313"/>
                </a:lnTo>
                <a:lnTo>
                  <a:pt x="5981964" y="6419694"/>
                </a:lnTo>
                <a:lnTo>
                  <a:pt x="5984003" y="6419009"/>
                </a:lnTo>
                <a:lnTo>
                  <a:pt x="5992140" y="6412964"/>
                </a:lnTo>
                <a:lnTo>
                  <a:pt x="5996004" y="6405939"/>
                </a:lnTo>
                <a:lnTo>
                  <a:pt x="5997842" y="6402911"/>
                </a:lnTo>
                <a:lnTo>
                  <a:pt x="6000801" y="6400713"/>
                </a:lnTo>
                <a:lnTo>
                  <a:pt x="6006718" y="6396317"/>
                </a:lnTo>
                <a:lnTo>
                  <a:pt x="6014137" y="6394131"/>
                </a:lnTo>
                <a:lnTo>
                  <a:pt x="6021933" y="6393329"/>
                </a:lnTo>
                <a:lnTo>
                  <a:pt x="6029910" y="6391557"/>
                </a:lnTo>
                <a:lnTo>
                  <a:pt x="6037148" y="6390340"/>
                </a:lnTo>
                <a:lnTo>
                  <a:pt x="6045121" y="6388572"/>
                </a:lnTo>
                <a:lnTo>
                  <a:pt x="6037830" y="6379858"/>
                </a:lnTo>
                <a:lnTo>
                  <a:pt x="6033535" y="6375566"/>
                </a:lnTo>
                <a:lnTo>
                  <a:pt x="6028317" y="6372792"/>
                </a:lnTo>
                <a:lnTo>
                  <a:pt x="6022362" y="6370566"/>
                </a:lnTo>
                <a:close/>
                <a:moveTo>
                  <a:pt x="6379639" y="6284727"/>
                </a:moveTo>
                <a:lnTo>
                  <a:pt x="6373682" y="6284995"/>
                </a:lnTo>
                <a:lnTo>
                  <a:pt x="6365581" y="6286026"/>
                </a:lnTo>
                <a:lnTo>
                  <a:pt x="6357251" y="6288058"/>
                </a:lnTo>
                <a:lnTo>
                  <a:pt x="6346548" y="6291851"/>
                </a:lnTo>
                <a:lnTo>
                  <a:pt x="6334265" y="6296819"/>
                </a:lnTo>
                <a:lnTo>
                  <a:pt x="6342890" y="6302050"/>
                </a:lnTo>
                <a:lnTo>
                  <a:pt x="6350394" y="6306450"/>
                </a:lnTo>
                <a:lnTo>
                  <a:pt x="6356450" y="6308602"/>
                </a:lnTo>
                <a:lnTo>
                  <a:pt x="6360926" y="6311927"/>
                </a:lnTo>
                <a:lnTo>
                  <a:pt x="6363165" y="6313589"/>
                </a:lnTo>
                <a:lnTo>
                  <a:pt x="6362473" y="6316597"/>
                </a:lnTo>
                <a:lnTo>
                  <a:pt x="6362341" y="6320019"/>
                </a:lnTo>
                <a:lnTo>
                  <a:pt x="6360296" y="6323200"/>
                </a:lnTo>
                <a:lnTo>
                  <a:pt x="6356310" y="6331980"/>
                </a:lnTo>
                <a:lnTo>
                  <a:pt x="6345767" y="6346461"/>
                </a:lnTo>
                <a:lnTo>
                  <a:pt x="6358182" y="6338070"/>
                </a:lnTo>
                <a:lnTo>
                  <a:pt x="6369347" y="6332272"/>
                </a:lnTo>
                <a:lnTo>
                  <a:pt x="6386931" y="6324197"/>
                </a:lnTo>
                <a:lnTo>
                  <a:pt x="6391941" y="6313826"/>
                </a:lnTo>
                <a:lnTo>
                  <a:pt x="6395600" y="6303626"/>
                </a:lnTo>
                <a:lnTo>
                  <a:pt x="6395965" y="6299201"/>
                </a:lnTo>
                <a:lnTo>
                  <a:pt x="6396327" y="6294774"/>
                </a:lnTo>
                <a:lnTo>
                  <a:pt x="6393761" y="6291692"/>
                </a:lnTo>
                <a:lnTo>
                  <a:pt x="6391756" y="6289028"/>
                </a:lnTo>
                <a:lnTo>
                  <a:pt x="6388956" y="6286949"/>
                </a:lnTo>
                <a:lnTo>
                  <a:pt x="6384809" y="6285042"/>
                </a:lnTo>
                <a:close/>
                <a:moveTo>
                  <a:pt x="6518" y="6245737"/>
                </a:moveTo>
                <a:lnTo>
                  <a:pt x="0" y="6247738"/>
                </a:lnTo>
                <a:lnTo>
                  <a:pt x="0" y="6263030"/>
                </a:lnTo>
                <a:lnTo>
                  <a:pt x="6364" y="6261572"/>
                </a:lnTo>
                <a:lnTo>
                  <a:pt x="13402" y="6258826"/>
                </a:lnTo>
                <a:lnTo>
                  <a:pt x="17236" y="6255978"/>
                </a:lnTo>
                <a:lnTo>
                  <a:pt x="20723" y="6251733"/>
                </a:lnTo>
                <a:lnTo>
                  <a:pt x="22328" y="6247230"/>
                </a:lnTo>
                <a:lnTo>
                  <a:pt x="14250" y="6245786"/>
                </a:lnTo>
                <a:close/>
                <a:moveTo>
                  <a:pt x="6314436" y="6237624"/>
                </a:moveTo>
                <a:lnTo>
                  <a:pt x="6310377" y="6238089"/>
                </a:lnTo>
                <a:lnTo>
                  <a:pt x="6308816" y="6239247"/>
                </a:lnTo>
                <a:lnTo>
                  <a:pt x="6306477" y="6240986"/>
                </a:lnTo>
                <a:lnTo>
                  <a:pt x="6306633" y="6243420"/>
                </a:lnTo>
                <a:lnTo>
                  <a:pt x="6306374" y="6247868"/>
                </a:lnTo>
                <a:lnTo>
                  <a:pt x="6308040" y="6252583"/>
                </a:lnTo>
                <a:lnTo>
                  <a:pt x="6310852" y="6258150"/>
                </a:lnTo>
                <a:lnTo>
                  <a:pt x="6316733" y="6264837"/>
                </a:lnTo>
                <a:lnTo>
                  <a:pt x="6309918" y="6269049"/>
                </a:lnTo>
                <a:lnTo>
                  <a:pt x="6303674" y="6273688"/>
                </a:lnTo>
                <a:lnTo>
                  <a:pt x="6297224" y="6279329"/>
                </a:lnTo>
                <a:lnTo>
                  <a:pt x="6293478" y="6284663"/>
                </a:lnTo>
                <a:lnTo>
                  <a:pt x="6292074" y="6288258"/>
                </a:lnTo>
                <a:lnTo>
                  <a:pt x="6292648" y="6288683"/>
                </a:lnTo>
                <a:lnTo>
                  <a:pt x="6293220" y="6289109"/>
                </a:lnTo>
                <a:lnTo>
                  <a:pt x="6295144" y="6289379"/>
                </a:lnTo>
                <a:lnTo>
                  <a:pt x="6298057" y="6288067"/>
                </a:lnTo>
                <a:lnTo>
                  <a:pt x="6309713" y="6282811"/>
                </a:lnTo>
                <a:lnTo>
                  <a:pt x="6317517" y="6277014"/>
                </a:lnTo>
                <a:lnTo>
                  <a:pt x="6323554" y="6273381"/>
                </a:lnTo>
                <a:lnTo>
                  <a:pt x="6327821" y="6271912"/>
                </a:lnTo>
                <a:lnTo>
                  <a:pt x="6329173" y="6271759"/>
                </a:lnTo>
                <a:lnTo>
                  <a:pt x="6330110" y="6273615"/>
                </a:lnTo>
                <a:lnTo>
                  <a:pt x="6328339" y="6275779"/>
                </a:lnTo>
                <a:lnTo>
                  <a:pt x="6324960" y="6282543"/>
                </a:lnTo>
                <a:lnTo>
                  <a:pt x="6323141" y="6288147"/>
                </a:lnTo>
                <a:lnTo>
                  <a:pt x="6323299" y="6290583"/>
                </a:lnTo>
                <a:lnTo>
                  <a:pt x="6325015" y="6291858"/>
                </a:lnTo>
                <a:lnTo>
                  <a:pt x="6329280" y="6290390"/>
                </a:lnTo>
                <a:lnTo>
                  <a:pt x="6336462" y="6287608"/>
                </a:lnTo>
                <a:lnTo>
                  <a:pt x="6346766" y="6282507"/>
                </a:lnTo>
                <a:lnTo>
                  <a:pt x="6358834" y="6275243"/>
                </a:lnTo>
                <a:lnTo>
                  <a:pt x="6356545" y="6273541"/>
                </a:lnTo>
                <a:lnTo>
                  <a:pt x="6355399" y="6272691"/>
                </a:lnTo>
                <a:lnTo>
                  <a:pt x="6355034" y="6271260"/>
                </a:lnTo>
                <a:lnTo>
                  <a:pt x="6355451" y="6269251"/>
                </a:lnTo>
                <a:lnTo>
                  <a:pt x="6356854" y="6265656"/>
                </a:lnTo>
                <a:lnTo>
                  <a:pt x="6360966" y="6261752"/>
                </a:lnTo>
                <a:lnTo>
                  <a:pt x="6363930" y="6256997"/>
                </a:lnTo>
                <a:lnTo>
                  <a:pt x="6365334" y="6253404"/>
                </a:lnTo>
                <a:lnTo>
                  <a:pt x="6365751" y="6251393"/>
                </a:lnTo>
                <a:lnTo>
                  <a:pt x="6365178" y="6250968"/>
                </a:lnTo>
                <a:lnTo>
                  <a:pt x="6363460" y="6249691"/>
                </a:lnTo>
                <a:lnTo>
                  <a:pt x="6361171" y="6247991"/>
                </a:lnTo>
                <a:lnTo>
                  <a:pt x="6343271" y="6257882"/>
                </a:lnTo>
                <a:lnTo>
                  <a:pt x="6336089" y="6260667"/>
                </a:lnTo>
                <a:lnTo>
                  <a:pt x="6333958" y="6261400"/>
                </a:lnTo>
                <a:lnTo>
                  <a:pt x="6331459" y="6260704"/>
                </a:lnTo>
                <a:lnTo>
                  <a:pt x="6332498" y="6255680"/>
                </a:lnTo>
                <a:lnTo>
                  <a:pt x="6332757" y="6251234"/>
                </a:lnTo>
                <a:lnTo>
                  <a:pt x="6330104" y="6248102"/>
                </a:lnTo>
                <a:lnTo>
                  <a:pt x="6328227" y="6244392"/>
                </a:lnTo>
                <a:lnTo>
                  <a:pt x="6326148" y="6241685"/>
                </a:lnTo>
                <a:lnTo>
                  <a:pt x="6321929" y="6239714"/>
                </a:lnTo>
                <a:lnTo>
                  <a:pt x="6317509" y="6238746"/>
                </a:lnTo>
                <a:close/>
                <a:moveTo>
                  <a:pt x="6310554" y="6194438"/>
                </a:moveTo>
                <a:lnTo>
                  <a:pt x="6304637" y="6194771"/>
                </a:lnTo>
                <a:lnTo>
                  <a:pt x="6296333" y="6196876"/>
                </a:lnTo>
                <a:lnTo>
                  <a:pt x="6285096" y="6200344"/>
                </a:lnTo>
                <a:lnTo>
                  <a:pt x="6287333" y="6204372"/>
                </a:lnTo>
                <a:lnTo>
                  <a:pt x="6289026" y="6207992"/>
                </a:lnTo>
                <a:lnTo>
                  <a:pt x="6289921" y="6212202"/>
                </a:lnTo>
                <a:lnTo>
                  <a:pt x="6292409" y="6215233"/>
                </a:lnTo>
                <a:lnTo>
                  <a:pt x="6295691" y="6217670"/>
                </a:lnTo>
                <a:lnTo>
                  <a:pt x="6297581" y="6217891"/>
                </a:lnTo>
                <a:lnTo>
                  <a:pt x="6301608" y="6217339"/>
                </a:lnTo>
                <a:lnTo>
                  <a:pt x="6310162" y="6214237"/>
                </a:lnTo>
                <a:lnTo>
                  <a:pt x="6323237" y="6208587"/>
                </a:lnTo>
                <a:lnTo>
                  <a:pt x="6320649" y="6200757"/>
                </a:lnTo>
                <a:lnTo>
                  <a:pt x="6318163" y="6197727"/>
                </a:lnTo>
                <a:lnTo>
                  <a:pt x="6314084" y="6195880"/>
                </a:lnTo>
                <a:close/>
                <a:moveTo>
                  <a:pt x="6311771" y="6164356"/>
                </a:moveTo>
                <a:lnTo>
                  <a:pt x="6304198" y="6166745"/>
                </a:lnTo>
                <a:lnTo>
                  <a:pt x="6295856" y="6169707"/>
                </a:lnTo>
                <a:lnTo>
                  <a:pt x="6274770" y="6178089"/>
                </a:lnTo>
                <a:lnTo>
                  <a:pt x="6276497" y="6181660"/>
                </a:lnTo>
                <a:lnTo>
                  <a:pt x="6276907" y="6185399"/>
                </a:lnTo>
                <a:lnTo>
                  <a:pt x="6279629" y="6187421"/>
                </a:lnTo>
                <a:lnTo>
                  <a:pt x="6283122" y="6188871"/>
                </a:lnTo>
                <a:lnTo>
                  <a:pt x="6289470" y="6189009"/>
                </a:lnTo>
                <a:lnTo>
                  <a:pt x="6297814" y="6186045"/>
                </a:lnTo>
                <a:lnTo>
                  <a:pt x="6309239" y="6180793"/>
                </a:lnTo>
                <a:lnTo>
                  <a:pt x="6322659" y="6172444"/>
                </a:lnTo>
                <a:lnTo>
                  <a:pt x="6323787" y="6167559"/>
                </a:lnTo>
                <a:lnTo>
                  <a:pt x="6322154" y="6166348"/>
                </a:lnTo>
                <a:lnTo>
                  <a:pt x="6322609" y="6164393"/>
                </a:lnTo>
                <a:lnTo>
                  <a:pt x="6318121" y="6164492"/>
                </a:lnTo>
                <a:close/>
                <a:moveTo>
                  <a:pt x="6122785" y="6159072"/>
                </a:moveTo>
                <a:lnTo>
                  <a:pt x="6108976" y="6159122"/>
                </a:lnTo>
                <a:lnTo>
                  <a:pt x="6106863" y="6159840"/>
                </a:lnTo>
                <a:lnTo>
                  <a:pt x="6111267" y="6160824"/>
                </a:lnTo>
                <a:lnTo>
                  <a:pt x="6114327" y="6161951"/>
                </a:lnTo>
                <a:lnTo>
                  <a:pt x="6116419" y="6164651"/>
                </a:lnTo>
                <a:lnTo>
                  <a:pt x="6119834" y="6170620"/>
                </a:lnTo>
                <a:lnTo>
                  <a:pt x="6121706" y="6177735"/>
                </a:lnTo>
                <a:lnTo>
                  <a:pt x="6124348" y="6184278"/>
                </a:lnTo>
                <a:lnTo>
                  <a:pt x="6125668" y="6187550"/>
                </a:lnTo>
                <a:lnTo>
                  <a:pt x="6127959" y="6189251"/>
                </a:lnTo>
                <a:lnTo>
                  <a:pt x="6130820" y="6191377"/>
                </a:lnTo>
                <a:lnTo>
                  <a:pt x="6134654" y="6191933"/>
                </a:lnTo>
                <a:lnTo>
                  <a:pt x="6139058" y="6192912"/>
                </a:lnTo>
                <a:lnTo>
                  <a:pt x="6145973" y="6191181"/>
                </a:lnTo>
                <a:lnTo>
                  <a:pt x="6146743" y="6190608"/>
                </a:lnTo>
                <a:lnTo>
                  <a:pt x="6146940" y="6189611"/>
                </a:lnTo>
                <a:lnTo>
                  <a:pt x="6151566" y="6186177"/>
                </a:lnTo>
                <a:lnTo>
                  <a:pt x="6155992" y="6183738"/>
                </a:lnTo>
                <a:lnTo>
                  <a:pt x="6158478" y="6184443"/>
                </a:lnTo>
                <a:lnTo>
                  <a:pt x="6160591" y="6183723"/>
                </a:lnTo>
                <a:lnTo>
                  <a:pt x="6152887" y="6189445"/>
                </a:lnTo>
                <a:lnTo>
                  <a:pt x="6150178" y="6193160"/>
                </a:lnTo>
                <a:lnTo>
                  <a:pt x="6147666" y="6195876"/>
                </a:lnTo>
                <a:lnTo>
                  <a:pt x="6149761" y="6198573"/>
                </a:lnTo>
                <a:lnTo>
                  <a:pt x="6162268" y="6191834"/>
                </a:lnTo>
                <a:lnTo>
                  <a:pt x="6171511" y="6184967"/>
                </a:lnTo>
                <a:lnTo>
                  <a:pt x="6175964" y="6179110"/>
                </a:lnTo>
                <a:lnTo>
                  <a:pt x="6177702" y="6176968"/>
                </a:lnTo>
                <a:lnTo>
                  <a:pt x="6177525" y="6174548"/>
                </a:lnTo>
                <a:lnTo>
                  <a:pt x="6176976" y="6170702"/>
                </a:lnTo>
                <a:lnTo>
                  <a:pt x="6172395" y="6167300"/>
                </a:lnTo>
                <a:lnTo>
                  <a:pt x="6167043" y="6164470"/>
                </a:lnTo>
                <a:lnTo>
                  <a:pt x="6158807" y="6162933"/>
                </a:lnTo>
                <a:lnTo>
                  <a:pt x="6140223" y="6160576"/>
                </a:lnTo>
                <a:close/>
                <a:moveTo>
                  <a:pt x="6308806" y="6103765"/>
                </a:moveTo>
                <a:lnTo>
                  <a:pt x="6299776" y="6106315"/>
                </a:lnTo>
                <a:lnTo>
                  <a:pt x="6289183" y="6110028"/>
                </a:lnTo>
                <a:lnTo>
                  <a:pt x="6277597" y="6115308"/>
                </a:lnTo>
                <a:lnTo>
                  <a:pt x="6265790" y="6121586"/>
                </a:lnTo>
                <a:lnTo>
                  <a:pt x="6242514" y="6135549"/>
                </a:lnTo>
                <a:lnTo>
                  <a:pt x="6234723" y="6141338"/>
                </a:lnTo>
                <a:lnTo>
                  <a:pt x="6226153" y="6147703"/>
                </a:lnTo>
                <a:lnTo>
                  <a:pt x="6244753" y="6137212"/>
                </a:lnTo>
                <a:lnTo>
                  <a:pt x="6257681" y="6131765"/>
                </a:lnTo>
                <a:lnTo>
                  <a:pt x="6266151" y="6128800"/>
                </a:lnTo>
                <a:lnTo>
                  <a:pt x="6270166" y="6128310"/>
                </a:lnTo>
                <a:lnTo>
                  <a:pt x="6271506" y="6128147"/>
                </a:lnTo>
                <a:lnTo>
                  <a:pt x="6274742" y="6128237"/>
                </a:lnTo>
                <a:lnTo>
                  <a:pt x="6274862" y="6130639"/>
                </a:lnTo>
                <a:lnTo>
                  <a:pt x="6275544" y="6133461"/>
                </a:lnTo>
                <a:lnTo>
                  <a:pt x="6273663" y="6139011"/>
                </a:lnTo>
                <a:lnTo>
                  <a:pt x="6271789" y="6144562"/>
                </a:lnTo>
                <a:lnTo>
                  <a:pt x="6265136" y="6156983"/>
                </a:lnTo>
                <a:lnTo>
                  <a:pt x="6263479" y="6161539"/>
                </a:lnTo>
                <a:lnTo>
                  <a:pt x="6262941" y="6166927"/>
                </a:lnTo>
                <a:lnTo>
                  <a:pt x="6263625" y="6169745"/>
                </a:lnTo>
                <a:lnTo>
                  <a:pt x="6264741" y="6170576"/>
                </a:lnTo>
                <a:lnTo>
                  <a:pt x="6267417" y="6170252"/>
                </a:lnTo>
                <a:lnTo>
                  <a:pt x="6274329" y="6168442"/>
                </a:lnTo>
                <a:lnTo>
                  <a:pt x="6285138" y="6163737"/>
                </a:lnTo>
                <a:lnTo>
                  <a:pt x="6286557" y="6154371"/>
                </a:lnTo>
                <a:lnTo>
                  <a:pt x="6290210" y="6146671"/>
                </a:lnTo>
                <a:lnTo>
                  <a:pt x="6295743" y="6133418"/>
                </a:lnTo>
                <a:lnTo>
                  <a:pt x="6303171" y="6120419"/>
                </a:lnTo>
                <a:lnTo>
                  <a:pt x="6306272" y="6112297"/>
                </a:lnTo>
                <a:close/>
                <a:moveTo>
                  <a:pt x="5863365" y="6065897"/>
                </a:moveTo>
                <a:lnTo>
                  <a:pt x="5856295" y="6066262"/>
                </a:lnTo>
                <a:lnTo>
                  <a:pt x="5846956" y="6068311"/>
                </a:lnTo>
                <a:lnTo>
                  <a:pt x="5836863" y="6070925"/>
                </a:lnTo>
                <a:lnTo>
                  <a:pt x="5812138" y="6079518"/>
                </a:lnTo>
                <a:lnTo>
                  <a:pt x="5813026" y="6081303"/>
                </a:lnTo>
                <a:lnTo>
                  <a:pt x="5812609" y="6083240"/>
                </a:lnTo>
                <a:lnTo>
                  <a:pt x="5814802" y="6084869"/>
                </a:lnTo>
                <a:lnTo>
                  <a:pt x="5816447" y="6086091"/>
                </a:lnTo>
                <a:lnTo>
                  <a:pt x="5823724" y="6084755"/>
                </a:lnTo>
                <a:lnTo>
                  <a:pt x="5832098" y="6084235"/>
                </a:lnTo>
                <a:lnTo>
                  <a:pt x="5853041" y="6078449"/>
                </a:lnTo>
                <a:lnTo>
                  <a:pt x="5862380" y="6076399"/>
                </a:lnTo>
                <a:lnTo>
                  <a:pt x="5872267" y="6074754"/>
                </a:lnTo>
                <a:lnTo>
                  <a:pt x="5871585" y="6072004"/>
                </a:lnTo>
                <a:lnTo>
                  <a:pt x="5872209" y="6069098"/>
                </a:lnTo>
                <a:lnTo>
                  <a:pt x="5871870" y="6067721"/>
                </a:lnTo>
                <a:lnTo>
                  <a:pt x="5870225" y="6066499"/>
                </a:lnTo>
                <a:close/>
                <a:moveTo>
                  <a:pt x="6182368" y="6009846"/>
                </a:moveTo>
                <a:lnTo>
                  <a:pt x="6171932" y="6013543"/>
                </a:lnTo>
                <a:lnTo>
                  <a:pt x="6162041" y="6017645"/>
                </a:lnTo>
                <a:lnTo>
                  <a:pt x="6142934" y="6022919"/>
                </a:lnTo>
                <a:lnTo>
                  <a:pt x="6124153" y="6029570"/>
                </a:lnTo>
                <a:lnTo>
                  <a:pt x="6111630" y="6034007"/>
                </a:lnTo>
                <a:lnTo>
                  <a:pt x="6097338" y="6040566"/>
                </a:lnTo>
                <a:lnTo>
                  <a:pt x="6098397" y="6047080"/>
                </a:lnTo>
                <a:lnTo>
                  <a:pt x="6100899" y="6050086"/>
                </a:lnTo>
                <a:lnTo>
                  <a:pt x="6103629" y="6052114"/>
                </a:lnTo>
                <a:lnTo>
                  <a:pt x="6106588" y="6053161"/>
                </a:lnTo>
                <a:lnTo>
                  <a:pt x="6112399" y="6052899"/>
                </a:lnTo>
                <a:lnTo>
                  <a:pt x="6120297" y="6051898"/>
                </a:lnTo>
                <a:lnTo>
                  <a:pt x="6130958" y="6047223"/>
                </a:lnTo>
                <a:lnTo>
                  <a:pt x="6132178" y="6044692"/>
                </a:lnTo>
                <a:lnTo>
                  <a:pt x="6133173" y="6043143"/>
                </a:lnTo>
                <a:lnTo>
                  <a:pt x="6138022" y="6038731"/>
                </a:lnTo>
                <a:lnTo>
                  <a:pt x="6145504" y="6033985"/>
                </a:lnTo>
                <a:lnTo>
                  <a:pt x="6152985" y="6029237"/>
                </a:lnTo>
                <a:lnTo>
                  <a:pt x="6170036" y="6019006"/>
                </a:lnTo>
                <a:lnTo>
                  <a:pt x="6178288" y="6013686"/>
                </a:lnTo>
                <a:close/>
                <a:moveTo>
                  <a:pt x="5845642" y="6003589"/>
                </a:moveTo>
                <a:lnTo>
                  <a:pt x="5837172" y="6004165"/>
                </a:lnTo>
                <a:lnTo>
                  <a:pt x="5826609" y="6005479"/>
                </a:lnTo>
                <a:lnTo>
                  <a:pt x="5813731" y="6008510"/>
                </a:lnTo>
                <a:lnTo>
                  <a:pt x="5816592" y="6012921"/>
                </a:lnTo>
                <a:lnTo>
                  <a:pt x="5818897" y="6016924"/>
                </a:lnTo>
                <a:lnTo>
                  <a:pt x="5820654" y="6020518"/>
                </a:lnTo>
                <a:lnTo>
                  <a:pt x="5824502" y="6023376"/>
                </a:lnTo>
                <a:lnTo>
                  <a:pt x="5829891" y="6025090"/>
                </a:lnTo>
                <a:lnTo>
                  <a:pt x="5837368" y="6026067"/>
                </a:lnTo>
                <a:lnTo>
                  <a:pt x="5846067" y="6024509"/>
                </a:lnTo>
                <a:lnTo>
                  <a:pt x="5861251" y="6019761"/>
                </a:lnTo>
                <a:lnTo>
                  <a:pt x="5858175" y="6016331"/>
                </a:lnTo>
                <a:lnTo>
                  <a:pt x="5855097" y="6012900"/>
                </a:lnTo>
                <a:lnTo>
                  <a:pt x="5852790" y="6008898"/>
                </a:lnTo>
                <a:lnTo>
                  <a:pt x="5849713" y="6005467"/>
                </a:lnTo>
                <a:close/>
                <a:moveTo>
                  <a:pt x="6206702" y="6002520"/>
                </a:moveTo>
                <a:lnTo>
                  <a:pt x="6197688" y="6002601"/>
                </a:lnTo>
                <a:lnTo>
                  <a:pt x="6202028" y="6012602"/>
                </a:lnTo>
                <a:lnTo>
                  <a:pt x="6206168" y="6023582"/>
                </a:lnTo>
                <a:lnTo>
                  <a:pt x="6208985" y="6034715"/>
                </a:lnTo>
                <a:lnTo>
                  <a:pt x="6212009" y="6044867"/>
                </a:lnTo>
                <a:lnTo>
                  <a:pt x="6216200" y="6052502"/>
                </a:lnTo>
                <a:lnTo>
                  <a:pt x="6219540" y="6054981"/>
                </a:lnTo>
                <a:lnTo>
                  <a:pt x="6222877" y="6057460"/>
                </a:lnTo>
                <a:lnTo>
                  <a:pt x="6227942" y="6057833"/>
                </a:lnTo>
                <a:lnTo>
                  <a:pt x="6231688" y="6058356"/>
                </a:lnTo>
                <a:lnTo>
                  <a:pt x="6239237" y="6056056"/>
                </a:lnTo>
                <a:lnTo>
                  <a:pt x="6246231" y="6053342"/>
                </a:lnTo>
                <a:lnTo>
                  <a:pt x="6236696" y="6062076"/>
                </a:lnTo>
                <a:lnTo>
                  <a:pt x="6229798" y="6070508"/>
                </a:lnTo>
                <a:lnTo>
                  <a:pt x="6214831" y="6089891"/>
                </a:lnTo>
                <a:lnTo>
                  <a:pt x="6205300" y="6098625"/>
                </a:lnTo>
                <a:lnTo>
                  <a:pt x="6195210" y="6106945"/>
                </a:lnTo>
                <a:lnTo>
                  <a:pt x="6189888" y="6110899"/>
                </a:lnTo>
                <a:lnTo>
                  <a:pt x="6184768" y="6113876"/>
                </a:lnTo>
                <a:lnTo>
                  <a:pt x="6178890" y="6117415"/>
                </a:lnTo>
                <a:lnTo>
                  <a:pt x="6171342" y="6119715"/>
                </a:lnTo>
                <a:lnTo>
                  <a:pt x="6170080" y="6116519"/>
                </a:lnTo>
                <a:lnTo>
                  <a:pt x="6169227" y="6111367"/>
                </a:lnTo>
                <a:lnTo>
                  <a:pt x="6168076" y="6101475"/>
                </a:lnTo>
                <a:lnTo>
                  <a:pt x="6167334" y="6089627"/>
                </a:lnTo>
                <a:lnTo>
                  <a:pt x="6165275" y="6077931"/>
                </a:lnTo>
                <a:lnTo>
                  <a:pt x="6163566" y="6067626"/>
                </a:lnTo>
                <a:lnTo>
                  <a:pt x="6161953" y="6063038"/>
                </a:lnTo>
                <a:lnTo>
                  <a:pt x="6159373" y="6059994"/>
                </a:lnTo>
                <a:lnTo>
                  <a:pt x="6155479" y="6057099"/>
                </a:lnTo>
                <a:lnTo>
                  <a:pt x="6150064" y="6055336"/>
                </a:lnTo>
                <a:lnTo>
                  <a:pt x="6144238" y="6055529"/>
                </a:lnTo>
                <a:lnTo>
                  <a:pt x="6136136" y="6057416"/>
                </a:lnTo>
                <a:lnTo>
                  <a:pt x="6137842" y="6067721"/>
                </a:lnTo>
                <a:lnTo>
                  <a:pt x="6140809" y="6081223"/>
                </a:lnTo>
                <a:lnTo>
                  <a:pt x="6144892" y="6095550"/>
                </a:lnTo>
                <a:lnTo>
                  <a:pt x="6152164" y="6109987"/>
                </a:lnTo>
                <a:lnTo>
                  <a:pt x="6157318" y="6116078"/>
                </a:lnTo>
                <a:lnTo>
                  <a:pt x="6161714" y="6122734"/>
                </a:lnTo>
                <a:lnTo>
                  <a:pt x="6167835" y="6127280"/>
                </a:lnTo>
                <a:lnTo>
                  <a:pt x="6174512" y="6132239"/>
                </a:lnTo>
                <a:lnTo>
                  <a:pt x="6181951" y="6136636"/>
                </a:lnTo>
                <a:lnTo>
                  <a:pt x="6190911" y="6139900"/>
                </a:lnTo>
                <a:lnTo>
                  <a:pt x="6200832" y="6141621"/>
                </a:lnTo>
                <a:lnTo>
                  <a:pt x="6211718" y="6141802"/>
                </a:lnTo>
                <a:lnTo>
                  <a:pt x="6212590" y="6134542"/>
                </a:lnTo>
                <a:lnTo>
                  <a:pt x="6213054" y="6129238"/>
                </a:lnTo>
                <a:lnTo>
                  <a:pt x="6212460" y="6119758"/>
                </a:lnTo>
                <a:lnTo>
                  <a:pt x="6211864" y="6110280"/>
                </a:lnTo>
                <a:lnTo>
                  <a:pt x="6212087" y="6096889"/>
                </a:lnTo>
                <a:lnTo>
                  <a:pt x="6227443" y="6087963"/>
                </a:lnTo>
                <a:lnTo>
                  <a:pt x="6238497" y="6078099"/>
                </a:lnTo>
                <a:lnTo>
                  <a:pt x="6248791" y="6068800"/>
                </a:lnTo>
                <a:lnTo>
                  <a:pt x="6255133" y="6059954"/>
                </a:lnTo>
                <a:lnTo>
                  <a:pt x="6258082" y="6051977"/>
                </a:lnTo>
                <a:lnTo>
                  <a:pt x="6259713" y="6044153"/>
                </a:lnTo>
                <a:lnTo>
                  <a:pt x="6258154" y="6036218"/>
                </a:lnTo>
                <a:lnTo>
                  <a:pt x="6255630" y="6029826"/>
                </a:lnTo>
                <a:lnTo>
                  <a:pt x="6251791" y="6023585"/>
                </a:lnTo>
                <a:lnTo>
                  <a:pt x="6247395" y="6016931"/>
                </a:lnTo>
                <a:lnTo>
                  <a:pt x="6240720" y="6011970"/>
                </a:lnTo>
                <a:lnTo>
                  <a:pt x="6232316" y="6009119"/>
                </a:lnTo>
                <a:lnTo>
                  <a:pt x="6223912" y="6006266"/>
                </a:lnTo>
                <a:lnTo>
                  <a:pt x="6216272" y="6002850"/>
                </a:lnTo>
                <a:close/>
                <a:moveTo>
                  <a:pt x="5990465" y="5984607"/>
                </a:moveTo>
                <a:lnTo>
                  <a:pt x="5984629" y="5985555"/>
                </a:lnTo>
                <a:lnTo>
                  <a:pt x="5976082" y="5987664"/>
                </a:lnTo>
                <a:lnTo>
                  <a:pt x="5979788" y="5988302"/>
                </a:lnTo>
                <a:lnTo>
                  <a:pt x="5983495" y="5988940"/>
                </a:lnTo>
                <a:lnTo>
                  <a:pt x="5985205" y="5990211"/>
                </a:lnTo>
                <a:lnTo>
                  <a:pt x="5985495" y="5992539"/>
                </a:lnTo>
                <a:lnTo>
                  <a:pt x="5984789" y="5997300"/>
                </a:lnTo>
                <a:lnTo>
                  <a:pt x="5982801" y="6002167"/>
                </a:lnTo>
                <a:lnTo>
                  <a:pt x="5980103" y="6007561"/>
                </a:lnTo>
                <a:lnTo>
                  <a:pt x="5981104" y="6009360"/>
                </a:lnTo>
                <a:lnTo>
                  <a:pt x="5981966" y="6012110"/>
                </a:lnTo>
                <a:lnTo>
                  <a:pt x="5983678" y="6013383"/>
                </a:lnTo>
                <a:lnTo>
                  <a:pt x="5987381" y="6014022"/>
                </a:lnTo>
                <a:lnTo>
                  <a:pt x="5991657" y="6015083"/>
                </a:lnTo>
                <a:lnTo>
                  <a:pt x="5998777" y="6014031"/>
                </a:lnTo>
                <a:lnTo>
                  <a:pt x="5998771" y="6009799"/>
                </a:lnTo>
                <a:lnTo>
                  <a:pt x="6000755" y="6004934"/>
                </a:lnTo>
                <a:lnTo>
                  <a:pt x="6003596" y="5998587"/>
                </a:lnTo>
                <a:lnTo>
                  <a:pt x="6005149" y="5992347"/>
                </a:lnTo>
                <a:lnTo>
                  <a:pt x="6005434" y="5990440"/>
                </a:lnTo>
                <a:lnTo>
                  <a:pt x="6004575" y="5987689"/>
                </a:lnTo>
                <a:lnTo>
                  <a:pt x="6002864" y="5986417"/>
                </a:lnTo>
                <a:lnTo>
                  <a:pt x="6000580" y="5984722"/>
                </a:lnTo>
                <a:lnTo>
                  <a:pt x="5996163" y="5984614"/>
                </a:lnTo>
                <a:close/>
                <a:moveTo>
                  <a:pt x="6170030" y="5983489"/>
                </a:moveTo>
                <a:lnTo>
                  <a:pt x="6164798" y="5984096"/>
                </a:lnTo>
                <a:lnTo>
                  <a:pt x="6158053" y="5985830"/>
                </a:lnTo>
                <a:lnTo>
                  <a:pt x="6151386" y="5993241"/>
                </a:lnTo>
                <a:lnTo>
                  <a:pt x="6142857" y="6000396"/>
                </a:lnTo>
                <a:lnTo>
                  <a:pt x="6132814" y="6008673"/>
                </a:lnTo>
                <a:lnTo>
                  <a:pt x="6121669" y="6016133"/>
                </a:lnTo>
                <a:lnTo>
                  <a:pt x="6115885" y="6016333"/>
                </a:lnTo>
                <a:lnTo>
                  <a:pt x="6110308" y="6015563"/>
                </a:lnTo>
                <a:lnTo>
                  <a:pt x="6107551" y="6013514"/>
                </a:lnTo>
                <a:lnTo>
                  <a:pt x="6104037" y="6012028"/>
                </a:lnTo>
                <a:lnTo>
                  <a:pt x="6097905" y="6010847"/>
                </a:lnTo>
                <a:lnTo>
                  <a:pt x="6090607" y="6012173"/>
                </a:lnTo>
                <a:lnTo>
                  <a:pt x="6078425" y="6015487"/>
                </a:lnTo>
                <a:lnTo>
                  <a:pt x="6062050" y="6023554"/>
                </a:lnTo>
                <a:lnTo>
                  <a:pt x="6062742" y="6026318"/>
                </a:lnTo>
                <a:lnTo>
                  <a:pt x="6064947" y="6027956"/>
                </a:lnTo>
                <a:lnTo>
                  <a:pt x="6068668" y="6028471"/>
                </a:lnTo>
                <a:lnTo>
                  <a:pt x="6072384" y="6028985"/>
                </a:lnTo>
                <a:lnTo>
                  <a:pt x="6082094" y="6028327"/>
                </a:lnTo>
                <a:lnTo>
                  <a:pt x="6094073" y="6025983"/>
                </a:lnTo>
                <a:lnTo>
                  <a:pt x="6116923" y="6020477"/>
                </a:lnTo>
                <a:lnTo>
                  <a:pt x="6128900" y="6018134"/>
                </a:lnTo>
                <a:lnTo>
                  <a:pt x="6137852" y="6018039"/>
                </a:lnTo>
                <a:lnTo>
                  <a:pt x="6137368" y="6014304"/>
                </a:lnTo>
                <a:lnTo>
                  <a:pt x="6138739" y="6010826"/>
                </a:lnTo>
                <a:lnTo>
                  <a:pt x="6141971" y="6007607"/>
                </a:lnTo>
                <a:lnTo>
                  <a:pt x="6147269" y="6003672"/>
                </a:lnTo>
                <a:lnTo>
                  <a:pt x="6152909" y="6001118"/>
                </a:lnTo>
                <a:lnTo>
                  <a:pt x="6160619" y="5997851"/>
                </a:lnTo>
                <a:lnTo>
                  <a:pt x="6168670" y="5995966"/>
                </a:lnTo>
                <a:lnTo>
                  <a:pt x="6178033" y="5993927"/>
                </a:lnTo>
                <a:lnTo>
                  <a:pt x="6174929" y="5990498"/>
                </a:lnTo>
                <a:lnTo>
                  <a:pt x="6173338" y="5985944"/>
                </a:lnTo>
                <a:lnTo>
                  <a:pt x="6172441" y="5984154"/>
                </a:lnTo>
                <a:close/>
                <a:moveTo>
                  <a:pt x="5942508" y="5769883"/>
                </a:moveTo>
                <a:lnTo>
                  <a:pt x="5943816" y="5775490"/>
                </a:lnTo>
                <a:lnTo>
                  <a:pt x="5945126" y="5781095"/>
                </a:lnTo>
                <a:lnTo>
                  <a:pt x="5943541" y="5788029"/>
                </a:lnTo>
                <a:lnTo>
                  <a:pt x="5941627" y="5793561"/>
                </a:lnTo>
                <a:lnTo>
                  <a:pt x="5936019" y="5806774"/>
                </a:lnTo>
                <a:lnTo>
                  <a:pt x="5928522" y="5819743"/>
                </a:lnTo>
                <a:lnTo>
                  <a:pt x="5922584" y="5831554"/>
                </a:lnTo>
                <a:lnTo>
                  <a:pt x="5920672" y="5837086"/>
                </a:lnTo>
                <a:lnTo>
                  <a:pt x="5920092" y="5842452"/>
                </a:lnTo>
                <a:lnTo>
                  <a:pt x="5920521" y="5846244"/>
                </a:lnTo>
                <a:lnTo>
                  <a:pt x="5922509" y="5848879"/>
                </a:lnTo>
                <a:lnTo>
                  <a:pt x="5926937" y="5852168"/>
                </a:lnTo>
                <a:lnTo>
                  <a:pt x="5933150" y="5853310"/>
                </a:lnTo>
                <a:lnTo>
                  <a:pt x="5944347" y="5832658"/>
                </a:lnTo>
                <a:lnTo>
                  <a:pt x="5950284" y="5820848"/>
                </a:lnTo>
                <a:lnTo>
                  <a:pt x="5955340" y="5807223"/>
                </a:lnTo>
                <a:lnTo>
                  <a:pt x="5958840" y="5794757"/>
                </a:lnTo>
                <a:lnTo>
                  <a:pt x="5959418" y="5789393"/>
                </a:lnTo>
                <a:lnTo>
                  <a:pt x="5958662" y="5784198"/>
                </a:lnTo>
                <a:lnTo>
                  <a:pt x="5956575" y="5779170"/>
                </a:lnTo>
                <a:lnTo>
                  <a:pt x="5952924" y="5775303"/>
                </a:lnTo>
                <a:lnTo>
                  <a:pt x="5948496" y="5772014"/>
                </a:lnTo>
                <a:close/>
                <a:moveTo>
                  <a:pt x="8242431" y="5644159"/>
                </a:moveTo>
                <a:lnTo>
                  <a:pt x="8240962" y="5645250"/>
                </a:lnTo>
                <a:lnTo>
                  <a:pt x="8239050" y="5648190"/>
                </a:lnTo>
                <a:lnTo>
                  <a:pt x="8235668" y="5652222"/>
                </a:lnTo>
                <a:lnTo>
                  <a:pt x="8233312" y="5657013"/>
                </a:lnTo>
                <a:lnTo>
                  <a:pt x="8233886" y="5659624"/>
                </a:lnTo>
                <a:lnTo>
                  <a:pt x="8234687" y="5661310"/>
                </a:lnTo>
                <a:lnTo>
                  <a:pt x="8235200" y="5661691"/>
                </a:lnTo>
                <a:lnTo>
                  <a:pt x="8237694" y="5661356"/>
                </a:lnTo>
                <a:lnTo>
                  <a:pt x="8240403" y="5660103"/>
                </a:lnTo>
                <a:lnTo>
                  <a:pt x="8241560" y="5665324"/>
                </a:lnTo>
                <a:lnTo>
                  <a:pt x="8243607" y="5666846"/>
                </a:lnTo>
                <a:lnTo>
                  <a:pt x="8245141" y="5667984"/>
                </a:lnTo>
                <a:lnTo>
                  <a:pt x="8245653" y="5668364"/>
                </a:lnTo>
                <a:lnTo>
                  <a:pt x="8245878" y="5667436"/>
                </a:lnTo>
                <a:lnTo>
                  <a:pt x="8247278" y="5664118"/>
                </a:lnTo>
                <a:lnTo>
                  <a:pt x="8246347" y="5657969"/>
                </a:lnTo>
                <a:lnTo>
                  <a:pt x="8244543" y="5647909"/>
                </a:lnTo>
                <a:lnTo>
                  <a:pt x="8244477" y="5645678"/>
                </a:lnTo>
                <a:lnTo>
                  <a:pt x="8243454" y="5644919"/>
                </a:lnTo>
                <a:close/>
                <a:moveTo>
                  <a:pt x="5942152" y="4746067"/>
                </a:moveTo>
                <a:lnTo>
                  <a:pt x="5939920" y="4754978"/>
                </a:lnTo>
                <a:lnTo>
                  <a:pt x="5939619" y="4757924"/>
                </a:lnTo>
                <a:close/>
                <a:moveTo>
                  <a:pt x="6116158" y="4693287"/>
                </a:moveTo>
                <a:lnTo>
                  <a:pt x="6114708" y="4697932"/>
                </a:lnTo>
                <a:lnTo>
                  <a:pt x="6112822" y="4701117"/>
                </a:lnTo>
                <a:lnTo>
                  <a:pt x="6106755" y="4709193"/>
                </a:lnTo>
                <a:lnTo>
                  <a:pt x="6099472" y="4716385"/>
                </a:lnTo>
                <a:lnTo>
                  <a:pt x="6091594" y="4723129"/>
                </a:lnTo>
                <a:lnTo>
                  <a:pt x="6083717" y="4729872"/>
                </a:lnTo>
                <a:lnTo>
                  <a:pt x="6077042" y="4737508"/>
                </a:lnTo>
                <a:lnTo>
                  <a:pt x="6073538" y="4746353"/>
                </a:lnTo>
                <a:lnTo>
                  <a:pt x="6072861" y="4750426"/>
                </a:lnTo>
                <a:lnTo>
                  <a:pt x="6071407" y="4755075"/>
                </a:lnTo>
                <a:lnTo>
                  <a:pt x="6078435" y="4753422"/>
                </a:lnTo>
                <a:lnTo>
                  <a:pt x="6085029" y="4750309"/>
                </a:lnTo>
                <a:lnTo>
                  <a:pt x="6091453" y="4748213"/>
                </a:lnTo>
                <a:lnTo>
                  <a:pt x="6097617" y="4743632"/>
                </a:lnTo>
                <a:lnTo>
                  <a:pt x="6103786" y="4739052"/>
                </a:lnTo>
                <a:lnTo>
                  <a:pt x="6109349" y="4734027"/>
                </a:lnTo>
                <a:lnTo>
                  <a:pt x="6118510" y="4723654"/>
                </a:lnTo>
                <a:lnTo>
                  <a:pt x="6120730" y="4718436"/>
                </a:lnTo>
                <a:lnTo>
                  <a:pt x="6124326" y="4713090"/>
                </a:lnTo>
                <a:lnTo>
                  <a:pt x="6125174" y="4707998"/>
                </a:lnTo>
                <a:lnTo>
                  <a:pt x="6125860" y="4703924"/>
                </a:lnTo>
                <a:lnTo>
                  <a:pt x="6124564" y="4699531"/>
                </a:lnTo>
                <a:lnTo>
                  <a:pt x="6122941" y="4697170"/>
                </a:lnTo>
                <a:lnTo>
                  <a:pt x="6119936" y="4694940"/>
                </a:lnTo>
                <a:close/>
                <a:moveTo>
                  <a:pt x="6614454" y="4476096"/>
                </a:moveTo>
                <a:lnTo>
                  <a:pt x="6611725" y="4490383"/>
                </a:lnTo>
                <a:lnTo>
                  <a:pt x="6606635" y="4506419"/>
                </a:lnTo>
                <a:lnTo>
                  <a:pt x="6596773" y="4539894"/>
                </a:lnTo>
                <a:lnTo>
                  <a:pt x="6591448" y="4556923"/>
                </a:lnTo>
                <a:lnTo>
                  <a:pt x="6588714" y="4571210"/>
                </a:lnTo>
                <a:lnTo>
                  <a:pt x="6587305" y="4577161"/>
                </a:lnTo>
                <a:lnTo>
                  <a:pt x="6588802" y="4581768"/>
                </a:lnTo>
                <a:lnTo>
                  <a:pt x="6589749" y="4585968"/>
                </a:lnTo>
                <a:lnTo>
                  <a:pt x="6593051" y="4588419"/>
                </a:lnTo>
                <a:lnTo>
                  <a:pt x="6597986" y="4575766"/>
                </a:lnTo>
                <a:lnTo>
                  <a:pt x="6604958" y="4559963"/>
                </a:lnTo>
                <a:lnTo>
                  <a:pt x="6611932" y="4544161"/>
                </a:lnTo>
                <a:lnTo>
                  <a:pt x="6618587" y="4526958"/>
                </a:lnTo>
                <a:lnTo>
                  <a:pt x="6624226" y="4511329"/>
                </a:lnTo>
                <a:lnTo>
                  <a:pt x="6624535" y="4504563"/>
                </a:lnTo>
                <a:lnTo>
                  <a:pt x="6624525" y="4496397"/>
                </a:lnTo>
                <a:lnTo>
                  <a:pt x="6624052" y="4490213"/>
                </a:lnTo>
                <a:lnTo>
                  <a:pt x="6621455" y="4484788"/>
                </a:lnTo>
                <a:lnTo>
                  <a:pt x="6619407" y="4479773"/>
                </a:lnTo>
                <a:close/>
                <a:moveTo>
                  <a:pt x="6072051" y="4429197"/>
                </a:moveTo>
                <a:lnTo>
                  <a:pt x="6062882" y="4430253"/>
                </a:lnTo>
                <a:lnTo>
                  <a:pt x="6055724" y="4433927"/>
                </a:lnTo>
                <a:lnTo>
                  <a:pt x="6046295" y="4439285"/>
                </a:lnTo>
                <a:lnTo>
                  <a:pt x="6040595" y="4445164"/>
                </a:lnTo>
                <a:lnTo>
                  <a:pt x="6033381" y="4452166"/>
                </a:lnTo>
                <a:lnTo>
                  <a:pt x="6028028" y="4459431"/>
                </a:lnTo>
                <a:lnTo>
                  <a:pt x="6021921" y="4467253"/>
                </a:lnTo>
                <a:lnTo>
                  <a:pt x="6017473" y="4476310"/>
                </a:lnTo>
                <a:lnTo>
                  <a:pt x="6013984" y="4483835"/>
                </a:lnTo>
                <a:lnTo>
                  <a:pt x="6013316" y="4490085"/>
                </a:lnTo>
                <a:lnTo>
                  <a:pt x="6011894" y="4496892"/>
                </a:lnTo>
                <a:lnTo>
                  <a:pt x="6012191" y="4501604"/>
                </a:lnTo>
                <a:lnTo>
                  <a:pt x="6012688" y="4505345"/>
                </a:lnTo>
                <a:lnTo>
                  <a:pt x="6016008" y="4507811"/>
                </a:lnTo>
                <a:lnTo>
                  <a:pt x="6020490" y="4507768"/>
                </a:lnTo>
                <a:lnTo>
                  <a:pt x="6025374" y="4505784"/>
                </a:lnTo>
                <a:lnTo>
                  <a:pt x="6026304" y="4495232"/>
                </a:lnTo>
                <a:lnTo>
                  <a:pt x="6027783" y="4485091"/>
                </a:lnTo>
                <a:lnTo>
                  <a:pt x="6028245" y="4479817"/>
                </a:lnTo>
                <a:lnTo>
                  <a:pt x="6031675" y="4475625"/>
                </a:lnTo>
                <a:lnTo>
                  <a:pt x="6035108" y="4471429"/>
                </a:lnTo>
                <a:lnTo>
                  <a:pt x="6042064" y="4468731"/>
                </a:lnTo>
                <a:lnTo>
                  <a:pt x="6047248" y="4471454"/>
                </a:lnTo>
                <a:lnTo>
                  <a:pt x="6053184" y="4473621"/>
                </a:lnTo>
                <a:lnTo>
                  <a:pt x="6058366" y="4476347"/>
                </a:lnTo>
                <a:lnTo>
                  <a:pt x="6062036" y="4480197"/>
                </a:lnTo>
                <a:lnTo>
                  <a:pt x="6067860" y="4489020"/>
                </a:lnTo>
                <a:lnTo>
                  <a:pt x="6071624" y="4498554"/>
                </a:lnTo>
                <a:lnTo>
                  <a:pt x="6073666" y="4510184"/>
                </a:lnTo>
                <a:lnTo>
                  <a:pt x="6073646" y="4522529"/>
                </a:lnTo>
                <a:lnTo>
                  <a:pt x="6072843" y="4547782"/>
                </a:lnTo>
                <a:lnTo>
                  <a:pt x="6070729" y="4573187"/>
                </a:lnTo>
                <a:lnTo>
                  <a:pt x="6070707" y="4585531"/>
                </a:lnTo>
                <a:lnTo>
                  <a:pt x="6071850" y="4595370"/>
                </a:lnTo>
                <a:lnTo>
                  <a:pt x="6072986" y="4605208"/>
                </a:lnTo>
                <a:lnTo>
                  <a:pt x="6076601" y="4612385"/>
                </a:lnTo>
                <a:lnTo>
                  <a:pt x="6080475" y="4615262"/>
                </a:lnTo>
                <a:lnTo>
                  <a:pt x="6083240" y="4617316"/>
                </a:lnTo>
                <a:lnTo>
                  <a:pt x="6088629" y="4619067"/>
                </a:lnTo>
                <a:lnTo>
                  <a:pt x="6092148" y="4620563"/>
                </a:lnTo>
                <a:lnTo>
                  <a:pt x="6099657" y="4618273"/>
                </a:lnTo>
                <a:lnTo>
                  <a:pt x="6103994" y="4615874"/>
                </a:lnTo>
                <a:lnTo>
                  <a:pt x="6107016" y="4613627"/>
                </a:lnTo>
                <a:lnTo>
                  <a:pt x="6108179" y="4611120"/>
                </a:lnTo>
                <a:lnTo>
                  <a:pt x="6106725" y="4608913"/>
                </a:lnTo>
                <a:lnTo>
                  <a:pt x="6105270" y="4606707"/>
                </a:lnTo>
                <a:lnTo>
                  <a:pt x="6100289" y="4603008"/>
                </a:lnTo>
                <a:lnTo>
                  <a:pt x="6096268" y="4597776"/>
                </a:lnTo>
                <a:lnTo>
                  <a:pt x="6095919" y="4596391"/>
                </a:lnTo>
                <a:lnTo>
                  <a:pt x="6095570" y="4595008"/>
                </a:lnTo>
                <a:lnTo>
                  <a:pt x="6098592" y="4592763"/>
                </a:lnTo>
                <a:lnTo>
                  <a:pt x="6103282" y="4591745"/>
                </a:lnTo>
                <a:lnTo>
                  <a:pt x="6111345" y="4589866"/>
                </a:lnTo>
                <a:lnTo>
                  <a:pt x="6121820" y="4588659"/>
                </a:lnTo>
                <a:lnTo>
                  <a:pt x="6110045" y="4556311"/>
                </a:lnTo>
                <a:lnTo>
                  <a:pt x="6103778" y="4540418"/>
                </a:lnTo>
                <a:lnTo>
                  <a:pt x="6099575" y="4523815"/>
                </a:lnTo>
                <a:lnTo>
                  <a:pt x="6096890" y="4506086"/>
                </a:lnTo>
                <a:lnTo>
                  <a:pt x="6097966" y="4497887"/>
                </a:lnTo>
                <a:lnTo>
                  <a:pt x="6097173" y="4489437"/>
                </a:lnTo>
                <a:lnTo>
                  <a:pt x="6098800" y="4481652"/>
                </a:lnTo>
                <a:lnTo>
                  <a:pt x="6101936" y="4472749"/>
                </a:lnTo>
                <a:lnTo>
                  <a:pt x="6106183" y="4464664"/>
                </a:lnTo>
                <a:lnTo>
                  <a:pt x="6112493" y="4455867"/>
                </a:lnTo>
                <a:lnTo>
                  <a:pt x="6096318" y="4462950"/>
                </a:lnTo>
                <a:lnTo>
                  <a:pt x="6083918" y="4467230"/>
                </a:lnTo>
                <a:lnTo>
                  <a:pt x="6079990" y="4467681"/>
                </a:lnTo>
                <a:lnTo>
                  <a:pt x="6076266" y="4467161"/>
                </a:lnTo>
                <a:lnTo>
                  <a:pt x="6072534" y="4466644"/>
                </a:lnTo>
                <a:lnTo>
                  <a:pt x="6071840" y="4463872"/>
                </a:lnTo>
                <a:lnTo>
                  <a:pt x="6070378" y="4461671"/>
                </a:lnTo>
                <a:lnTo>
                  <a:pt x="6068923" y="4459463"/>
                </a:lnTo>
                <a:lnTo>
                  <a:pt x="6069995" y="4451270"/>
                </a:lnTo>
                <a:close/>
                <a:moveTo>
                  <a:pt x="6104504" y="4289651"/>
                </a:moveTo>
                <a:lnTo>
                  <a:pt x="6103730" y="4290224"/>
                </a:lnTo>
                <a:lnTo>
                  <a:pt x="6103445" y="4294593"/>
                </a:lnTo>
                <a:lnTo>
                  <a:pt x="6101188" y="4311231"/>
                </a:lnTo>
                <a:lnTo>
                  <a:pt x="6100672" y="4334890"/>
                </a:lnTo>
                <a:lnTo>
                  <a:pt x="6097843" y="4360265"/>
                </a:lnTo>
                <a:lnTo>
                  <a:pt x="6097410" y="4371395"/>
                </a:lnTo>
                <a:lnTo>
                  <a:pt x="6094320" y="4382833"/>
                </a:lnTo>
                <a:lnTo>
                  <a:pt x="6091084" y="4391885"/>
                </a:lnTo>
                <a:lnTo>
                  <a:pt x="6088701" y="4396982"/>
                </a:lnTo>
                <a:lnTo>
                  <a:pt x="6131131" y="4389570"/>
                </a:lnTo>
                <a:lnTo>
                  <a:pt x="6134223" y="4378129"/>
                </a:lnTo>
                <a:lnTo>
                  <a:pt x="6133673" y="4368562"/>
                </a:lnTo>
                <a:lnTo>
                  <a:pt x="6131929" y="4361546"/>
                </a:lnTo>
                <a:lnTo>
                  <a:pt x="6128298" y="4354269"/>
                </a:lnTo>
                <a:lnTo>
                  <a:pt x="6123686" y="4348550"/>
                </a:lnTo>
                <a:lnTo>
                  <a:pt x="6117741" y="4342992"/>
                </a:lnTo>
                <a:lnTo>
                  <a:pt x="6112916" y="4338263"/>
                </a:lnTo>
                <a:lnTo>
                  <a:pt x="6108516" y="4331556"/>
                </a:lnTo>
                <a:lnTo>
                  <a:pt x="6106169" y="4300049"/>
                </a:lnTo>
                <a:close/>
                <a:moveTo>
                  <a:pt x="6647210" y="4189096"/>
                </a:moveTo>
                <a:lnTo>
                  <a:pt x="6641690" y="4198949"/>
                </a:lnTo>
                <a:lnTo>
                  <a:pt x="6636490" y="4210210"/>
                </a:lnTo>
                <a:lnTo>
                  <a:pt x="6632071" y="4220888"/>
                </a:lnTo>
                <a:lnTo>
                  <a:pt x="6630333" y="4231221"/>
                </a:lnTo>
                <a:lnTo>
                  <a:pt x="6629966" y="4235602"/>
                </a:lnTo>
                <a:lnTo>
                  <a:pt x="6630700" y="4240811"/>
                </a:lnTo>
                <a:lnTo>
                  <a:pt x="6631683" y="4245012"/>
                </a:lnTo>
                <a:lnTo>
                  <a:pt x="6634767" y="4248475"/>
                </a:lnTo>
                <a:lnTo>
                  <a:pt x="6638641" y="4251351"/>
                </a:lnTo>
                <a:lnTo>
                  <a:pt x="6641961" y="4253817"/>
                </a:lnTo>
                <a:lnTo>
                  <a:pt x="6648179" y="4254950"/>
                </a:lnTo>
                <a:lnTo>
                  <a:pt x="6654171" y="4257074"/>
                </a:lnTo>
                <a:lnTo>
                  <a:pt x="6653756" y="4253273"/>
                </a:lnTo>
                <a:lnTo>
                  <a:pt x="6653569" y="4248481"/>
                </a:lnTo>
                <a:lnTo>
                  <a:pt x="6654755" y="4237738"/>
                </a:lnTo>
                <a:lnTo>
                  <a:pt x="6661139" y="4215734"/>
                </a:lnTo>
                <a:lnTo>
                  <a:pt x="6661556" y="4205564"/>
                </a:lnTo>
                <a:lnTo>
                  <a:pt x="6661923" y="4201182"/>
                </a:lnTo>
                <a:lnTo>
                  <a:pt x="6662281" y="4196806"/>
                </a:lnTo>
                <a:lnTo>
                  <a:pt x="6659745" y="4193756"/>
                </a:lnTo>
                <a:lnTo>
                  <a:pt x="6656980" y="4191702"/>
                </a:lnTo>
                <a:lnTo>
                  <a:pt x="6652875" y="4189820"/>
                </a:lnTo>
                <a:close/>
                <a:moveTo>
                  <a:pt x="6619489" y="4036788"/>
                </a:moveTo>
                <a:lnTo>
                  <a:pt x="6613089" y="4050779"/>
                </a:lnTo>
                <a:lnTo>
                  <a:pt x="6605560" y="4063929"/>
                </a:lnTo>
                <a:lnTo>
                  <a:pt x="6598817" y="4076494"/>
                </a:lnTo>
                <a:lnTo>
                  <a:pt x="6592864" y="4088472"/>
                </a:lnTo>
                <a:lnTo>
                  <a:pt x="6591524" y="4094504"/>
                </a:lnTo>
                <a:lnTo>
                  <a:pt x="6589618" y="4100120"/>
                </a:lnTo>
                <a:lnTo>
                  <a:pt x="6589065" y="4105567"/>
                </a:lnTo>
                <a:lnTo>
                  <a:pt x="6590656" y="4110262"/>
                </a:lnTo>
                <a:lnTo>
                  <a:pt x="6593601" y="4114792"/>
                </a:lnTo>
                <a:lnTo>
                  <a:pt x="6597108" y="4119743"/>
                </a:lnTo>
                <a:lnTo>
                  <a:pt x="6602761" y="4123942"/>
                </a:lnTo>
                <a:lnTo>
                  <a:pt x="6610780" y="4126381"/>
                </a:lnTo>
                <a:lnTo>
                  <a:pt x="6608848" y="4120260"/>
                </a:lnTo>
                <a:lnTo>
                  <a:pt x="6608270" y="4113973"/>
                </a:lnTo>
                <a:lnTo>
                  <a:pt x="6609268" y="4106514"/>
                </a:lnTo>
                <a:lnTo>
                  <a:pt x="6610830" y="4099476"/>
                </a:lnTo>
                <a:lnTo>
                  <a:pt x="6614522" y="4085818"/>
                </a:lnTo>
                <a:lnTo>
                  <a:pt x="6620358" y="4071409"/>
                </a:lnTo>
                <a:lnTo>
                  <a:pt x="6624960" y="4059594"/>
                </a:lnTo>
                <a:lnTo>
                  <a:pt x="6627414" y="4048534"/>
                </a:lnTo>
                <a:lnTo>
                  <a:pt x="6628307" y="4044510"/>
                </a:lnTo>
                <a:lnTo>
                  <a:pt x="6627059" y="4041241"/>
                </a:lnTo>
                <a:lnTo>
                  <a:pt x="6624232" y="4039141"/>
                </a:lnTo>
                <a:close/>
                <a:moveTo>
                  <a:pt x="6680909" y="3992109"/>
                </a:moveTo>
                <a:lnTo>
                  <a:pt x="6673090" y="3994504"/>
                </a:lnTo>
                <a:lnTo>
                  <a:pt x="6666997" y="3998175"/>
                </a:lnTo>
                <a:lnTo>
                  <a:pt x="6663627" y="4001533"/>
                </a:lnTo>
                <a:lnTo>
                  <a:pt x="6661625" y="4004727"/>
                </a:lnTo>
                <a:lnTo>
                  <a:pt x="6660407" y="4007338"/>
                </a:lnTo>
                <a:lnTo>
                  <a:pt x="6660339" y="4010804"/>
                </a:lnTo>
                <a:lnTo>
                  <a:pt x="6664722" y="4015232"/>
                </a:lnTo>
                <a:lnTo>
                  <a:pt x="6679452" y="4027342"/>
                </a:lnTo>
                <a:lnTo>
                  <a:pt x="6685920" y="4034490"/>
                </a:lnTo>
                <a:lnTo>
                  <a:pt x="6688936" y="4039078"/>
                </a:lnTo>
                <a:lnTo>
                  <a:pt x="6691381" y="4043238"/>
                </a:lnTo>
                <a:lnTo>
                  <a:pt x="6697691" y="4038550"/>
                </a:lnTo>
                <a:lnTo>
                  <a:pt x="6704002" y="4033863"/>
                </a:lnTo>
                <a:lnTo>
                  <a:pt x="6708948" y="4029336"/>
                </a:lnTo>
                <a:lnTo>
                  <a:pt x="6711165" y="4025128"/>
                </a:lnTo>
                <a:lnTo>
                  <a:pt x="6712593" y="4021506"/>
                </a:lnTo>
                <a:lnTo>
                  <a:pt x="6714603" y="4018307"/>
                </a:lnTo>
                <a:lnTo>
                  <a:pt x="6714666" y="4014843"/>
                </a:lnTo>
                <a:lnTo>
                  <a:pt x="6713159" y="4012549"/>
                </a:lnTo>
                <a:lnTo>
                  <a:pt x="6709203" y="4006094"/>
                </a:lnTo>
                <a:lnTo>
                  <a:pt x="6700730" y="4002146"/>
                </a:lnTo>
                <a:lnTo>
                  <a:pt x="6691895" y="3996754"/>
                </a:lnTo>
                <a:close/>
                <a:moveTo>
                  <a:pt x="6773706" y="3925778"/>
                </a:moveTo>
                <a:lnTo>
                  <a:pt x="6765099" y="3927401"/>
                </a:lnTo>
                <a:lnTo>
                  <a:pt x="6759104" y="3928674"/>
                </a:lnTo>
                <a:lnTo>
                  <a:pt x="6752875" y="3930916"/>
                </a:lnTo>
                <a:lnTo>
                  <a:pt x="6747412" y="3932588"/>
                </a:lnTo>
                <a:lnTo>
                  <a:pt x="6743028" y="3935048"/>
                </a:lnTo>
                <a:lnTo>
                  <a:pt x="6738406" y="3938482"/>
                </a:lnTo>
                <a:lnTo>
                  <a:pt x="6733073" y="3944830"/>
                </a:lnTo>
                <a:lnTo>
                  <a:pt x="6728278" y="3951571"/>
                </a:lnTo>
                <a:lnTo>
                  <a:pt x="6723483" y="3958313"/>
                </a:lnTo>
                <a:lnTo>
                  <a:pt x="6717916" y="3965629"/>
                </a:lnTo>
                <a:lnTo>
                  <a:pt x="6712050" y="3971577"/>
                </a:lnTo>
                <a:lnTo>
                  <a:pt x="6754544" y="3963070"/>
                </a:lnTo>
                <a:lnTo>
                  <a:pt x="6755186" y="3957823"/>
                </a:lnTo>
                <a:lnTo>
                  <a:pt x="6756903" y="3953366"/>
                </a:lnTo>
                <a:lnTo>
                  <a:pt x="6759146" y="3949314"/>
                </a:lnTo>
                <a:lnTo>
                  <a:pt x="6762934" y="3944116"/>
                </a:lnTo>
                <a:lnTo>
                  <a:pt x="6766256" y="3940855"/>
                </a:lnTo>
                <a:lnTo>
                  <a:pt x="6770576" y="3936053"/>
                </a:lnTo>
                <a:lnTo>
                  <a:pt x="6772295" y="3931597"/>
                </a:lnTo>
                <a:close/>
                <a:moveTo>
                  <a:pt x="6155571" y="3860469"/>
                </a:moveTo>
                <a:lnTo>
                  <a:pt x="6143335" y="3862824"/>
                </a:lnTo>
                <a:lnTo>
                  <a:pt x="6132628" y="3864041"/>
                </a:lnTo>
                <a:lnTo>
                  <a:pt x="6122865" y="3867086"/>
                </a:lnTo>
                <a:lnTo>
                  <a:pt x="6114999" y="3870404"/>
                </a:lnTo>
                <a:lnTo>
                  <a:pt x="6108270" y="3874559"/>
                </a:lnTo>
                <a:lnTo>
                  <a:pt x="6102107" y="3879139"/>
                </a:lnTo>
                <a:lnTo>
                  <a:pt x="6098618" y="3883414"/>
                </a:lnTo>
                <a:lnTo>
                  <a:pt x="6096625" y="3889944"/>
                </a:lnTo>
                <a:lnTo>
                  <a:pt x="6101607" y="3887927"/>
                </a:lnTo>
                <a:lnTo>
                  <a:pt x="6106753" y="3888315"/>
                </a:lnTo>
                <a:lnTo>
                  <a:pt x="6110922" y="3890268"/>
                </a:lnTo>
                <a:lnTo>
                  <a:pt x="6114321" y="3892793"/>
                </a:lnTo>
                <a:lnTo>
                  <a:pt x="6117518" y="3896312"/>
                </a:lnTo>
                <a:lnTo>
                  <a:pt x="6119172" y="3900973"/>
                </a:lnTo>
                <a:lnTo>
                  <a:pt x="6124021" y="3909157"/>
                </a:lnTo>
                <a:lnTo>
                  <a:pt x="6128509" y="3915924"/>
                </a:lnTo>
                <a:lnTo>
                  <a:pt x="6129235" y="3918752"/>
                </a:lnTo>
                <a:lnTo>
                  <a:pt x="6131502" y="3920436"/>
                </a:lnTo>
                <a:lnTo>
                  <a:pt x="6135515" y="3919979"/>
                </a:lnTo>
                <a:lnTo>
                  <a:pt x="6139932" y="3917539"/>
                </a:lnTo>
                <a:lnTo>
                  <a:pt x="6145327" y="3913533"/>
                </a:lnTo>
                <a:lnTo>
                  <a:pt x="6151695" y="3907960"/>
                </a:lnTo>
                <a:lnTo>
                  <a:pt x="6144651" y="3907301"/>
                </a:lnTo>
                <a:lnTo>
                  <a:pt x="6139503" y="3906916"/>
                </a:lnTo>
                <a:lnTo>
                  <a:pt x="6137236" y="3905234"/>
                </a:lnTo>
                <a:lnTo>
                  <a:pt x="6137075" y="3902827"/>
                </a:lnTo>
                <a:lnTo>
                  <a:pt x="6136921" y="3900418"/>
                </a:lnTo>
                <a:lnTo>
                  <a:pt x="6138666" y="3898281"/>
                </a:lnTo>
                <a:lnTo>
                  <a:pt x="6143897" y="3891868"/>
                </a:lnTo>
                <a:lnTo>
                  <a:pt x="6150467" y="3885303"/>
                </a:lnTo>
                <a:lnTo>
                  <a:pt x="6155912" y="3877895"/>
                </a:lnTo>
                <a:lnTo>
                  <a:pt x="6157501" y="3873346"/>
                </a:lnTo>
                <a:lnTo>
                  <a:pt x="6158314" y="3869374"/>
                </a:lnTo>
                <a:lnTo>
                  <a:pt x="6157794" y="3865552"/>
                </a:lnTo>
                <a:close/>
                <a:moveTo>
                  <a:pt x="6707666" y="3721030"/>
                </a:moveTo>
                <a:lnTo>
                  <a:pt x="6663394" y="3728205"/>
                </a:lnTo>
                <a:lnTo>
                  <a:pt x="6668967" y="3733494"/>
                </a:lnTo>
                <a:lnTo>
                  <a:pt x="6670689" y="3738213"/>
                </a:lnTo>
                <a:lnTo>
                  <a:pt x="6672220" y="3743929"/>
                </a:lnTo>
                <a:lnTo>
                  <a:pt x="6672404" y="3749793"/>
                </a:lnTo>
                <a:lnTo>
                  <a:pt x="6671826" y="3756222"/>
                </a:lnTo>
                <a:lnTo>
                  <a:pt x="6669314" y="3762372"/>
                </a:lnTo>
                <a:lnTo>
                  <a:pt x="6664481" y="3773675"/>
                </a:lnTo>
                <a:lnTo>
                  <a:pt x="6661203" y="3783821"/>
                </a:lnTo>
                <a:lnTo>
                  <a:pt x="6660425" y="3787829"/>
                </a:lnTo>
                <a:lnTo>
                  <a:pt x="6661578" y="3792115"/>
                </a:lnTo>
                <a:lnTo>
                  <a:pt x="6664461" y="3794257"/>
                </a:lnTo>
                <a:lnTo>
                  <a:pt x="6668889" y="3795252"/>
                </a:lnTo>
                <a:lnTo>
                  <a:pt x="6676776" y="3795391"/>
                </a:lnTo>
                <a:lnTo>
                  <a:pt x="6686977" y="3793814"/>
                </a:lnTo>
                <a:lnTo>
                  <a:pt x="6686025" y="3788522"/>
                </a:lnTo>
                <a:lnTo>
                  <a:pt x="6685060" y="3783239"/>
                </a:lnTo>
                <a:lnTo>
                  <a:pt x="6685840" y="3779232"/>
                </a:lnTo>
                <a:lnTo>
                  <a:pt x="6687385" y="3774657"/>
                </a:lnTo>
                <a:lnTo>
                  <a:pt x="6690862" y="3766934"/>
                </a:lnTo>
                <a:lnTo>
                  <a:pt x="6696260" y="3759495"/>
                </a:lnTo>
                <a:lnTo>
                  <a:pt x="6701659" y="3752057"/>
                </a:lnTo>
                <a:lnTo>
                  <a:pt x="6706097" y="3742764"/>
                </a:lnTo>
                <a:lnTo>
                  <a:pt x="6707648" y="3738183"/>
                </a:lnTo>
                <a:lnTo>
                  <a:pt x="6707840" y="3733755"/>
                </a:lnTo>
                <a:lnTo>
                  <a:pt x="6707658" y="3727891"/>
                </a:lnTo>
                <a:close/>
                <a:moveTo>
                  <a:pt x="6515467" y="3683522"/>
                </a:moveTo>
                <a:lnTo>
                  <a:pt x="6509970" y="3685089"/>
                </a:lnTo>
                <a:lnTo>
                  <a:pt x="6502961" y="3687780"/>
                </a:lnTo>
                <a:lnTo>
                  <a:pt x="6496679" y="3693283"/>
                </a:lnTo>
                <a:lnTo>
                  <a:pt x="6490018" y="3700748"/>
                </a:lnTo>
                <a:lnTo>
                  <a:pt x="6483520" y="3710604"/>
                </a:lnTo>
                <a:lnTo>
                  <a:pt x="6489776" y="3708470"/>
                </a:lnTo>
                <a:lnTo>
                  <a:pt x="6494895" y="3705506"/>
                </a:lnTo>
                <a:lnTo>
                  <a:pt x="6499634" y="3704501"/>
                </a:lnTo>
                <a:lnTo>
                  <a:pt x="6504927" y="3703923"/>
                </a:lnTo>
                <a:lnTo>
                  <a:pt x="6507948" y="3705032"/>
                </a:lnTo>
                <a:lnTo>
                  <a:pt x="6510959" y="3706147"/>
                </a:lnTo>
                <a:lnTo>
                  <a:pt x="6515472" y="3709500"/>
                </a:lnTo>
                <a:lnTo>
                  <a:pt x="6519033" y="3714400"/>
                </a:lnTo>
                <a:lnTo>
                  <a:pt x="6522204" y="3721265"/>
                </a:lnTo>
                <a:lnTo>
                  <a:pt x="6522527" y="3729407"/>
                </a:lnTo>
                <a:lnTo>
                  <a:pt x="6523605" y="3736986"/>
                </a:lnTo>
                <a:lnTo>
                  <a:pt x="6522923" y="3753419"/>
                </a:lnTo>
                <a:lnTo>
                  <a:pt x="6523021" y="3765924"/>
                </a:lnTo>
                <a:lnTo>
                  <a:pt x="6524520" y="3768160"/>
                </a:lnTo>
                <a:lnTo>
                  <a:pt x="6526215" y="3769417"/>
                </a:lnTo>
                <a:lnTo>
                  <a:pt x="6530575" y="3767015"/>
                </a:lnTo>
                <a:lnTo>
                  <a:pt x="6534972" y="3761236"/>
                </a:lnTo>
                <a:lnTo>
                  <a:pt x="6539011" y="3750691"/>
                </a:lnTo>
                <a:lnTo>
                  <a:pt x="6542291" y="3740711"/>
                </a:lnTo>
                <a:lnTo>
                  <a:pt x="6543118" y="3730036"/>
                </a:lnTo>
                <a:lnTo>
                  <a:pt x="6542433" y="3720488"/>
                </a:lnTo>
                <a:lnTo>
                  <a:pt x="6541541" y="3711929"/>
                </a:lnTo>
                <a:lnTo>
                  <a:pt x="6538585" y="3704068"/>
                </a:lnTo>
                <a:lnTo>
                  <a:pt x="6535412" y="3697205"/>
                </a:lnTo>
                <a:lnTo>
                  <a:pt x="6532053" y="3691317"/>
                </a:lnTo>
                <a:lnTo>
                  <a:pt x="6526975" y="3687546"/>
                </a:lnTo>
                <a:lnTo>
                  <a:pt x="6520929" y="3685331"/>
                </a:lnTo>
                <a:close/>
                <a:moveTo>
                  <a:pt x="6758137" y="3523399"/>
                </a:moveTo>
                <a:lnTo>
                  <a:pt x="6750146" y="3525066"/>
                </a:lnTo>
                <a:lnTo>
                  <a:pt x="6741417" y="3527280"/>
                </a:lnTo>
                <a:lnTo>
                  <a:pt x="6741110" y="3541173"/>
                </a:lnTo>
                <a:lnTo>
                  <a:pt x="6741373" y="3555499"/>
                </a:lnTo>
                <a:lnTo>
                  <a:pt x="6742314" y="3561631"/>
                </a:lnTo>
                <a:lnTo>
                  <a:pt x="6743989" y="3567219"/>
                </a:lnTo>
                <a:lnTo>
                  <a:pt x="6747440" y="3569781"/>
                </a:lnTo>
                <a:lnTo>
                  <a:pt x="6749739" y="3571490"/>
                </a:lnTo>
                <a:lnTo>
                  <a:pt x="6753499" y="3572115"/>
                </a:lnTo>
                <a:lnTo>
                  <a:pt x="6754546" y="3569627"/>
                </a:lnTo>
                <a:lnTo>
                  <a:pt x="6755589" y="3567144"/>
                </a:lnTo>
                <a:lnTo>
                  <a:pt x="6757940" y="3564545"/>
                </a:lnTo>
                <a:lnTo>
                  <a:pt x="6759405" y="3563458"/>
                </a:lnTo>
                <a:lnTo>
                  <a:pt x="6762591" y="3563652"/>
                </a:lnTo>
                <a:lnTo>
                  <a:pt x="6764475" y="3563963"/>
                </a:lnTo>
                <a:lnTo>
                  <a:pt x="6766772" y="3565672"/>
                </a:lnTo>
                <a:lnTo>
                  <a:pt x="6766722" y="3569978"/>
                </a:lnTo>
                <a:lnTo>
                  <a:pt x="6768814" y="3576966"/>
                </a:lnTo>
                <a:lnTo>
                  <a:pt x="6769444" y="3585040"/>
                </a:lnTo>
                <a:lnTo>
                  <a:pt x="6771011" y="3587291"/>
                </a:lnTo>
                <a:lnTo>
                  <a:pt x="6772997" y="3590942"/>
                </a:lnTo>
                <a:lnTo>
                  <a:pt x="6776761" y="3591562"/>
                </a:lnTo>
                <a:lnTo>
                  <a:pt x="6779945" y="3591758"/>
                </a:lnTo>
                <a:lnTo>
                  <a:pt x="6782445" y="3564278"/>
                </a:lnTo>
                <a:lnTo>
                  <a:pt x="6783179" y="3551775"/>
                </a:lnTo>
                <a:lnTo>
                  <a:pt x="6781135" y="3540481"/>
                </a:lnTo>
                <a:lnTo>
                  <a:pt x="6779463" y="3534892"/>
                </a:lnTo>
                <a:lnTo>
                  <a:pt x="6776169" y="3531358"/>
                </a:lnTo>
                <a:lnTo>
                  <a:pt x="6774183" y="3527709"/>
                </a:lnTo>
                <a:lnTo>
                  <a:pt x="6768696" y="3525808"/>
                </a:lnTo>
                <a:lnTo>
                  <a:pt x="6765089" y="3524215"/>
                </a:lnTo>
                <a:close/>
                <a:moveTo>
                  <a:pt x="6525021" y="3389570"/>
                </a:moveTo>
                <a:lnTo>
                  <a:pt x="6518397" y="3390369"/>
                </a:lnTo>
                <a:lnTo>
                  <a:pt x="6515100" y="3414253"/>
                </a:lnTo>
                <a:lnTo>
                  <a:pt x="6513124" y="3437978"/>
                </a:lnTo>
                <a:lnTo>
                  <a:pt x="6509421" y="3448972"/>
                </a:lnTo>
                <a:lnTo>
                  <a:pt x="6505938" y="3458977"/>
                </a:lnTo>
                <a:lnTo>
                  <a:pt x="6500573" y="3468733"/>
                </a:lnTo>
                <a:lnTo>
                  <a:pt x="6497275" y="3472009"/>
                </a:lnTo>
                <a:lnTo>
                  <a:pt x="6494532" y="3475695"/>
                </a:lnTo>
                <a:lnTo>
                  <a:pt x="6551626" y="3465435"/>
                </a:lnTo>
                <a:lnTo>
                  <a:pt x="6548914" y="3454259"/>
                </a:lnTo>
                <a:lnTo>
                  <a:pt x="6549068" y="3441780"/>
                </a:lnTo>
                <a:lnTo>
                  <a:pt x="6547559" y="3428062"/>
                </a:lnTo>
                <a:lnTo>
                  <a:pt x="6548482" y="3415011"/>
                </a:lnTo>
                <a:lnTo>
                  <a:pt x="6545772" y="3403835"/>
                </a:lnTo>
                <a:lnTo>
                  <a:pt x="6544197" y="3399232"/>
                </a:lnTo>
                <a:lnTo>
                  <a:pt x="6540530" y="3395363"/>
                </a:lnTo>
                <a:lnTo>
                  <a:pt x="6537199" y="3392889"/>
                </a:lnTo>
                <a:lnTo>
                  <a:pt x="6531989" y="3390164"/>
                </a:lnTo>
                <a:close/>
                <a:moveTo>
                  <a:pt x="6852326" y="2999353"/>
                </a:moveTo>
                <a:lnTo>
                  <a:pt x="6862699" y="3028223"/>
                </a:lnTo>
                <a:lnTo>
                  <a:pt x="6874202" y="3054590"/>
                </a:lnTo>
                <a:lnTo>
                  <a:pt x="6899074" y="3107601"/>
                </a:lnTo>
                <a:lnTo>
                  <a:pt x="6901393" y="3085930"/>
                </a:lnTo>
                <a:lnTo>
                  <a:pt x="6902583" y="3066760"/>
                </a:lnTo>
                <a:lnTo>
                  <a:pt x="6899650" y="3048986"/>
                </a:lnTo>
                <a:lnTo>
                  <a:pt x="6896149" y="3034132"/>
                </a:lnTo>
                <a:lnTo>
                  <a:pt x="6892995" y="3027331"/>
                </a:lnTo>
                <a:lnTo>
                  <a:pt x="6890397" y="3020949"/>
                </a:lnTo>
                <a:lnTo>
                  <a:pt x="6884994" y="3015818"/>
                </a:lnTo>
                <a:lnTo>
                  <a:pt x="6879589" y="3010691"/>
                </a:lnTo>
                <a:lnTo>
                  <a:pt x="6873803" y="3007506"/>
                </a:lnTo>
                <a:lnTo>
                  <a:pt x="6867457" y="3003909"/>
                </a:lnTo>
                <a:lnTo>
                  <a:pt x="6859613" y="3001422"/>
                </a:lnTo>
                <a:close/>
                <a:moveTo>
                  <a:pt x="6260291" y="2865567"/>
                </a:moveTo>
                <a:lnTo>
                  <a:pt x="6258588" y="2870158"/>
                </a:lnTo>
                <a:lnTo>
                  <a:pt x="6254976" y="2874502"/>
                </a:lnTo>
                <a:lnTo>
                  <a:pt x="6253398" y="2875674"/>
                </a:lnTo>
                <a:lnTo>
                  <a:pt x="6248565" y="2876773"/>
                </a:lnTo>
                <a:lnTo>
                  <a:pt x="6244749" y="2876279"/>
                </a:lnTo>
                <a:lnTo>
                  <a:pt x="6240377" y="2875373"/>
                </a:lnTo>
                <a:lnTo>
                  <a:pt x="6231295" y="2872143"/>
                </a:lnTo>
                <a:lnTo>
                  <a:pt x="6230938" y="2876565"/>
                </a:lnTo>
                <a:lnTo>
                  <a:pt x="6233279" y="2880645"/>
                </a:lnTo>
                <a:lnTo>
                  <a:pt x="6231319" y="2892076"/>
                </a:lnTo>
                <a:lnTo>
                  <a:pt x="6226381" y="2916524"/>
                </a:lnTo>
                <a:lnTo>
                  <a:pt x="6226000" y="2926783"/>
                </a:lnTo>
                <a:lnTo>
                  <a:pt x="6226201" y="2931620"/>
                </a:lnTo>
                <a:lnTo>
                  <a:pt x="6227194" y="2935872"/>
                </a:lnTo>
                <a:lnTo>
                  <a:pt x="6228414" y="2939121"/>
                </a:lnTo>
                <a:lnTo>
                  <a:pt x="6231212" y="2941198"/>
                </a:lnTo>
                <a:lnTo>
                  <a:pt x="6235588" y="2942105"/>
                </a:lnTo>
                <a:lnTo>
                  <a:pt x="6240979" y="2941424"/>
                </a:lnTo>
                <a:lnTo>
                  <a:pt x="6240776" y="2936589"/>
                </a:lnTo>
                <a:lnTo>
                  <a:pt x="6242149" y="2930580"/>
                </a:lnTo>
                <a:lnTo>
                  <a:pt x="6246807" y="2918809"/>
                </a:lnTo>
                <a:lnTo>
                  <a:pt x="6252810" y="2906868"/>
                </a:lnTo>
                <a:lnTo>
                  <a:pt x="6260161" y="2894758"/>
                </a:lnTo>
                <a:lnTo>
                  <a:pt x="6265937" y="2883818"/>
                </a:lnTo>
                <a:lnTo>
                  <a:pt x="6267642" y="2879225"/>
                </a:lnTo>
                <a:lnTo>
                  <a:pt x="6270134" y="2874049"/>
                </a:lnTo>
                <a:lnTo>
                  <a:pt x="6269474" y="2871214"/>
                </a:lnTo>
                <a:lnTo>
                  <a:pt x="6268252" y="2867965"/>
                </a:lnTo>
                <a:lnTo>
                  <a:pt x="6266015" y="2866303"/>
                </a:lnTo>
                <a:close/>
                <a:moveTo>
                  <a:pt x="6791318" y="2840956"/>
                </a:moveTo>
                <a:lnTo>
                  <a:pt x="6785342" y="2841266"/>
                </a:lnTo>
                <a:lnTo>
                  <a:pt x="6776410" y="2842945"/>
                </a:lnTo>
                <a:lnTo>
                  <a:pt x="6779538" y="2857139"/>
                </a:lnTo>
                <a:lnTo>
                  <a:pt x="6784260" y="2870147"/>
                </a:lnTo>
                <a:lnTo>
                  <a:pt x="6790030" y="2881552"/>
                </a:lnTo>
                <a:lnTo>
                  <a:pt x="6796836" y="2891360"/>
                </a:lnTo>
                <a:lnTo>
                  <a:pt x="6813405" y="2909606"/>
                </a:lnTo>
                <a:lnTo>
                  <a:pt x="6820774" y="2919825"/>
                </a:lnTo>
                <a:lnTo>
                  <a:pt x="6827892" y="2931051"/>
                </a:lnTo>
                <a:lnTo>
                  <a:pt x="6828797" y="2924599"/>
                </a:lnTo>
                <a:lnTo>
                  <a:pt x="6831925" y="2919797"/>
                </a:lnTo>
                <a:lnTo>
                  <a:pt x="6832966" y="2918199"/>
                </a:lnTo>
                <a:lnTo>
                  <a:pt x="6835367" y="2916416"/>
                </a:lnTo>
                <a:lnTo>
                  <a:pt x="6840231" y="2915280"/>
                </a:lnTo>
                <a:lnTo>
                  <a:pt x="6843738" y="2914328"/>
                </a:lnTo>
                <a:lnTo>
                  <a:pt x="6845754" y="2889708"/>
                </a:lnTo>
                <a:lnTo>
                  <a:pt x="6834605" y="2889731"/>
                </a:lnTo>
                <a:lnTo>
                  <a:pt x="6826963" y="2888803"/>
                </a:lnTo>
                <a:lnTo>
                  <a:pt x="6820359" y="2886275"/>
                </a:lnTo>
                <a:lnTo>
                  <a:pt x="6814801" y="2882146"/>
                </a:lnTo>
                <a:lnTo>
                  <a:pt x="6811708" y="2878661"/>
                </a:lnTo>
                <a:lnTo>
                  <a:pt x="6809659" y="2873578"/>
                </a:lnTo>
                <a:lnTo>
                  <a:pt x="6805561" y="2863410"/>
                </a:lnTo>
                <a:lnTo>
                  <a:pt x="6802816" y="2853059"/>
                </a:lnTo>
                <a:lnTo>
                  <a:pt x="6801881" y="2848802"/>
                </a:lnTo>
                <a:lnTo>
                  <a:pt x="6798790" y="2845316"/>
                </a:lnTo>
                <a:lnTo>
                  <a:pt x="6796009" y="2843252"/>
                </a:lnTo>
                <a:close/>
                <a:moveTo>
                  <a:pt x="6968646" y="1913618"/>
                </a:moveTo>
                <a:lnTo>
                  <a:pt x="6962866" y="1925372"/>
                </a:lnTo>
                <a:lnTo>
                  <a:pt x="6957432" y="1938529"/>
                </a:lnTo>
                <a:lnTo>
                  <a:pt x="6952344" y="1953088"/>
                </a:lnTo>
                <a:lnTo>
                  <a:pt x="6948797" y="1966502"/>
                </a:lnTo>
                <a:lnTo>
                  <a:pt x="6945037" y="1980902"/>
                </a:lnTo>
                <a:lnTo>
                  <a:pt x="6940720" y="1994888"/>
                </a:lnTo>
                <a:lnTo>
                  <a:pt x="6934942" y="2006642"/>
                </a:lnTo>
                <a:lnTo>
                  <a:pt x="6931776" y="2012311"/>
                </a:lnTo>
                <a:lnTo>
                  <a:pt x="6927278" y="2018141"/>
                </a:lnTo>
                <a:lnTo>
                  <a:pt x="6925422" y="2008739"/>
                </a:lnTo>
                <a:lnTo>
                  <a:pt x="6923781" y="1998350"/>
                </a:lnTo>
                <a:lnTo>
                  <a:pt x="6922746" y="1994144"/>
                </a:lnTo>
                <a:lnTo>
                  <a:pt x="6920170" y="1991083"/>
                </a:lnTo>
                <a:lnTo>
                  <a:pt x="6917166" y="1989999"/>
                </a:lnTo>
                <a:lnTo>
                  <a:pt x="6912618" y="1990058"/>
                </a:lnTo>
                <a:lnTo>
                  <a:pt x="6910271" y="2000923"/>
                </a:lnTo>
                <a:lnTo>
                  <a:pt x="6909468" y="2010641"/>
                </a:lnTo>
                <a:lnTo>
                  <a:pt x="6908399" y="2015580"/>
                </a:lnTo>
                <a:lnTo>
                  <a:pt x="6906216" y="2019690"/>
                </a:lnTo>
                <a:lnTo>
                  <a:pt x="6903688" y="2022395"/>
                </a:lnTo>
                <a:lnTo>
                  <a:pt x="6898500" y="2025421"/>
                </a:lnTo>
                <a:lnTo>
                  <a:pt x="6900290" y="2014140"/>
                </a:lnTo>
                <a:lnTo>
                  <a:pt x="6901736" y="2001460"/>
                </a:lnTo>
                <a:lnTo>
                  <a:pt x="6900865" y="1990498"/>
                </a:lnTo>
                <a:lnTo>
                  <a:pt x="6899439" y="1979119"/>
                </a:lnTo>
                <a:lnTo>
                  <a:pt x="6899339" y="1967585"/>
                </a:lnTo>
                <a:lnTo>
                  <a:pt x="6895810" y="1956941"/>
                </a:lnTo>
                <a:lnTo>
                  <a:pt x="6892840" y="1946711"/>
                </a:lnTo>
                <a:lnTo>
                  <a:pt x="6889440" y="1938457"/>
                </a:lnTo>
                <a:lnTo>
                  <a:pt x="6885829" y="1931190"/>
                </a:lnTo>
                <a:lnTo>
                  <a:pt x="6881447" y="1924494"/>
                </a:lnTo>
                <a:lnTo>
                  <a:pt x="6877192" y="1920192"/>
                </a:lnTo>
                <a:lnTo>
                  <a:pt x="6871957" y="1917448"/>
                </a:lnTo>
                <a:lnTo>
                  <a:pt x="6866852" y="1917094"/>
                </a:lnTo>
                <a:lnTo>
                  <a:pt x="6865525" y="1917252"/>
                </a:lnTo>
                <a:lnTo>
                  <a:pt x="6862093" y="1918142"/>
                </a:lnTo>
                <a:lnTo>
                  <a:pt x="6858580" y="1922410"/>
                </a:lnTo>
                <a:lnTo>
                  <a:pt x="6853099" y="1929799"/>
                </a:lnTo>
                <a:lnTo>
                  <a:pt x="6860993" y="1932225"/>
                </a:lnTo>
                <a:lnTo>
                  <a:pt x="6867690" y="1937201"/>
                </a:lnTo>
                <a:lnTo>
                  <a:pt x="6871516" y="1943481"/>
                </a:lnTo>
                <a:lnTo>
                  <a:pt x="6876110" y="1949187"/>
                </a:lnTo>
                <a:lnTo>
                  <a:pt x="6876849" y="1957759"/>
                </a:lnTo>
                <a:lnTo>
                  <a:pt x="6878919" y="1966171"/>
                </a:lnTo>
                <a:lnTo>
                  <a:pt x="6878885" y="1975317"/>
                </a:lnTo>
                <a:lnTo>
                  <a:pt x="6876752" y="1985193"/>
                </a:lnTo>
                <a:lnTo>
                  <a:pt x="6872268" y="2005934"/>
                </a:lnTo>
                <a:lnTo>
                  <a:pt x="6867788" y="2026675"/>
                </a:lnTo>
                <a:lnTo>
                  <a:pt x="6856032" y="2066087"/>
                </a:lnTo>
                <a:lnTo>
                  <a:pt x="6860630" y="2071793"/>
                </a:lnTo>
                <a:lnTo>
                  <a:pt x="6867411" y="2073389"/>
                </a:lnTo>
                <a:lnTo>
                  <a:pt x="6872515" y="2073742"/>
                </a:lnTo>
                <a:lnTo>
                  <a:pt x="6878606" y="2072535"/>
                </a:lnTo>
                <a:lnTo>
                  <a:pt x="6886238" y="2070182"/>
                </a:lnTo>
                <a:lnTo>
                  <a:pt x="6891984" y="2067572"/>
                </a:lnTo>
                <a:lnTo>
                  <a:pt x="6904675" y="2059804"/>
                </a:lnTo>
                <a:lnTo>
                  <a:pt x="6910977" y="2057612"/>
                </a:lnTo>
                <a:lnTo>
                  <a:pt x="6916937" y="2054012"/>
                </a:lnTo>
                <a:lnTo>
                  <a:pt x="6922254" y="2053380"/>
                </a:lnTo>
                <a:lnTo>
                  <a:pt x="6927573" y="2052744"/>
                </a:lnTo>
                <a:lnTo>
                  <a:pt x="6932253" y="2055074"/>
                </a:lnTo>
                <a:lnTo>
                  <a:pt x="6936504" y="2059378"/>
                </a:lnTo>
                <a:lnTo>
                  <a:pt x="6940328" y="2065657"/>
                </a:lnTo>
                <a:lnTo>
                  <a:pt x="6943510" y="2074902"/>
                </a:lnTo>
                <a:lnTo>
                  <a:pt x="6938719" y="2085092"/>
                </a:lnTo>
                <a:lnTo>
                  <a:pt x="6935600" y="2096532"/>
                </a:lnTo>
                <a:lnTo>
                  <a:pt x="6929575" y="2118419"/>
                </a:lnTo>
                <a:lnTo>
                  <a:pt x="6928311" y="2139257"/>
                </a:lnTo>
                <a:lnTo>
                  <a:pt x="6927392" y="2161499"/>
                </a:lnTo>
                <a:lnTo>
                  <a:pt x="6928359" y="2183995"/>
                </a:lnTo>
                <a:lnTo>
                  <a:pt x="6930660" y="2206333"/>
                </a:lnTo>
                <a:lnTo>
                  <a:pt x="6935467" y="2250022"/>
                </a:lnTo>
                <a:lnTo>
                  <a:pt x="6937076" y="2269557"/>
                </a:lnTo>
                <a:lnTo>
                  <a:pt x="6937995" y="2286286"/>
                </a:lnTo>
                <a:lnTo>
                  <a:pt x="6937586" y="2303173"/>
                </a:lnTo>
                <a:lnTo>
                  <a:pt x="6934173" y="2318975"/>
                </a:lnTo>
                <a:lnTo>
                  <a:pt x="6932889" y="2324902"/>
                </a:lnTo>
                <a:lnTo>
                  <a:pt x="6930068" y="2331974"/>
                </a:lnTo>
                <a:lnTo>
                  <a:pt x="6925913" y="2339205"/>
                </a:lnTo>
                <a:lnTo>
                  <a:pt x="6921975" y="2345446"/>
                </a:lnTo>
                <a:lnTo>
                  <a:pt x="6917477" y="2351275"/>
                </a:lnTo>
                <a:lnTo>
                  <a:pt x="6911649" y="2357263"/>
                </a:lnTo>
                <a:lnTo>
                  <a:pt x="6904276" y="2364397"/>
                </a:lnTo>
                <a:lnTo>
                  <a:pt x="6897334" y="2369554"/>
                </a:lnTo>
                <a:lnTo>
                  <a:pt x="6893639" y="2365666"/>
                </a:lnTo>
                <a:lnTo>
                  <a:pt x="6892050" y="2361043"/>
                </a:lnTo>
                <a:lnTo>
                  <a:pt x="6888306" y="2351385"/>
                </a:lnTo>
                <a:lnTo>
                  <a:pt x="6888421" y="2338865"/>
                </a:lnTo>
                <a:lnTo>
                  <a:pt x="6888748" y="2325353"/>
                </a:lnTo>
                <a:lnTo>
                  <a:pt x="6893478" y="2294479"/>
                </a:lnTo>
                <a:lnTo>
                  <a:pt x="6895988" y="2276860"/>
                </a:lnTo>
                <a:lnTo>
                  <a:pt x="6898155" y="2257839"/>
                </a:lnTo>
                <a:lnTo>
                  <a:pt x="6898649" y="2237573"/>
                </a:lnTo>
                <a:lnTo>
                  <a:pt x="6897595" y="2218453"/>
                </a:lnTo>
                <a:lnTo>
                  <a:pt x="6896335" y="2200321"/>
                </a:lnTo>
                <a:lnTo>
                  <a:pt x="6891211" y="2185057"/>
                </a:lnTo>
                <a:lnTo>
                  <a:pt x="6888371" y="2177215"/>
                </a:lnTo>
                <a:lnTo>
                  <a:pt x="6883989" y="2170521"/>
                </a:lnTo>
                <a:lnTo>
                  <a:pt x="6879607" y="2163827"/>
                </a:lnTo>
                <a:lnTo>
                  <a:pt x="6874796" y="2159110"/>
                </a:lnTo>
                <a:lnTo>
                  <a:pt x="6867329" y="2154707"/>
                </a:lnTo>
                <a:lnTo>
                  <a:pt x="6859645" y="2151292"/>
                </a:lnTo>
                <a:lnTo>
                  <a:pt x="6851407" y="2147463"/>
                </a:lnTo>
                <a:lnTo>
                  <a:pt x="6842738" y="2145610"/>
                </a:lnTo>
                <a:lnTo>
                  <a:pt x="6843248" y="2179228"/>
                </a:lnTo>
                <a:lnTo>
                  <a:pt x="6846414" y="2212528"/>
                </a:lnTo>
                <a:lnTo>
                  <a:pt x="6849927" y="2247229"/>
                </a:lnTo>
                <a:lnTo>
                  <a:pt x="6851552" y="2281676"/>
                </a:lnTo>
                <a:lnTo>
                  <a:pt x="6851012" y="2296173"/>
                </a:lnTo>
                <a:lnTo>
                  <a:pt x="6848793" y="2309428"/>
                </a:lnTo>
                <a:lnTo>
                  <a:pt x="6847136" y="2323098"/>
                </a:lnTo>
                <a:lnTo>
                  <a:pt x="6842819" y="2337083"/>
                </a:lnTo>
                <a:lnTo>
                  <a:pt x="6836615" y="2350813"/>
                </a:lnTo>
                <a:lnTo>
                  <a:pt x="6829293" y="2363713"/>
                </a:lnTo>
                <a:lnTo>
                  <a:pt x="6820642" y="2376774"/>
                </a:lnTo>
                <a:lnTo>
                  <a:pt x="6810315" y="2388589"/>
                </a:lnTo>
                <a:lnTo>
                  <a:pt x="6851700" y="2415890"/>
                </a:lnTo>
                <a:lnTo>
                  <a:pt x="6846562" y="2424681"/>
                </a:lnTo>
                <a:lnTo>
                  <a:pt x="6842622" y="2430924"/>
                </a:lnTo>
                <a:lnTo>
                  <a:pt x="6839320" y="2434204"/>
                </a:lnTo>
                <a:lnTo>
                  <a:pt x="6835464" y="2437070"/>
                </a:lnTo>
                <a:lnTo>
                  <a:pt x="6832591" y="2438373"/>
                </a:lnTo>
                <a:lnTo>
                  <a:pt x="6830705" y="2438118"/>
                </a:lnTo>
                <a:lnTo>
                  <a:pt x="6825812" y="2436776"/>
                </a:lnTo>
                <a:lnTo>
                  <a:pt x="6822891" y="2432313"/>
                </a:lnTo>
                <a:lnTo>
                  <a:pt x="6817440" y="2430558"/>
                </a:lnTo>
                <a:lnTo>
                  <a:pt x="6816110" y="2430716"/>
                </a:lnTo>
                <a:lnTo>
                  <a:pt x="6813235" y="2432022"/>
                </a:lnTo>
                <a:lnTo>
                  <a:pt x="6810149" y="2434315"/>
                </a:lnTo>
                <a:lnTo>
                  <a:pt x="6807412" y="2438007"/>
                </a:lnTo>
                <a:lnTo>
                  <a:pt x="6810972" y="2439509"/>
                </a:lnTo>
                <a:lnTo>
                  <a:pt x="6812434" y="2441739"/>
                </a:lnTo>
                <a:lnTo>
                  <a:pt x="6816258" y="2448019"/>
                </a:lnTo>
                <a:lnTo>
                  <a:pt x="6817422" y="2454617"/>
                </a:lnTo>
                <a:lnTo>
                  <a:pt x="6818162" y="2463187"/>
                </a:lnTo>
                <a:lnTo>
                  <a:pt x="6817785" y="2470930"/>
                </a:lnTo>
                <a:lnTo>
                  <a:pt x="6815092" y="2480393"/>
                </a:lnTo>
                <a:lnTo>
                  <a:pt x="6810133" y="2497342"/>
                </a:lnTo>
                <a:lnTo>
                  <a:pt x="6807360" y="2510182"/>
                </a:lnTo>
                <a:lnTo>
                  <a:pt x="6806506" y="2514132"/>
                </a:lnTo>
                <a:lnTo>
                  <a:pt x="6808739" y="2515791"/>
                </a:lnTo>
                <a:lnTo>
                  <a:pt x="6809856" y="2516619"/>
                </a:lnTo>
                <a:lnTo>
                  <a:pt x="6811397" y="2515474"/>
                </a:lnTo>
                <a:lnTo>
                  <a:pt x="6816796" y="2511462"/>
                </a:lnTo>
                <a:lnTo>
                  <a:pt x="6822840" y="2504488"/>
                </a:lnTo>
                <a:lnTo>
                  <a:pt x="6834495" y="2492512"/>
                </a:lnTo>
                <a:lnTo>
                  <a:pt x="6815108" y="2534275"/>
                </a:lnTo>
                <a:lnTo>
                  <a:pt x="6806080" y="2555077"/>
                </a:lnTo>
                <a:lnTo>
                  <a:pt x="6799923" y="2574575"/>
                </a:lnTo>
                <a:lnTo>
                  <a:pt x="6793770" y="2594072"/>
                </a:lnTo>
                <a:lnTo>
                  <a:pt x="6788941" y="2613411"/>
                </a:lnTo>
                <a:lnTo>
                  <a:pt x="6783558" y="2632334"/>
                </a:lnTo>
                <a:lnTo>
                  <a:pt x="6781604" y="2650369"/>
                </a:lnTo>
                <a:lnTo>
                  <a:pt x="6778107" y="2669548"/>
                </a:lnTo>
                <a:lnTo>
                  <a:pt x="6776926" y="2687009"/>
                </a:lnTo>
                <a:lnTo>
                  <a:pt x="6776302" y="2704883"/>
                </a:lnTo>
                <a:lnTo>
                  <a:pt x="6777780" y="2722030"/>
                </a:lnTo>
                <a:lnTo>
                  <a:pt x="6779046" y="2740159"/>
                </a:lnTo>
                <a:lnTo>
                  <a:pt x="6781638" y="2758133"/>
                </a:lnTo>
                <a:lnTo>
                  <a:pt x="6786333" y="2775373"/>
                </a:lnTo>
                <a:lnTo>
                  <a:pt x="6790255" y="2793189"/>
                </a:lnTo>
                <a:lnTo>
                  <a:pt x="6792127" y="2778532"/>
                </a:lnTo>
                <a:lnTo>
                  <a:pt x="6793786" y="2764864"/>
                </a:lnTo>
                <a:lnTo>
                  <a:pt x="6796904" y="2753426"/>
                </a:lnTo>
                <a:lnTo>
                  <a:pt x="6800023" y="2741988"/>
                </a:lnTo>
                <a:lnTo>
                  <a:pt x="6804044" y="2732368"/>
                </a:lnTo>
                <a:lnTo>
                  <a:pt x="6807294" y="2723322"/>
                </a:lnTo>
                <a:lnTo>
                  <a:pt x="6816587" y="2707299"/>
                </a:lnTo>
                <a:lnTo>
                  <a:pt x="6826221" y="2692680"/>
                </a:lnTo>
                <a:lnTo>
                  <a:pt x="6835642" y="2679049"/>
                </a:lnTo>
                <a:lnTo>
                  <a:pt x="6846051" y="2663854"/>
                </a:lnTo>
                <a:lnTo>
                  <a:pt x="6854995" y="2646430"/>
                </a:lnTo>
                <a:lnTo>
                  <a:pt x="6859773" y="2660295"/>
                </a:lnTo>
                <a:lnTo>
                  <a:pt x="6861334" y="2674061"/>
                </a:lnTo>
                <a:lnTo>
                  <a:pt x="6862895" y="2687827"/>
                </a:lnTo>
                <a:lnTo>
                  <a:pt x="6861447" y="2700508"/>
                </a:lnTo>
                <a:lnTo>
                  <a:pt x="6856572" y="2714079"/>
                </a:lnTo>
                <a:lnTo>
                  <a:pt x="6851911" y="2726663"/>
                </a:lnTo>
                <a:lnTo>
                  <a:pt x="6841473" y="2750999"/>
                </a:lnTo>
                <a:lnTo>
                  <a:pt x="6831245" y="2774350"/>
                </a:lnTo>
                <a:lnTo>
                  <a:pt x="6829110" y="2784228"/>
                </a:lnTo>
                <a:lnTo>
                  <a:pt x="6827322" y="2795506"/>
                </a:lnTo>
                <a:lnTo>
                  <a:pt x="6827288" y="2804651"/>
                </a:lnTo>
                <a:lnTo>
                  <a:pt x="6830474" y="2813894"/>
                </a:lnTo>
                <a:lnTo>
                  <a:pt x="6836316" y="2822820"/>
                </a:lnTo>
                <a:lnTo>
                  <a:pt x="6846362" y="2830281"/>
                </a:lnTo>
                <a:lnTo>
                  <a:pt x="6847218" y="2826330"/>
                </a:lnTo>
                <a:lnTo>
                  <a:pt x="6848203" y="2824769"/>
                </a:lnTo>
                <a:lnTo>
                  <a:pt x="6850170" y="2821648"/>
                </a:lnTo>
                <a:lnTo>
                  <a:pt x="6852483" y="2819930"/>
                </a:lnTo>
                <a:lnTo>
                  <a:pt x="6858231" y="2817319"/>
                </a:lnTo>
                <a:lnTo>
                  <a:pt x="6865652" y="2815952"/>
                </a:lnTo>
                <a:lnTo>
                  <a:pt x="6871526" y="2815735"/>
                </a:lnTo>
                <a:lnTo>
                  <a:pt x="6877535" y="2817906"/>
                </a:lnTo>
                <a:lnTo>
                  <a:pt x="6884316" y="2819502"/>
                </a:lnTo>
                <a:lnTo>
                  <a:pt x="6888994" y="2821830"/>
                </a:lnTo>
                <a:lnTo>
                  <a:pt x="6890553" y="2796628"/>
                </a:lnTo>
                <a:lnTo>
                  <a:pt x="6889895" y="2784678"/>
                </a:lnTo>
                <a:lnTo>
                  <a:pt x="6892457" y="2772826"/>
                </a:lnTo>
                <a:lnTo>
                  <a:pt x="6895362" y="2762377"/>
                </a:lnTo>
                <a:lnTo>
                  <a:pt x="6897545" y="2758267"/>
                </a:lnTo>
                <a:lnTo>
                  <a:pt x="6901271" y="2753013"/>
                </a:lnTo>
                <a:lnTo>
                  <a:pt x="6904571" y="2749732"/>
                </a:lnTo>
                <a:lnTo>
                  <a:pt x="6909970" y="2745720"/>
                </a:lnTo>
                <a:lnTo>
                  <a:pt x="6915505" y="2744099"/>
                </a:lnTo>
                <a:lnTo>
                  <a:pt x="6922021" y="2740916"/>
                </a:lnTo>
                <a:lnTo>
                  <a:pt x="6925927" y="2743819"/>
                </a:lnTo>
                <a:lnTo>
                  <a:pt x="6928078" y="2748854"/>
                </a:lnTo>
                <a:lnTo>
                  <a:pt x="6928128" y="2754621"/>
                </a:lnTo>
                <a:lnTo>
                  <a:pt x="6927751" y="2762364"/>
                </a:lnTo>
                <a:lnTo>
                  <a:pt x="6924120" y="2779155"/>
                </a:lnTo>
                <a:lnTo>
                  <a:pt x="6919855" y="2798906"/>
                </a:lnTo>
                <a:lnTo>
                  <a:pt x="6917933" y="2807796"/>
                </a:lnTo>
                <a:lnTo>
                  <a:pt x="6916358" y="2818088"/>
                </a:lnTo>
                <a:lnTo>
                  <a:pt x="6917307" y="2825672"/>
                </a:lnTo>
                <a:lnTo>
                  <a:pt x="6919034" y="2832683"/>
                </a:lnTo>
                <a:lnTo>
                  <a:pt x="6921530" y="2839120"/>
                </a:lnTo>
                <a:lnTo>
                  <a:pt x="6927669" y="2843681"/>
                </a:lnTo>
                <a:lnTo>
                  <a:pt x="6930460" y="2845753"/>
                </a:lnTo>
                <a:lnTo>
                  <a:pt x="6934235" y="2846267"/>
                </a:lnTo>
                <a:lnTo>
                  <a:pt x="6939339" y="2846621"/>
                </a:lnTo>
                <a:lnTo>
                  <a:pt x="6945773" y="2846816"/>
                </a:lnTo>
                <a:lnTo>
                  <a:pt x="6944921" y="2733856"/>
                </a:lnTo>
                <a:lnTo>
                  <a:pt x="6947545" y="2625776"/>
                </a:lnTo>
                <a:lnTo>
                  <a:pt x="6950861" y="2520497"/>
                </a:lnTo>
                <a:lnTo>
                  <a:pt x="6956627" y="2415888"/>
                </a:lnTo>
                <a:lnTo>
                  <a:pt x="6963719" y="2311122"/>
                </a:lnTo>
                <a:lnTo>
                  <a:pt x="6967477" y="2257752"/>
                </a:lnTo>
                <a:lnTo>
                  <a:pt x="6968135" y="2191763"/>
                </a:lnTo>
                <a:close/>
                <a:moveTo>
                  <a:pt x="6502638" y="1855975"/>
                </a:moveTo>
                <a:lnTo>
                  <a:pt x="6496159" y="1870765"/>
                </a:lnTo>
                <a:lnTo>
                  <a:pt x="6491228" y="1884402"/>
                </a:lnTo>
                <a:lnTo>
                  <a:pt x="6488973" y="1897714"/>
                </a:lnTo>
                <a:lnTo>
                  <a:pt x="6488052" y="1910869"/>
                </a:lnTo>
                <a:lnTo>
                  <a:pt x="6488249" y="1924852"/>
                </a:lnTo>
                <a:lnTo>
                  <a:pt x="6490215" y="1936691"/>
                </a:lnTo>
                <a:lnTo>
                  <a:pt x="6492741" y="1948945"/>
                </a:lnTo>
                <a:lnTo>
                  <a:pt x="6495826" y="1961617"/>
                </a:lnTo>
                <a:lnTo>
                  <a:pt x="6505103" y="1984651"/>
                </a:lnTo>
                <a:lnTo>
                  <a:pt x="6515371" y="2006118"/>
                </a:lnTo>
                <a:lnTo>
                  <a:pt x="6535747" y="2040855"/>
                </a:lnTo>
                <a:lnTo>
                  <a:pt x="6531383" y="2019161"/>
                </a:lnTo>
                <a:lnTo>
                  <a:pt x="6528227" y="1994905"/>
                </a:lnTo>
                <a:lnTo>
                  <a:pt x="6523898" y="1943258"/>
                </a:lnTo>
                <a:lnTo>
                  <a:pt x="6520955" y="1918013"/>
                </a:lnTo>
                <a:lnTo>
                  <a:pt x="6517022" y="1894335"/>
                </a:lnTo>
                <a:lnTo>
                  <a:pt x="6513503" y="1883649"/>
                </a:lnTo>
                <a:lnTo>
                  <a:pt x="6511102" y="1873796"/>
                </a:lnTo>
                <a:lnTo>
                  <a:pt x="6507370" y="1864102"/>
                </a:lnTo>
                <a:close/>
                <a:moveTo>
                  <a:pt x="6587241" y="1818069"/>
                </a:moveTo>
                <a:lnTo>
                  <a:pt x="6573865" y="1820526"/>
                </a:lnTo>
                <a:lnTo>
                  <a:pt x="6568392" y="1822098"/>
                </a:lnTo>
                <a:lnTo>
                  <a:pt x="6563483" y="1824081"/>
                </a:lnTo>
                <a:lnTo>
                  <a:pt x="6558931" y="1827462"/>
                </a:lnTo>
                <a:lnTo>
                  <a:pt x="6555139" y="1830279"/>
                </a:lnTo>
                <a:lnTo>
                  <a:pt x="6551345" y="1833095"/>
                </a:lnTo>
                <a:lnTo>
                  <a:pt x="6549433" y="1836179"/>
                </a:lnTo>
                <a:lnTo>
                  <a:pt x="6546721" y="1843181"/>
                </a:lnTo>
                <a:lnTo>
                  <a:pt x="6544371" y="1851576"/>
                </a:lnTo>
                <a:lnTo>
                  <a:pt x="6544660" y="1859675"/>
                </a:lnTo>
                <a:lnTo>
                  <a:pt x="6545864" y="1869586"/>
                </a:lnTo>
                <a:lnTo>
                  <a:pt x="6551674" y="1888547"/>
                </a:lnTo>
                <a:lnTo>
                  <a:pt x="6558038" y="1907923"/>
                </a:lnTo>
                <a:lnTo>
                  <a:pt x="6562528" y="1927033"/>
                </a:lnTo>
                <a:lnTo>
                  <a:pt x="6564691" y="1935400"/>
                </a:lnTo>
                <a:lnTo>
                  <a:pt x="6564418" y="1943084"/>
                </a:lnTo>
                <a:lnTo>
                  <a:pt x="6573284" y="1940655"/>
                </a:lnTo>
                <a:lnTo>
                  <a:pt x="6581589" y="1937810"/>
                </a:lnTo>
                <a:lnTo>
                  <a:pt x="6590455" y="1935381"/>
                </a:lnTo>
                <a:lnTo>
                  <a:pt x="6599880" y="1933368"/>
                </a:lnTo>
                <a:lnTo>
                  <a:pt x="6607065" y="1929692"/>
                </a:lnTo>
                <a:lnTo>
                  <a:pt x="6614251" y="1926017"/>
                </a:lnTo>
                <a:lnTo>
                  <a:pt x="6616165" y="1922932"/>
                </a:lnTo>
                <a:lnTo>
                  <a:pt x="6618643" y="1920263"/>
                </a:lnTo>
                <a:lnTo>
                  <a:pt x="6619997" y="1916762"/>
                </a:lnTo>
                <a:lnTo>
                  <a:pt x="6620791" y="1912846"/>
                </a:lnTo>
                <a:lnTo>
                  <a:pt x="6607213" y="1916282"/>
                </a:lnTo>
                <a:lnTo>
                  <a:pt x="6594594" y="1918176"/>
                </a:lnTo>
                <a:lnTo>
                  <a:pt x="6585766" y="1917252"/>
                </a:lnTo>
                <a:lnTo>
                  <a:pt x="6579214" y="1914638"/>
                </a:lnTo>
                <a:lnTo>
                  <a:pt x="6574738" y="1911313"/>
                </a:lnTo>
                <a:lnTo>
                  <a:pt x="6570659" y="1906030"/>
                </a:lnTo>
                <a:lnTo>
                  <a:pt x="6569775" y="1900867"/>
                </a:lnTo>
                <a:lnTo>
                  <a:pt x="6569488" y="1892768"/>
                </a:lnTo>
                <a:lnTo>
                  <a:pt x="6570523" y="1884519"/>
                </a:lnTo>
                <a:lnTo>
                  <a:pt x="6572872" y="1876123"/>
                </a:lnTo>
                <a:lnTo>
                  <a:pt x="6577968" y="1857376"/>
                </a:lnTo>
                <a:lnTo>
                  <a:pt x="6583263" y="1837650"/>
                </a:lnTo>
                <a:close/>
                <a:moveTo>
                  <a:pt x="6868043" y="1800577"/>
                </a:moveTo>
                <a:lnTo>
                  <a:pt x="6864875" y="1800998"/>
                </a:lnTo>
                <a:lnTo>
                  <a:pt x="6861958" y="1802347"/>
                </a:lnTo>
                <a:close/>
                <a:moveTo>
                  <a:pt x="6869183" y="1800246"/>
                </a:moveTo>
                <a:lnTo>
                  <a:pt x="6868043" y="1800577"/>
                </a:lnTo>
                <a:lnTo>
                  <a:pt x="6868888" y="1800465"/>
                </a:lnTo>
                <a:close/>
                <a:moveTo>
                  <a:pt x="6889506" y="1671683"/>
                </a:moveTo>
                <a:lnTo>
                  <a:pt x="6892086" y="1677114"/>
                </a:lnTo>
                <a:lnTo>
                  <a:pt x="6891749" y="1683894"/>
                </a:lnTo>
                <a:lnTo>
                  <a:pt x="6890864" y="1690267"/>
                </a:lnTo>
                <a:lnTo>
                  <a:pt x="6887305" y="1696992"/>
                </a:lnTo>
                <a:lnTo>
                  <a:pt x="6883744" y="1703718"/>
                </a:lnTo>
                <a:lnTo>
                  <a:pt x="6879633" y="1710038"/>
                </a:lnTo>
                <a:lnTo>
                  <a:pt x="6871099" y="1721273"/>
                </a:lnTo>
                <a:lnTo>
                  <a:pt x="6863357" y="1731924"/>
                </a:lnTo>
                <a:lnTo>
                  <a:pt x="6860273" y="1736662"/>
                </a:lnTo>
                <a:lnTo>
                  <a:pt x="6859868" y="1741046"/>
                </a:lnTo>
                <a:lnTo>
                  <a:pt x="6860488" y="1743850"/>
                </a:lnTo>
                <a:lnTo>
                  <a:pt x="6862755" y="1747879"/>
                </a:lnTo>
                <a:lnTo>
                  <a:pt x="6868729" y="1749973"/>
                </a:lnTo>
                <a:lnTo>
                  <a:pt x="6875254" y="1752473"/>
                </a:lnTo>
                <a:lnTo>
                  <a:pt x="6884095" y="1742640"/>
                </a:lnTo>
                <a:lnTo>
                  <a:pt x="6890642" y="1736961"/>
                </a:lnTo>
                <a:lnTo>
                  <a:pt x="6895136" y="1734440"/>
                </a:lnTo>
                <a:lnTo>
                  <a:pt x="6898049" y="1733090"/>
                </a:lnTo>
                <a:lnTo>
                  <a:pt x="6899698" y="1734316"/>
                </a:lnTo>
                <a:lnTo>
                  <a:pt x="6901897" y="1735948"/>
                </a:lnTo>
                <a:lnTo>
                  <a:pt x="6903377" y="1740563"/>
                </a:lnTo>
                <a:lnTo>
                  <a:pt x="6902731" y="1745940"/>
                </a:lnTo>
                <a:lnTo>
                  <a:pt x="6901060" y="1752897"/>
                </a:lnTo>
                <a:lnTo>
                  <a:pt x="6899144" y="1760850"/>
                </a:lnTo>
                <a:lnTo>
                  <a:pt x="6896133" y="1767982"/>
                </a:lnTo>
                <a:lnTo>
                  <a:pt x="6891544" y="1776292"/>
                </a:lnTo>
                <a:lnTo>
                  <a:pt x="6887193" y="1783602"/>
                </a:lnTo>
                <a:lnTo>
                  <a:pt x="6880959" y="1790684"/>
                </a:lnTo>
                <a:lnTo>
                  <a:pt x="6875195" y="1795780"/>
                </a:lnTo>
                <a:lnTo>
                  <a:pt x="6869183" y="1800246"/>
                </a:lnTo>
                <a:lnTo>
                  <a:pt x="6919760" y="1785535"/>
                </a:lnTo>
                <a:lnTo>
                  <a:pt x="6920767" y="1765193"/>
                </a:lnTo>
                <a:lnTo>
                  <a:pt x="6920745" y="1746436"/>
                </a:lnTo>
                <a:lnTo>
                  <a:pt x="6918910" y="1729840"/>
                </a:lnTo>
                <a:lnTo>
                  <a:pt x="6915734" y="1713423"/>
                </a:lnTo>
                <a:lnTo>
                  <a:pt x="6911603" y="1700983"/>
                </a:lnTo>
                <a:lnTo>
                  <a:pt x="6905345" y="1689305"/>
                </a:lnTo>
                <a:lnTo>
                  <a:pt x="6898059" y="1679208"/>
                </a:lnTo>
                <a:close/>
                <a:moveTo>
                  <a:pt x="6869504" y="1061452"/>
                </a:moveTo>
                <a:lnTo>
                  <a:pt x="6861938" y="1086938"/>
                </a:lnTo>
                <a:lnTo>
                  <a:pt x="6854154" y="1113414"/>
                </a:lnTo>
                <a:lnTo>
                  <a:pt x="6849808" y="1138991"/>
                </a:lnTo>
                <a:lnTo>
                  <a:pt x="6847527" y="1152273"/>
                </a:lnTo>
                <a:lnTo>
                  <a:pt x="6847357" y="1164817"/>
                </a:lnTo>
                <a:lnTo>
                  <a:pt x="6845848" y="1177524"/>
                </a:lnTo>
                <a:lnTo>
                  <a:pt x="6847786" y="1189330"/>
                </a:lnTo>
                <a:lnTo>
                  <a:pt x="6849164" y="1200722"/>
                </a:lnTo>
                <a:lnTo>
                  <a:pt x="6852431" y="1212365"/>
                </a:lnTo>
                <a:lnTo>
                  <a:pt x="6855917" y="1223020"/>
                </a:lnTo>
                <a:lnTo>
                  <a:pt x="6862285" y="1232362"/>
                </a:lnTo>
                <a:lnTo>
                  <a:pt x="6869213" y="1242113"/>
                </a:lnTo>
                <a:lnTo>
                  <a:pt x="6878247" y="1251129"/>
                </a:lnTo>
                <a:lnTo>
                  <a:pt x="6879340" y="1246180"/>
                </a:lnTo>
                <a:lnTo>
                  <a:pt x="6879874" y="1240817"/>
                </a:lnTo>
                <a:lnTo>
                  <a:pt x="6883413" y="1236534"/>
                </a:lnTo>
                <a:lnTo>
                  <a:pt x="6885401" y="1233400"/>
                </a:lnTo>
                <a:lnTo>
                  <a:pt x="6888720" y="1230108"/>
                </a:lnTo>
                <a:lnTo>
                  <a:pt x="6893155" y="1227641"/>
                </a:lnTo>
                <a:lnTo>
                  <a:pt x="6899481" y="1225425"/>
                </a:lnTo>
                <a:lnTo>
                  <a:pt x="6905586" y="1224202"/>
                </a:lnTo>
                <a:lnTo>
                  <a:pt x="6898877" y="1213458"/>
                </a:lnTo>
                <a:lnTo>
                  <a:pt x="6894835" y="1202388"/>
                </a:lnTo>
                <a:lnTo>
                  <a:pt x="6892124" y="1191159"/>
                </a:lnTo>
                <a:lnTo>
                  <a:pt x="6890746" y="1179766"/>
                </a:lnTo>
                <a:lnTo>
                  <a:pt x="6887430" y="1156569"/>
                </a:lnTo>
                <a:lnTo>
                  <a:pt x="6887341" y="1133459"/>
                </a:lnTo>
                <a:lnTo>
                  <a:pt x="6887036" y="1111339"/>
                </a:lnTo>
                <a:lnTo>
                  <a:pt x="6884952" y="1091363"/>
                </a:lnTo>
                <a:lnTo>
                  <a:pt x="6882362" y="1082528"/>
                </a:lnTo>
                <a:lnTo>
                  <a:pt x="6878779" y="1075255"/>
                </a:lnTo>
                <a:lnTo>
                  <a:pt x="6874638" y="1067573"/>
                </a:lnTo>
                <a:close/>
                <a:moveTo>
                  <a:pt x="6426003" y="1043425"/>
                </a:moveTo>
                <a:lnTo>
                  <a:pt x="6423387" y="1043714"/>
                </a:lnTo>
                <a:lnTo>
                  <a:pt x="6422051" y="1047183"/>
                </a:lnTo>
                <a:lnTo>
                  <a:pt x="6419581" y="1053156"/>
                </a:lnTo>
                <a:lnTo>
                  <a:pt x="6426687" y="1075167"/>
                </a:lnTo>
                <a:lnTo>
                  <a:pt x="6430455" y="1094700"/>
                </a:lnTo>
                <a:lnTo>
                  <a:pt x="6434054" y="1111877"/>
                </a:lnTo>
                <a:lnTo>
                  <a:pt x="6437122" y="1125309"/>
                </a:lnTo>
                <a:lnTo>
                  <a:pt x="6442998" y="1137485"/>
                </a:lnTo>
                <a:lnTo>
                  <a:pt x="6445756" y="1142880"/>
                </a:lnTo>
                <a:lnTo>
                  <a:pt x="6450379" y="1148543"/>
                </a:lnTo>
                <a:lnTo>
                  <a:pt x="6456502" y="1153090"/>
                </a:lnTo>
                <a:lnTo>
                  <a:pt x="6462069" y="1157226"/>
                </a:lnTo>
                <a:lnTo>
                  <a:pt x="6470249" y="1161074"/>
                </a:lnTo>
                <a:lnTo>
                  <a:pt x="6479740" y="1164776"/>
                </a:lnTo>
                <a:lnTo>
                  <a:pt x="6478510" y="1154940"/>
                </a:lnTo>
                <a:lnTo>
                  <a:pt x="6478950" y="1146341"/>
                </a:lnTo>
                <a:lnTo>
                  <a:pt x="6479389" y="1137744"/>
                </a:lnTo>
                <a:lnTo>
                  <a:pt x="6482059" y="1130800"/>
                </a:lnTo>
                <a:lnTo>
                  <a:pt x="6484361" y="1122472"/>
                </a:lnTo>
                <a:lnTo>
                  <a:pt x="6485917" y="1114701"/>
                </a:lnTo>
                <a:lnTo>
                  <a:pt x="6486911" y="1106519"/>
                </a:lnTo>
                <a:lnTo>
                  <a:pt x="6485127" y="1096265"/>
                </a:lnTo>
                <a:lnTo>
                  <a:pt x="6481373" y="1099054"/>
                </a:lnTo>
                <a:lnTo>
                  <a:pt x="6476310" y="1101989"/>
                </a:lnTo>
                <a:lnTo>
                  <a:pt x="6474253" y="1102692"/>
                </a:lnTo>
                <a:lnTo>
                  <a:pt x="6470329" y="1103122"/>
                </a:lnTo>
                <a:lnTo>
                  <a:pt x="6466405" y="1103558"/>
                </a:lnTo>
                <a:lnTo>
                  <a:pt x="6463429" y="1102459"/>
                </a:lnTo>
                <a:lnTo>
                  <a:pt x="6458418" y="1098739"/>
                </a:lnTo>
                <a:lnTo>
                  <a:pt x="6452487" y="1093219"/>
                </a:lnTo>
                <a:lnTo>
                  <a:pt x="6448062" y="1086584"/>
                </a:lnTo>
                <a:lnTo>
                  <a:pt x="6440151" y="1071785"/>
                </a:lnTo>
                <a:lnTo>
                  <a:pt x="6433550" y="1056838"/>
                </a:lnTo>
                <a:lnTo>
                  <a:pt x="6429343" y="1045905"/>
                </a:lnTo>
                <a:lnTo>
                  <a:pt x="6426557" y="1043836"/>
                </a:lnTo>
                <a:close/>
                <a:moveTo>
                  <a:pt x="6790811" y="810691"/>
                </a:moveTo>
                <a:lnTo>
                  <a:pt x="6795064" y="849341"/>
                </a:lnTo>
                <a:lnTo>
                  <a:pt x="6798555" y="866817"/>
                </a:lnTo>
                <a:lnTo>
                  <a:pt x="6803797" y="882160"/>
                </a:lnTo>
                <a:lnTo>
                  <a:pt x="6808887" y="895100"/>
                </a:lnTo>
                <a:lnTo>
                  <a:pt x="6814958" y="906480"/>
                </a:lnTo>
                <a:lnTo>
                  <a:pt x="6819458" y="909824"/>
                </a:lnTo>
                <a:lnTo>
                  <a:pt x="6823962" y="913168"/>
                </a:lnTo>
                <a:lnTo>
                  <a:pt x="6830005" y="915369"/>
                </a:lnTo>
                <a:lnTo>
                  <a:pt x="6834719" y="917723"/>
                </a:lnTo>
                <a:lnTo>
                  <a:pt x="6837775" y="906253"/>
                </a:lnTo>
                <a:lnTo>
                  <a:pt x="6838315" y="897493"/>
                </a:lnTo>
                <a:lnTo>
                  <a:pt x="6838283" y="888314"/>
                </a:lnTo>
                <a:lnTo>
                  <a:pt x="6837843" y="881116"/>
                </a:lnTo>
                <a:lnTo>
                  <a:pt x="6836276" y="873085"/>
                </a:lnTo>
                <a:lnTo>
                  <a:pt x="6834292" y="867030"/>
                </a:lnTo>
                <a:lnTo>
                  <a:pt x="6827660" y="855234"/>
                </a:lnTo>
                <a:lnTo>
                  <a:pt x="6818714" y="845154"/>
                </a:lnTo>
                <a:lnTo>
                  <a:pt x="6810540" y="834503"/>
                </a:lnTo>
                <a:lnTo>
                  <a:pt x="6800467" y="823588"/>
                </a:lnTo>
                <a:close/>
                <a:moveTo>
                  <a:pt x="6422663" y="665216"/>
                </a:moveTo>
                <a:lnTo>
                  <a:pt x="6415918" y="666901"/>
                </a:lnTo>
                <a:lnTo>
                  <a:pt x="6425046" y="675915"/>
                </a:lnTo>
                <a:lnTo>
                  <a:pt x="6429875" y="683966"/>
                </a:lnTo>
                <a:lnTo>
                  <a:pt x="6433956" y="692571"/>
                </a:lnTo>
                <a:lnTo>
                  <a:pt x="6435049" y="700074"/>
                </a:lnTo>
                <a:lnTo>
                  <a:pt x="6435771" y="706188"/>
                </a:lnTo>
                <a:lnTo>
                  <a:pt x="6435930" y="711887"/>
                </a:lnTo>
                <a:lnTo>
                  <a:pt x="6432515" y="722735"/>
                </a:lnTo>
                <a:lnTo>
                  <a:pt x="6429849" y="733026"/>
                </a:lnTo>
                <a:lnTo>
                  <a:pt x="6429083" y="736920"/>
                </a:lnTo>
                <a:lnTo>
                  <a:pt x="6428880" y="741227"/>
                </a:lnTo>
                <a:lnTo>
                  <a:pt x="6429233" y="745954"/>
                </a:lnTo>
                <a:lnTo>
                  <a:pt x="6432399" y="749421"/>
                </a:lnTo>
                <a:lnTo>
                  <a:pt x="6436124" y="753304"/>
                </a:lnTo>
                <a:lnTo>
                  <a:pt x="6442278" y="757876"/>
                </a:lnTo>
                <a:lnTo>
                  <a:pt x="6442115" y="752179"/>
                </a:lnTo>
                <a:lnTo>
                  <a:pt x="6443632" y="747727"/>
                </a:lnTo>
                <a:lnTo>
                  <a:pt x="6446077" y="745080"/>
                </a:lnTo>
                <a:lnTo>
                  <a:pt x="6449639" y="743264"/>
                </a:lnTo>
                <a:lnTo>
                  <a:pt x="6454129" y="743253"/>
                </a:lnTo>
                <a:lnTo>
                  <a:pt x="6458430" y="744215"/>
                </a:lnTo>
                <a:lnTo>
                  <a:pt x="6468706" y="747388"/>
                </a:lnTo>
                <a:lnTo>
                  <a:pt x="6462109" y="715715"/>
                </a:lnTo>
                <a:lnTo>
                  <a:pt x="6458057" y="700435"/>
                </a:lnTo>
                <a:lnTo>
                  <a:pt x="6452321" y="687244"/>
                </a:lnTo>
                <a:lnTo>
                  <a:pt x="6446750" y="676418"/>
                </a:lnTo>
                <a:lnTo>
                  <a:pt x="6442657" y="671146"/>
                </a:lnTo>
                <a:lnTo>
                  <a:pt x="6438181" y="667821"/>
                </a:lnTo>
                <a:lnTo>
                  <a:pt x="6433322" y="666444"/>
                </a:lnTo>
                <a:lnTo>
                  <a:pt x="6429022" y="665483"/>
                </a:lnTo>
                <a:close/>
                <a:moveTo>
                  <a:pt x="6370420" y="481255"/>
                </a:moveTo>
                <a:lnTo>
                  <a:pt x="6375965" y="507310"/>
                </a:lnTo>
                <a:lnTo>
                  <a:pt x="6381157" y="531948"/>
                </a:lnTo>
                <a:lnTo>
                  <a:pt x="6389927" y="576560"/>
                </a:lnTo>
                <a:lnTo>
                  <a:pt x="6393849" y="597949"/>
                </a:lnTo>
                <a:lnTo>
                  <a:pt x="6399543" y="617185"/>
                </a:lnTo>
                <a:lnTo>
                  <a:pt x="6405664" y="634432"/>
                </a:lnTo>
                <a:lnTo>
                  <a:pt x="6415243" y="650782"/>
                </a:lnTo>
                <a:lnTo>
                  <a:pt x="6415530" y="646376"/>
                </a:lnTo>
                <a:lnTo>
                  <a:pt x="6416594" y="641395"/>
                </a:lnTo>
                <a:lnTo>
                  <a:pt x="6418010" y="637828"/>
                </a:lnTo>
                <a:lnTo>
                  <a:pt x="6420983" y="633109"/>
                </a:lnTo>
                <a:lnTo>
                  <a:pt x="6424869" y="630223"/>
                </a:lnTo>
                <a:lnTo>
                  <a:pt x="6428752" y="627338"/>
                </a:lnTo>
                <a:lnTo>
                  <a:pt x="6433767" y="625290"/>
                </a:lnTo>
                <a:lnTo>
                  <a:pt x="6439557" y="622664"/>
                </a:lnTo>
                <a:lnTo>
                  <a:pt x="6433916" y="618474"/>
                </a:lnTo>
                <a:lnTo>
                  <a:pt x="6427572" y="611453"/>
                </a:lnTo>
                <a:lnTo>
                  <a:pt x="6422783" y="603277"/>
                </a:lnTo>
                <a:lnTo>
                  <a:pt x="6418981" y="593528"/>
                </a:lnTo>
                <a:lnTo>
                  <a:pt x="6412373" y="572455"/>
                </a:lnTo>
                <a:lnTo>
                  <a:pt x="6406189" y="549391"/>
                </a:lnTo>
                <a:lnTo>
                  <a:pt x="6399444" y="525906"/>
                </a:lnTo>
                <a:lnTo>
                  <a:pt x="6392623" y="505829"/>
                </a:lnTo>
                <a:lnTo>
                  <a:pt x="6387834" y="497655"/>
                </a:lnTo>
                <a:lnTo>
                  <a:pt x="6382269" y="490055"/>
                </a:lnTo>
                <a:lnTo>
                  <a:pt x="6377402" y="485288"/>
                </a:lnTo>
                <a:close/>
                <a:moveTo>
                  <a:pt x="6572110" y="481061"/>
                </a:moveTo>
                <a:lnTo>
                  <a:pt x="6569343" y="488082"/>
                </a:lnTo>
                <a:lnTo>
                  <a:pt x="6568800" y="496759"/>
                </a:lnTo>
                <a:lnTo>
                  <a:pt x="6568978" y="517314"/>
                </a:lnTo>
                <a:lnTo>
                  <a:pt x="6571731" y="540924"/>
                </a:lnTo>
                <a:lnTo>
                  <a:pt x="6576716" y="566185"/>
                </a:lnTo>
                <a:lnTo>
                  <a:pt x="6583018" y="591293"/>
                </a:lnTo>
                <a:lnTo>
                  <a:pt x="6587907" y="601731"/>
                </a:lnTo>
                <a:lnTo>
                  <a:pt x="6591474" y="612323"/>
                </a:lnTo>
                <a:lnTo>
                  <a:pt x="6596217" y="620388"/>
                </a:lnTo>
                <a:lnTo>
                  <a:pt x="6601927" y="626899"/>
                </a:lnTo>
                <a:lnTo>
                  <a:pt x="6607085" y="632998"/>
                </a:lnTo>
                <a:lnTo>
                  <a:pt x="6614185" y="636005"/>
                </a:lnTo>
                <a:lnTo>
                  <a:pt x="6614869" y="629702"/>
                </a:lnTo>
                <a:lnTo>
                  <a:pt x="6615964" y="621439"/>
                </a:lnTo>
                <a:lnTo>
                  <a:pt x="6616554" y="600317"/>
                </a:lnTo>
                <a:lnTo>
                  <a:pt x="6613794" y="576708"/>
                </a:lnTo>
                <a:lnTo>
                  <a:pt x="6608258" y="551032"/>
                </a:lnTo>
                <a:lnTo>
                  <a:pt x="6601744" y="526904"/>
                </a:lnTo>
                <a:lnTo>
                  <a:pt x="6597828" y="514918"/>
                </a:lnTo>
                <a:lnTo>
                  <a:pt x="6593294" y="505875"/>
                </a:lnTo>
                <a:lnTo>
                  <a:pt x="6589522" y="496264"/>
                </a:lnTo>
                <a:lnTo>
                  <a:pt x="6583249" y="489337"/>
                </a:lnTo>
                <a:lnTo>
                  <a:pt x="6578652" y="483650"/>
                </a:lnTo>
                <a:close/>
                <a:moveTo>
                  <a:pt x="6363117" y="400225"/>
                </a:moveTo>
                <a:lnTo>
                  <a:pt x="6369796" y="405186"/>
                </a:lnTo>
                <a:lnTo>
                  <a:pt x="6376475" y="410148"/>
                </a:lnTo>
                <a:lnTo>
                  <a:pt x="6388079" y="422205"/>
                </a:lnTo>
                <a:lnTo>
                  <a:pt x="6397378" y="435979"/>
                </a:lnTo>
                <a:lnTo>
                  <a:pt x="6406241" y="451722"/>
                </a:lnTo>
                <a:lnTo>
                  <a:pt x="6413779" y="467625"/>
                </a:lnTo>
                <a:lnTo>
                  <a:pt x="6420335" y="485091"/>
                </a:lnTo>
                <a:lnTo>
                  <a:pt x="6432112" y="520171"/>
                </a:lnTo>
                <a:lnTo>
                  <a:pt x="6442011" y="555001"/>
                </a:lnTo>
                <a:lnTo>
                  <a:pt x="6446683" y="572209"/>
                </a:lnTo>
                <a:lnTo>
                  <a:pt x="6453663" y="587699"/>
                </a:lnTo>
                <a:lnTo>
                  <a:pt x="6460859" y="602202"/>
                </a:lnTo>
                <a:lnTo>
                  <a:pt x="6468269" y="615721"/>
                </a:lnTo>
                <a:lnTo>
                  <a:pt x="6477435" y="627110"/>
                </a:lnTo>
                <a:lnTo>
                  <a:pt x="6488353" y="636366"/>
                </a:lnTo>
                <a:lnTo>
                  <a:pt x="6481373" y="620875"/>
                </a:lnTo>
                <a:lnTo>
                  <a:pt x="6476145" y="603254"/>
                </a:lnTo>
                <a:lnTo>
                  <a:pt x="6466676" y="566454"/>
                </a:lnTo>
                <a:lnTo>
                  <a:pt x="6457421" y="528666"/>
                </a:lnTo>
                <a:lnTo>
                  <a:pt x="6446069" y="491610"/>
                </a:lnTo>
                <a:lnTo>
                  <a:pt x="6440841" y="473991"/>
                </a:lnTo>
                <a:lnTo>
                  <a:pt x="6433306" y="458086"/>
                </a:lnTo>
                <a:lnTo>
                  <a:pt x="6424994" y="442755"/>
                </a:lnTo>
                <a:lnTo>
                  <a:pt x="6416044" y="430384"/>
                </a:lnTo>
                <a:lnTo>
                  <a:pt x="6405551" y="419154"/>
                </a:lnTo>
                <a:lnTo>
                  <a:pt x="6398870" y="414191"/>
                </a:lnTo>
                <a:lnTo>
                  <a:pt x="6393303" y="410056"/>
                </a:lnTo>
                <a:lnTo>
                  <a:pt x="6386965" y="406493"/>
                </a:lnTo>
                <a:lnTo>
                  <a:pt x="6379087" y="404074"/>
                </a:lnTo>
                <a:lnTo>
                  <a:pt x="6371764" y="402072"/>
                </a:lnTo>
                <a:close/>
                <a:moveTo>
                  <a:pt x="6558080" y="385908"/>
                </a:moveTo>
                <a:lnTo>
                  <a:pt x="6552758" y="386536"/>
                </a:lnTo>
                <a:lnTo>
                  <a:pt x="6546667" y="387736"/>
                </a:lnTo>
                <a:lnTo>
                  <a:pt x="6549030" y="400940"/>
                </a:lnTo>
                <a:lnTo>
                  <a:pt x="6549231" y="409104"/>
                </a:lnTo>
                <a:lnTo>
                  <a:pt x="6546635" y="415189"/>
                </a:lnTo>
                <a:lnTo>
                  <a:pt x="6545579" y="420131"/>
                </a:lnTo>
                <a:lnTo>
                  <a:pt x="6540742" y="424552"/>
                </a:lnTo>
                <a:lnTo>
                  <a:pt x="6537661" y="426841"/>
                </a:lnTo>
                <a:lnTo>
                  <a:pt x="6534577" y="429131"/>
                </a:lnTo>
                <a:lnTo>
                  <a:pt x="6527158" y="430489"/>
                </a:lnTo>
                <a:lnTo>
                  <a:pt x="6518162" y="399764"/>
                </a:lnTo>
                <a:lnTo>
                  <a:pt x="6510107" y="404086"/>
                </a:lnTo>
                <a:lnTo>
                  <a:pt x="6503942" y="408667"/>
                </a:lnTo>
                <a:lnTo>
                  <a:pt x="6499666" y="413504"/>
                </a:lnTo>
                <a:lnTo>
                  <a:pt x="6498051" y="418028"/>
                </a:lnTo>
                <a:lnTo>
                  <a:pt x="6500216" y="423071"/>
                </a:lnTo>
                <a:lnTo>
                  <a:pt x="6503920" y="426969"/>
                </a:lnTo>
                <a:lnTo>
                  <a:pt x="6509306" y="432111"/>
                </a:lnTo>
                <a:lnTo>
                  <a:pt x="6514902" y="436267"/>
                </a:lnTo>
                <a:lnTo>
                  <a:pt x="6522596" y="439695"/>
                </a:lnTo>
                <a:lnTo>
                  <a:pt x="6529734" y="442706"/>
                </a:lnTo>
                <a:lnTo>
                  <a:pt x="6538969" y="444990"/>
                </a:lnTo>
                <a:lnTo>
                  <a:pt x="6548207" y="447269"/>
                </a:lnTo>
                <a:lnTo>
                  <a:pt x="6555976" y="447318"/>
                </a:lnTo>
                <a:lnTo>
                  <a:pt x="6563748" y="447365"/>
                </a:lnTo>
                <a:lnTo>
                  <a:pt x="6570399" y="446580"/>
                </a:lnTo>
                <a:lnTo>
                  <a:pt x="6577471" y="443821"/>
                </a:lnTo>
                <a:lnTo>
                  <a:pt x="6580564" y="432379"/>
                </a:lnTo>
                <a:lnTo>
                  <a:pt x="6582117" y="422082"/>
                </a:lnTo>
                <a:lnTo>
                  <a:pt x="6581987" y="410540"/>
                </a:lnTo>
                <a:lnTo>
                  <a:pt x="6578781" y="401285"/>
                </a:lnTo>
                <a:lnTo>
                  <a:pt x="6574588" y="393593"/>
                </a:lnTo>
                <a:lnTo>
                  <a:pt x="6570671" y="390683"/>
                </a:lnTo>
                <a:lnTo>
                  <a:pt x="6566755" y="387774"/>
                </a:lnTo>
                <a:lnTo>
                  <a:pt x="6563186" y="386269"/>
                </a:lnTo>
                <a:close/>
                <a:moveTo>
                  <a:pt x="6283313" y="0"/>
                </a:moveTo>
                <a:lnTo>
                  <a:pt x="0" y="0"/>
                </a:lnTo>
                <a:lnTo>
                  <a:pt x="0" y="4257231"/>
                </a:lnTo>
                <a:lnTo>
                  <a:pt x="3698" y="4259976"/>
                </a:lnTo>
                <a:lnTo>
                  <a:pt x="12657" y="4266632"/>
                </a:lnTo>
                <a:lnTo>
                  <a:pt x="20841" y="4273856"/>
                </a:lnTo>
                <a:lnTo>
                  <a:pt x="30200" y="4287677"/>
                </a:lnTo>
                <a:lnTo>
                  <a:pt x="23624" y="4285082"/>
                </a:lnTo>
                <a:lnTo>
                  <a:pt x="16626" y="4284462"/>
                </a:lnTo>
                <a:lnTo>
                  <a:pt x="10749" y="4284676"/>
                </a:lnTo>
                <a:lnTo>
                  <a:pt x="3888" y="4286449"/>
                </a:lnTo>
                <a:lnTo>
                  <a:pt x="0" y="4288601"/>
                </a:lnTo>
                <a:lnTo>
                  <a:pt x="0" y="4305596"/>
                </a:lnTo>
                <a:lnTo>
                  <a:pt x="431" y="4305634"/>
                </a:lnTo>
                <a:lnTo>
                  <a:pt x="10017" y="4309317"/>
                </a:lnTo>
                <a:lnTo>
                  <a:pt x="17155" y="4312330"/>
                </a:lnTo>
                <a:lnTo>
                  <a:pt x="21208" y="4317630"/>
                </a:lnTo>
                <a:lnTo>
                  <a:pt x="22251" y="4321842"/>
                </a:lnTo>
                <a:lnTo>
                  <a:pt x="21332" y="4329173"/>
                </a:lnTo>
                <a:lnTo>
                  <a:pt x="19298" y="4335675"/>
                </a:lnTo>
                <a:lnTo>
                  <a:pt x="15926" y="4342330"/>
                </a:lnTo>
                <a:lnTo>
                  <a:pt x="10314" y="4356475"/>
                </a:lnTo>
                <a:lnTo>
                  <a:pt x="7712" y="4362558"/>
                </a:lnTo>
                <a:lnTo>
                  <a:pt x="5120" y="4368646"/>
                </a:lnTo>
                <a:lnTo>
                  <a:pt x="5740" y="4374828"/>
                </a:lnTo>
                <a:lnTo>
                  <a:pt x="7347" y="4379459"/>
                </a:lnTo>
                <a:lnTo>
                  <a:pt x="12381" y="4383198"/>
                </a:lnTo>
                <a:lnTo>
                  <a:pt x="20847" y="4386049"/>
                </a:lnTo>
                <a:lnTo>
                  <a:pt x="16012" y="4390473"/>
                </a:lnTo>
                <a:lnTo>
                  <a:pt x="12158" y="4393334"/>
                </a:lnTo>
                <a:lnTo>
                  <a:pt x="7399" y="4394379"/>
                </a:lnTo>
                <a:lnTo>
                  <a:pt x="3754" y="4396252"/>
                </a:lnTo>
                <a:lnTo>
                  <a:pt x="0" y="4396228"/>
                </a:lnTo>
                <a:lnTo>
                  <a:pt x="0" y="4407743"/>
                </a:lnTo>
                <a:lnTo>
                  <a:pt x="33009" y="4401954"/>
                </a:lnTo>
                <a:lnTo>
                  <a:pt x="33268" y="4415886"/>
                </a:lnTo>
                <a:lnTo>
                  <a:pt x="35137" y="4434444"/>
                </a:lnTo>
                <a:lnTo>
                  <a:pt x="33964" y="4479367"/>
                </a:lnTo>
                <a:lnTo>
                  <a:pt x="31992" y="4552312"/>
                </a:lnTo>
                <a:lnTo>
                  <a:pt x="31145" y="4556264"/>
                </a:lnTo>
                <a:lnTo>
                  <a:pt x="32824" y="4557511"/>
                </a:lnTo>
                <a:lnTo>
                  <a:pt x="35832" y="4558601"/>
                </a:lnTo>
                <a:lnTo>
                  <a:pt x="39264" y="4557715"/>
                </a:lnTo>
                <a:lnTo>
                  <a:pt x="49978" y="4553081"/>
                </a:lnTo>
                <a:lnTo>
                  <a:pt x="63351" y="4548132"/>
                </a:lnTo>
                <a:lnTo>
                  <a:pt x="75956" y="4543757"/>
                </a:lnTo>
                <a:lnTo>
                  <a:pt x="81277" y="4543130"/>
                </a:lnTo>
                <a:lnTo>
                  <a:pt x="85055" y="4543647"/>
                </a:lnTo>
                <a:lnTo>
                  <a:pt x="88835" y="4544164"/>
                </a:lnTo>
                <a:lnTo>
                  <a:pt x="89322" y="4547958"/>
                </a:lnTo>
                <a:lnTo>
                  <a:pt x="90153" y="4553157"/>
                </a:lnTo>
                <a:lnTo>
                  <a:pt x="87904" y="4560646"/>
                </a:lnTo>
                <a:lnTo>
                  <a:pt x="82585" y="4561274"/>
                </a:lnTo>
                <a:lnTo>
                  <a:pt x="77824" y="4562317"/>
                </a:lnTo>
                <a:lnTo>
                  <a:pt x="73063" y="4563359"/>
                </a:lnTo>
                <a:lnTo>
                  <a:pt x="69209" y="4566220"/>
                </a:lnTo>
                <a:lnTo>
                  <a:pt x="66898" y="4567938"/>
                </a:lnTo>
                <a:lnTo>
                  <a:pt x="64934" y="4571060"/>
                </a:lnTo>
                <a:lnTo>
                  <a:pt x="61566" y="4577716"/>
                </a:lnTo>
                <a:lnTo>
                  <a:pt x="60651" y="4585048"/>
                </a:lnTo>
                <a:lnTo>
                  <a:pt x="60079" y="4593782"/>
                </a:lnTo>
                <a:lnTo>
                  <a:pt x="59076" y="4613645"/>
                </a:lnTo>
                <a:lnTo>
                  <a:pt x="59622" y="4623211"/>
                </a:lnTo>
                <a:lnTo>
                  <a:pt x="58283" y="4632516"/>
                </a:lnTo>
                <a:lnTo>
                  <a:pt x="56731" y="4642813"/>
                </a:lnTo>
                <a:lnTo>
                  <a:pt x="51400" y="4652591"/>
                </a:lnTo>
                <a:lnTo>
                  <a:pt x="47895" y="4656856"/>
                </a:lnTo>
                <a:lnTo>
                  <a:pt x="44392" y="4661120"/>
                </a:lnTo>
                <a:lnTo>
                  <a:pt x="41098" y="4664397"/>
                </a:lnTo>
                <a:lnTo>
                  <a:pt x="34933" y="4668977"/>
                </a:lnTo>
                <a:lnTo>
                  <a:pt x="28978" y="4672570"/>
                </a:lnTo>
                <a:lnTo>
                  <a:pt x="22466" y="4675746"/>
                </a:lnTo>
                <a:lnTo>
                  <a:pt x="14062" y="4678664"/>
                </a:lnTo>
                <a:lnTo>
                  <a:pt x="5872" y="4680592"/>
                </a:lnTo>
                <a:lnTo>
                  <a:pt x="12017" y="4694312"/>
                </a:lnTo>
                <a:lnTo>
                  <a:pt x="15498" y="4708348"/>
                </a:lnTo>
                <a:lnTo>
                  <a:pt x="16744" y="4720720"/>
                </a:lnTo>
                <a:lnTo>
                  <a:pt x="17988" y="4733094"/>
                </a:lnTo>
                <a:lnTo>
                  <a:pt x="17557" y="4744219"/>
                </a:lnTo>
                <a:lnTo>
                  <a:pt x="15019" y="4756076"/>
                </a:lnTo>
                <a:lnTo>
                  <a:pt x="11708" y="4777655"/>
                </a:lnTo>
                <a:lnTo>
                  <a:pt x="7832" y="4798817"/>
                </a:lnTo>
                <a:lnTo>
                  <a:pt x="6837" y="4809530"/>
                </a:lnTo>
                <a:lnTo>
                  <a:pt x="8083" y="4821899"/>
                </a:lnTo>
                <a:lnTo>
                  <a:pt x="9120" y="4835260"/>
                </a:lnTo>
                <a:lnTo>
                  <a:pt x="13161" y="4849713"/>
                </a:lnTo>
                <a:lnTo>
                  <a:pt x="19862" y="4863850"/>
                </a:lnTo>
                <a:lnTo>
                  <a:pt x="28246" y="4879234"/>
                </a:lnTo>
                <a:lnTo>
                  <a:pt x="23830" y="4881681"/>
                </a:lnTo>
                <a:lnTo>
                  <a:pt x="19208" y="4885114"/>
                </a:lnTo>
                <a:lnTo>
                  <a:pt x="13604" y="4890108"/>
                </a:lnTo>
                <a:lnTo>
                  <a:pt x="10659" y="4894791"/>
                </a:lnTo>
                <a:lnTo>
                  <a:pt x="1260" y="4908417"/>
                </a:lnTo>
                <a:lnTo>
                  <a:pt x="0" y="4911108"/>
                </a:lnTo>
                <a:lnTo>
                  <a:pt x="0" y="4961151"/>
                </a:lnTo>
                <a:lnTo>
                  <a:pt x="6518" y="4962692"/>
                </a:lnTo>
                <a:lnTo>
                  <a:pt x="4492" y="4960044"/>
                </a:lnTo>
                <a:lnTo>
                  <a:pt x="4215" y="4955260"/>
                </a:lnTo>
                <a:lnTo>
                  <a:pt x="5060" y="4951306"/>
                </a:lnTo>
                <a:lnTo>
                  <a:pt x="7794" y="4947614"/>
                </a:lnTo>
                <a:lnTo>
                  <a:pt x="12916" y="4938825"/>
                </a:lnTo>
                <a:lnTo>
                  <a:pt x="18734" y="4932842"/>
                </a:lnTo>
                <a:lnTo>
                  <a:pt x="25666" y="4927693"/>
                </a:lnTo>
                <a:lnTo>
                  <a:pt x="29309" y="4925816"/>
                </a:lnTo>
                <a:lnTo>
                  <a:pt x="30639" y="4925659"/>
                </a:lnTo>
                <a:lnTo>
                  <a:pt x="33857" y="4925760"/>
                </a:lnTo>
                <a:lnTo>
                  <a:pt x="36096" y="4927423"/>
                </a:lnTo>
                <a:lnTo>
                  <a:pt x="36022" y="4930803"/>
                </a:lnTo>
                <a:lnTo>
                  <a:pt x="35737" y="4935172"/>
                </a:lnTo>
                <a:lnTo>
                  <a:pt x="21136" y="4970119"/>
                </a:lnTo>
                <a:lnTo>
                  <a:pt x="9756" y="5005167"/>
                </a:lnTo>
                <a:lnTo>
                  <a:pt x="0" y="5037136"/>
                </a:lnTo>
                <a:lnTo>
                  <a:pt x="0" y="6208719"/>
                </a:lnTo>
                <a:lnTo>
                  <a:pt x="5740" y="6209953"/>
                </a:lnTo>
                <a:lnTo>
                  <a:pt x="13857" y="6211403"/>
                </a:lnTo>
                <a:lnTo>
                  <a:pt x="19663" y="6214569"/>
                </a:lnTo>
                <a:lnTo>
                  <a:pt x="24699" y="6218310"/>
                </a:lnTo>
                <a:lnTo>
                  <a:pt x="30852" y="6222882"/>
                </a:lnTo>
                <a:lnTo>
                  <a:pt x="36235" y="6228025"/>
                </a:lnTo>
                <a:lnTo>
                  <a:pt x="42589" y="6240759"/>
                </a:lnTo>
                <a:lnTo>
                  <a:pt x="48174" y="6254066"/>
                </a:lnTo>
                <a:lnTo>
                  <a:pt x="52776" y="6268931"/>
                </a:lnTo>
                <a:lnTo>
                  <a:pt x="59036" y="6303345"/>
                </a:lnTo>
                <a:lnTo>
                  <a:pt x="62864" y="6318786"/>
                </a:lnTo>
                <a:lnTo>
                  <a:pt x="66485" y="6335213"/>
                </a:lnTo>
                <a:lnTo>
                  <a:pt x="70317" y="6350651"/>
                </a:lnTo>
                <a:lnTo>
                  <a:pt x="76671" y="6363383"/>
                </a:lnTo>
                <a:lnTo>
                  <a:pt x="81283" y="6369101"/>
                </a:lnTo>
                <a:lnTo>
                  <a:pt x="86668" y="6374245"/>
                </a:lnTo>
                <a:lnTo>
                  <a:pt x="92263" y="6378400"/>
                </a:lnTo>
                <a:lnTo>
                  <a:pt x="97297" y="6382140"/>
                </a:lnTo>
                <a:lnTo>
                  <a:pt x="87480" y="6397744"/>
                </a:lnTo>
                <a:lnTo>
                  <a:pt x="75487" y="6417456"/>
                </a:lnTo>
                <a:lnTo>
                  <a:pt x="64403" y="6438987"/>
                </a:lnTo>
                <a:lnTo>
                  <a:pt x="59981" y="6450584"/>
                </a:lnTo>
                <a:lnTo>
                  <a:pt x="56887" y="6462025"/>
                </a:lnTo>
                <a:lnTo>
                  <a:pt x="54355" y="6473879"/>
                </a:lnTo>
                <a:lnTo>
                  <a:pt x="51823" y="6485736"/>
                </a:lnTo>
                <a:lnTo>
                  <a:pt x="52158" y="6496289"/>
                </a:lnTo>
                <a:lnTo>
                  <a:pt x="52497" y="6506841"/>
                </a:lnTo>
                <a:lnTo>
                  <a:pt x="53605" y="6516823"/>
                </a:lnTo>
                <a:lnTo>
                  <a:pt x="58143" y="6525920"/>
                </a:lnTo>
                <a:lnTo>
                  <a:pt x="64011" y="6534858"/>
                </a:lnTo>
                <a:lnTo>
                  <a:pt x="69534" y="6542393"/>
                </a:lnTo>
                <a:lnTo>
                  <a:pt x="76502" y="6509790"/>
                </a:lnTo>
                <a:lnTo>
                  <a:pt x="85145" y="6478436"/>
                </a:lnTo>
                <a:lnTo>
                  <a:pt x="89854" y="6462471"/>
                </a:lnTo>
                <a:lnTo>
                  <a:pt x="94910" y="6447911"/>
                </a:lnTo>
                <a:lnTo>
                  <a:pt x="102070" y="6432618"/>
                </a:lnTo>
                <a:lnTo>
                  <a:pt x="109575" y="6418734"/>
                </a:lnTo>
                <a:lnTo>
                  <a:pt x="117077" y="6404848"/>
                </a:lnTo>
                <a:lnTo>
                  <a:pt x="125705" y="6391791"/>
                </a:lnTo>
                <a:lnTo>
                  <a:pt x="135446" y="6379567"/>
                </a:lnTo>
                <a:lnTo>
                  <a:pt x="145192" y="6367342"/>
                </a:lnTo>
                <a:lnTo>
                  <a:pt x="158154" y="6355220"/>
                </a:lnTo>
                <a:lnTo>
                  <a:pt x="169574" y="6344244"/>
                </a:lnTo>
                <a:lnTo>
                  <a:pt x="182677" y="6334511"/>
                </a:lnTo>
                <a:lnTo>
                  <a:pt x="197878" y="6324052"/>
                </a:lnTo>
                <a:lnTo>
                  <a:pt x="199331" y="6335438"/>
                </a:lnTo>
                <a:lnTo>
                  <a:pt x="200440" y="6345420"/>
                </a:lnTo>
                <a:lnTo>
                  <a:pt x="201275" y="6350618"/>
                </a:lnTo>
                <a:lnTo>
                  <a:pt x="203090" y="6354256"/>
                </a:lnTo>
                <a:lnTo>
                  <a:pt x="207428" y="6355189"/>
                </a:lnTo>
                <a:lnTo>
                  <a:pt x="212329" y="6356536"/>
                </a:lnTo>
                <a:lnTo>
                  <a:pt x="216400" y="6343538"/>
                </a:lnTo>
                <a:lnTo>
                  <a:pt x="217184" y="6333815"/>
                </a:lnTo>
                <a:lnTo>
                  <a:pt x="215441" y="6326796"/>
                </a:lnTo>
                <a:lnTo>
                  <a:pt x="212929" y="6320350"/>
                </a:lnTo>
                <a:lnTo>
                  <a:pt x="208666" y="6316037"/>
                </a:lnTo>
                <a:lnTo>
                  <a:pt x="203630" y="6312297"/>
                </a:lnTo>
                <a:lnTo>
                  <a:pt x="191595" y="6307939"/>
                </a:lnTo>
                <a:lnTo>
                  <a:pt x="180544" y="6302019"/>
                </a:lnTo>
                <a:lnTo>
                  <a:pt x="175510" y="6298280"/>
                </a:lnTo>
                <a:lnTo>
                  <a:pt x="169913" y="6294122"/>
                </a:lnTo>
                <a:lnTo>
                  <a:pt x="167961" y="6288093"/>
                </a:lnTo>
                <a:lnTo>
                  <a:pt x="166220" y="6281076"/>
                </a:lnTo>
                <a:lnTo>
                  <a:pt x="166232" y="6271925"/>
                </a:lnTo>
                <a:lnTo>
                  <a:pt x="168765" y="6260071"/>
                </a:lnTo>
                <a:lnTo>
                  <a:pt x="159591" y="6263559"/>
                </a:lnTo>
                <a:lnTo>
                  <a:pt x="151750" y="6266891"/>
                </a:lnTo>
                <a:lnTo>
                  <a:pt x="145585" y="6271471"/>
                </a:lnTo>
                <a:lnTo>
                  <a:pt x="141868" y="6276724"/>
                </a:lnTo>
                <a:lnTo>
                  <a:pt x="137941" y="6282966"/>
                </a:lnTo>
                <a:lnTo>
                  <a:pt x="134573" y="6289623"/>
                </a:lnTo>
                <a:lnTo>
                  <a:pt x="131616" y="6303456"/>
                </a:lnTo>
                <a:lnTo>
                  <a:pt x="127332" y="6317442"/>
                </a:lnTo>
                <a:lnTo>
                  <a:pt x="125505" y="6322955"/>
                </a:lnTo>
                <a:lnTo>
                  <a:pt x="122138" y="6329612"/>
                </a:lnTo>
                <a:lnTo>
                  <a:pt x="117652" y="6335438"/>
                </a:lnTo>
                <a:lnTo>
                  <a:pt x="112045" y="6340433"/>
                </a:lnTo>
                <a:lnTo>
                  <a:pt x="105322" y="6344596"/>
                </a:lnTo>
                <a:lnTo>
                  <a:pt x="96920" y="6347514"/>
                </a:lnTo>
                <a:lnTo>
                  <a:pt x="93880" y="6313201"/>
                </a:lnTo>
                <a:lnTo>
                  <a:pt x="90628" y="6279878"/>
                </a:lnTo>
                <a:lnTo>
                  <a:pt x="89828" y="6247228"/>
                </a:lnTo>
                <a:lnTo>
                  <a:pt x="90706" y="6215823"/>
                </a:lnTo>
                <a:lnTo>
                  <a:pt x="92141" y="6184837"/>
                </a:lnTo>
                <a:lnTo>
                  <a:pt x="97704" y="6155770"/>
                </a:lnTo>
                <a:lnTo>
                  <a:pt x="101642" y="6140377"/>
                </a:lnTo>
                <a:lnTo>
                  <a:pt x="105157" y="6126961"/>
                </a:lnTo>
                <a:lnTo>
                  <a:pt x="110215" y="6112401"/>
                </a:lnTo>
                <a:lnTo>
                  <a:pt x="116390" y="6098672"/>
                </a:lnTo>
                <a:lnTo>
                  <a:pt x="114354" y="6105172"/>
                </a:lnTo>
                <a:lnTo>
                  <a:pt x="113856" y="6110527"/>
                </a:lnTo>
                <a:lnTo>
                  <a:pt x="115672" y="6114166"/>
                </a:lnTo>
                <a:lnTo>
                  <a:pt x="118471" y="6116243"/>
                </a:lnTo>
                <a:lnTo>
                  <a:pt x="121266" y="6118320"/>
                </a:lnTo>
                <a:lnTo>
                  <a:pt x="124275" y="6119410"/>
                </a:lnTo>
                <a:lnTo>
                  <a:pt x="133163" y="6120289"/>
                </a:lnTo>
                <a:lnTo>
                  <a:pt x="144151" y="6120438"/>
                </a:lnTo>
                <a:lnTo>
                  <a:pt x="147160" y="6121527"/>
                </a:lnTo>
                <a:lnTo>
                  <a:pt x="152268" y="6121888"/>
                </a:lnTo>
                <a:lnTo>
                  <a:pt x="155065" y="6123966"/>
                </a:lnTo>
                <a:lnTo>
                  <a:pt x="155761" y="6126774"/>
                </a:lnTo>
                <a:lnTo>
                  <a:pt x="158138" y="6130826"/>
                </a:lnTo>
                <a:lnTo>
                  <a:pt x="157853" y="6135195"/>
                </a:lnTo>
                <a:lnTo>
                  <a:pt x="151614" y="6143154"/>
                </a:lnTo>
                <a:lnTo>
                  <a:pt x="145511" y="6153504"/>
                </a:lnTo>
                <a:lnTo>
                  <a:pt x="138427" y="6165415"/>
                </a:lnTo>
                <a:lnTo>
                  <a:pt x="133235" y="6177581"/>
                </a:lnTo>
                <a:lnTo>
                  <a:pt x="130701" y="6189438"/>
                </a:lnTo>
                <a:lnTo>
                  <a:pt x="129646" y="6194379"/>
                </a:lnTo>
                <a:lnTo>
                  <a:pt x="129920" y="6199161"/>
                </a:lnTo>
                <a:lnTo>
                  <a:pt x="130964" y="6203371"/>
                </a:lnTo>
                <a:lnTo>
                  <a:pt x="132432" y="6205608"/>
                </a:lnTo>
                <a:lnTo>
                  <a:pt x="135229" y="6207685"/>
                </a:lnTo>
                <a:lnTo>
                  <a:pt x="139009" y="6208202"/>
                </a:lnTo>
                <a:lnTo>
                  <a:pt x="146007" y="6208821"/>
                </a:lnTo>
                <a:lnTo>
                  <a:pt x="153566" y="6209857"/>
                </a:lnTo>
                <a:lnTo>
                  <a:pt x="160353" y="6211463"/>
                </a:lnTo>
                <a:lnTo>
                  <a:pt x="167140" y="6213072"/>
                </a:lnTo>
                <a:lnTo>
                  <a:pt x="178753" y="6219406"/>
                </a:lnTo>
                <a:lnTo>
                  <a:pt x="191061" y="6228548"/>
                </a:lnTo>
                <a:lnTo>
                  <a:pt x="201265" y="6238421"/>
                </a:lnTo>
                <a:lnTo>
                  <a:pt x="209510" y="6251413"/>
                </a:lnTo>
                <a:lnTo>
                  <a:pt x="217754" y="6264405"/>
                </a:lnTo>
                <a:lnTo>
                  <a:pt x="223474" y="6280103"/>
                </a:lnTo>
                <a:lnTo>
                  <a:pt x="228078" y="6294970"/>
                </a:lnTo>
                <a:lnTo>
                  <a:pt x="230927" y="6311969"/>
                </a:lnTo>
                <a:lnTo>
                  <a:pt x="231677" y="6329696"/>
                </a:lnTo>
                <a:lnTo>
                  <a:pt x="230536" y="6347167"/>
                </a:lnTo>
                <a:lnTo>
                  <a:pt x="226176" y="6364535"/>
                </a:lnTo>
                <a:lnTo>
                  <a:pt x="219714" y="6382633"/>
                </a:lnTo>
                <a:lnTo>
                  <a:pt x="215714" y="6392254"/>
                </a:lnTo>
                <a:lnTo>
                  <a:pt x="210808" y="6400054"/>
                </a:lnTo>
                <a:lnTo>
                  <a:pt x="205472" y="6409835"/>
                </a:lnTo>
                <a:lnTo>
                  <a:pt x="199236" y="6417790"/>
                </a:lnTo>
                <a:lnTo>
                  <a:pt x="206583" y="6419813"/>
                </a:lnTo>
                <a:lnTo>
                  <a:pt x="213370" y="6421422"/>
                </a:lnTo>
                <a:lnTo>
                  <a:pt x="218617" y="6424174"/>
                </a:lnTo>
                <a:lnTo>
                  <a:pt x="222531" y="6427082"/>
                </a:lnTo>
                <a:lnTo>
                  <a:pt x="230365" y="6432901"/>
                </a:lnTo>
                <a:lnTo>
                  <a:pt x="234556" y="6440592"/>
                </a:lnTo>
                <a:lnTo>
                  <a:pt x="235315" y="6449171"/>
                </a:lnTo>
                <a:lnTo>
                  <a:pt x="235305" y="6458321"/>
                </a:lnTo>
                <a:lnTo>
                  <a:pt x="233964" y="6467629"/>
                </a:lnTo>
                <a:lnTo>
                  <a:pt x="229964" y="6477250"/>
                </a:lnTo>
                <a:lnTo>
                  <a:pt x="226730" y="6486299"/>
                </a:lnTo>
                <a:lnTo>
                  <a:pt x="221401" y="6496076"/>
                </a:lnTo>
                <a:lnTo>
                  <a:pt x="211934" y="6513082"/>
                </a:lnTo>
                <a:lnTo>
                  <a:pt x="203865" y="6526554"/>
                </a:lnTo>
                <a:lnTo>
                  <a:pt x="201483" y="6531651"/>
                </a:lnTo>
                <a:lnTo>
                  <a:pt x="200637" y="6535603"/>
                </a:lnTo>
                <a:lnTo>
                  <a:pt x="202675" y="6529102"/>
                </a:lnTo>
                <a:lnTo>
                  <a:pt x="206950" y="6524262"/>
                </a:lnTo>
                <a:lnTo>
                  <a:pt x="210032" y="6521974"/>
                </a:lnTo>
                <a:lnTo>
                  <a:pt x="214444" y="6519528"/>
                </a:lnTo>
                <a:lnTo>
                  <a:pt x="218436" y="6519057"/>
                </a:lnTo>
                <a:lnTo>
                  <a:pt x="222772" y="6519991"/>
                </a:lnTo>
                <a:lnTo>
                  <a:pt x="227882" y="6520351"/>
                </a:lnTo>
                <a:lnTo>
                  <a:pt x="232010" y="6522272"/>
                </a:lnTo>
                <a:lnTo>
                  <a:pt x="240613" y="6527516"/>
                </a:lnTo>
                <a:lnTo>
                  <a:pt x="247886" y="6532919"/>
                </a:lnTo>
                <a:lnTo>
                  <a:pt x="254948" y="6539309"/>
                </a:lnTo>
                <a:lnTo>
                  <a:pt x="257670" y="6544767"/>
                </a:lnTo>
                <a:lnTo>
                  <a:pt x="252139" y="6546383"/>
                </a:lnTo>
                <a:lnTo>
                  <a:pt x="247166" y="6548413"/>
                </a:lnTo>
                <a:lnTo>
                  <a:pt x="242196" y="6550444"/>
                </a:lnTo>
                <a:lnTo>
                  <a:pt x="237570" y="6553880"/>
                </a:lnTo>
                <a:lnTo>
                  <a:pt x="232947" y="6557314"/>
                </a:lnTo>
                <a:lnTo>
                  <a:pt x="230002" y="6561995"/>
                </a:lnTo>
                <a:lnTo>
                  <a:pt x="224535" y="6569380"/>
                </a:lnTo>
                <a:lnTo>
                  <a:pt x="220533" y="6579003"/>
                </a:lnTo>
                <a:lnTo>
                  <a:pt x="217864" y="6588465"/>
                </a:lnTo>
                <a:lnTo>
                  <a:pt x="217852" y="6597616"/>
                </a:lnTo>
                <a:lnTo>
                  <a:pt x="218053" y="6605780"/>
                </a:lnTo>
                <a:lnTo>
                  <a:pt x="220354" y="6613213"/>
                </a:lnTo>
                <a:lnTo>
                  <a:pt x="223638" y="6619085"/>
                </a:lnTo>
                <a:lnTo>
                  <a:pt x="229232" y="6623239"/>
                </a:lnTo>
                <a:lnTo>
                  <a:pt x="233011" y="6623759"/>
                </a:lnTo>
                <a:lnTo>
                  <a:pt x="236019" y="6624849"/>
                </a:lnTo>
                <a:lnTo>
                  <a:pt x="239797" y="6625366"/>
                </a:lnTo>
                <a:lnTo>
                  <a:pt x="243440" y="6623491"/>
                </a:lnTo>
                <a:lnTo>
                  <a:pt x="248201" y="6622447"/>
                </a:lnTo>
                <a:lnTo>
                  <a:pt x="252823" y="6619014"/>
                </a:lnTo>
                <a:lnTo>
                  <a:pt x="258007" y="6615994"/>
                </a:lnTo>
                <a:lnTo>
                  <a:pt x="262842" y="6611572"/>
                </a:lnTo>
                <a:lnTo>
                  <a:pt x="272583" y="6599349"/>
                </a:lnTo>
                <a:lnTo>
                  <a:pt x="274117" y="6607354"/>
                </a:lnTo>
                <a:lnTo>
                  <a:pt x="272986" y="6615674"/>
                </a:lnTo>
                <a:lnTo>
                  <a:pt x="270737" y="6623162"/>
                </a:lnTo>
                <a:lnTo>
                  <a:pt x="268699" y="6629662"/>
                </a:lnTo>
                <a:lnTo>
                  <a:pt x="264774" y="6635903"/>
                </a:lnTo>
                <a:lnTo>
                  <a:pt x="261617" y="6641571"/>
                </a:lnTo>
                <a:lnTo>
                  <a:pt x="258673" y="6646254"/>
                </a:lnTo>
                <a:lnTo>
                  <a:pt x="253838" y="6650676"/>
                </a:lnTo>
                <a:lnTo>
                  <a:pt x="244937" y="6658948"/>
                </a:lnTo>
                <a:lnTo>
                  <a:pt x="234574" y="6664986"/>
                </a:lnTo>
                <a:lnTo>
                  <a:pt x="225398" y="6668475"/>
                </a:lnTo>
                <a:lnTo>
                  <a:pt x="216996" y="6671392"/>
                </a:lnTo>
                <a:lnTo>
                  <a:pt x="239997" y="6694201"/>
                </a:lnTo>
                <a:lnTo>
                  <a:pt x="264538" y="6715865"/>
                </a:lnTo>
                <a:lnTo>
                  <a:pt x="276635" y="6725995"/>
                </a:lnTo>
                <a:lnTo>
                  <a:pt x="289503" y="6735554"/>
                </a:lnTo>
                <a:lnTo>
                  <a:pt x="304472" y="6744383"/>
                </a:lnTo>
                <a:lnTo>
                  <a:pt x="319091" y="6751808"/>
                </a:lnTo>
                <a:lnTo>
                  <a:pt x="307120" y="6753220"/>
                </a:lnTo>
                <a:lnTo>
                  <a:pt x="296690" y="6753486"/>
                </a:lnTo>
                <a:lnTo>
                  <a:pt x="288922" y="6753440"/>
                </a:lnTo>
                <a:lnTo>
                  <a:pt x="281155" y="6753392"/>
                </a:lnTo>
                <a:lnTo>
                  <a:pt x="279051" y="6754122"/>
                </a:lnTo>
                <a:lnTo>
                  <a:pt x="276952" y="6754851"/>
                </a:lnTo>
                <a:lnTo>
                  <a:pt x="272751" y="6756310"/>
                </a:lnTo>
                <a:lnTo>
                  <a:pt x="271556" y="6758859"/>
                </a:lnTo>
                <a:lnTo>
                  <a:pt x="265318" y="6766817"/>
                </a:lnTo>
                <a:lnTo>
                  <a:pt x="261665" y="6777842"/>
                </a:lnTo>
                <a:lnTo>
                  <a:pt x="268727" y="6784231"/>
                </a:lnTo>
                <a:lnTo>
                  <a:pt x="275094" y="6787815"/>
                </a:lnTo>
                <a:lnTo>
                  <a:pt x="280202" y="6788176"/>
                </a:lnTo>
                <a:lnTo>
                  <a:pt x="285523" y="6787547"/>
                </a:lnTo>
                <a:lnTo>
                  <a:pt x="290282" y="6786506"/>
                </a:lnTo>
                <a:lnTo>
                  <a:pt x="295604" y="6785876"/>
                </a:lnTo>
                <a:lnTo>
                  <a:pt x="300712" y="6786238"/>
                </a:lnTo>
                <a:lnTo>
                  <a:pt x="305188" y="6789563"/>
                </a:lnTo>
                <a:lnTo>
                  <a:pt x="304344" y="6793514"/>
                </a:lnTo>
                <a:lnTo>
                  <a:pt x="301820" y="6796220"/>
                </a:lnTo>
                <a:lnTo>
                  <a:pt x="299856" y="6799340"/>
                </a:lnTo>
                <a:lnTo>
                  <a:pt x="295233" y="6802775"/>
                </a:lnTo>
                <a:lnTo>
                  <a:pt x="292152" y="6805063"/>
                </a:lnTo>
                <a:lnTo>
                  <a:pt x="288161" y="6805535"/>
                </a:lnTo>
                <a:lnTo>
                  <a:pt x="282419" y="6808137"/>
                </a:lnTo>
                <a:lnTo>
                  <a:pt x="276328" y="6809338"/>
                </a:lnTo>
                <a:lnTo>
                  <a:pt x="285774" y="6810631"/>
                </a:lnTo>
                <a:lnTo>
                  <a:pt x="293121" y="6812656"/>
                </a:lnTo>
                <a:lnTo>
                  <a:pt x="299488" y="6816238"/>
                </a:lnTo>
                <a:lnTo>
                  <a:pt x="304522" y="6819978"/>
                </a:lnTo>
                <a:lnTo>
                  <a:pt x="308787" y="6824291"/>
                </a:lnTo>
                <a:lnTo>
                  <a:pt x="310950" y="6829332"/>
                </a:lnTo>
                <a:lnTo>
                  <a:pt x="313885" y="6833802"/>
                </a:lnTo>
                <a:lnTo>
                  <a:pt x="315278" y="6839416"/>
                </a:lnTo>
                <a:lnTo>
                  <a:pt x="314983" y="6852933"/>
                </a:lnTo>
                <a:lnTo>
                  <a:pt x="313655" y="6858000"/>
                </a:lnTo>
                <a:lnTo>
                  <a:pt x="2327439" y="6858000"/>
                </a:lnTo>
                <a:lnTo>
                  <a:pt x="2319235" y="6847735"/>
                </a:lnTo>
                <a:lnTo>
                  <a:pt x="2311414" y="6832765"/>
                </a:lnTo>
                <a:lnTo>
                  <a:pt x="2303594" y="6817798"/>
                </a:lnTo>
                <a:lnTo>
                  <a:pt x="2297102" y="6802672"/>
                </a:lnTo>
                <a:lnTo>
                  <a:pt x="2292152" y="6786402"/>
                </a:lnTo>
                <a:lnTo>
                  <a:pt x="2289091" y="6770391"/>
                </a:lnTo>
                <a:lnTo>
                  <a:pt x="2286589" y="6754795"/>
                </a:lnTo>
                <a:lnTo>
                  <a:pt x="2286188" y="6738470"/>
                </a:lnTo>
                <a:lnTo>
                  <a:pt x="2285576" y="6723133"/>
                </a:lnTo>
                <a:lnTo>
                  <a:pt x="2288744" y="6708314"/>
                </a:lnTo>
                <a:lnTo>
                  <a:pt x="2291699" y="6694481"/>
                </a:lnTo>
                <a:lnTo>
                  <a:pt x="2298434" y="6681169"/>
                </a:lnTo>
                <a:lnTo>
                  <a:pt x="2291719" y="6676182"/>
                </a:lnTo>
                <a:lnTo>
                  <a:pt x="2286762" y="6669061"/>
                </a:lnTo>
                <a:lnTo>
                  <a:pt x="2280890" y="6660124"/>
                </a:lnTo>
                <a:lnTo>
                  <a:pt x="2275657" y="6648221"/>
                </a:lnTo>
                <a:lnTo>
                  <a:pt x="2270979" y="6636734"/>
                </a:lnTo>
                <a:lnTo>
                  <a:pt x="2265955" y="6623842"/>
                </a:lnTo>
                <a:lnTo>
                  <a:pt x="2259412" y="6593797"/>
                </a:lnTo>
                <a:lnTo>
                  <a:pt x="2251958" y="6561930"/>
                </a:lnTo>
                <a:lnTo>
                  <a:pt x="2246396" y="6530324"/>
                </a:lnTo>
                <a:lnTo>
                  <a:pt x="2238345" y="6473971"/>
                </a:lnTo>
                <a:lnTo>
                  <a:pt x="2235486" y="6466120"/>
                </a:lnTo>
                <a:lnTo>
                  <a:pt x="2235219" y="6452188"/>
                </a:lnTo>
                <a:lnTo>
                  <a:pt x="2238345" y="6473971"/>
                </a:lnTo>
                <a:lnTo>
                  <a:pt x="2239041" y="6476777"/>
                </a:lnTo>
                <a:lnTo>
                  <a:pt x="2240720" y="6478024"/>
                </a:lnTo>
                <a:lnTo>
                  <a:pt x="2242821" y="6477296"/>
                </a:lnTo>
                <a:lnTo>
                  <a:pt x="2244360" y="6476151"/>
                </a:lnTo>
                <a:lnTo>
                  <a:pt x="2248846" y="6470324"/>
                </a:lnTo>
                <a:lnTo>
                  <a:pt x="2253755" y="6462524"/>
                </a:lnTo>
                <a:lnTo>
                  <a:pt x="2259084" y="6452745"/>
                </a:lnTo>
                <a:lnTo>
                  <a:pt x="2264206" y="6443954"/>
                </a:lnTo>
                <a:lnTo>
                  <a:pt x="2270445" y="6435996"/>
                </a:lnTo>
                <a:lnTo>
                  <a:pt x="2273176" y="6432304"/>
                </a:lnTo>
                <a:lnTo>
                  <a:pt x="2276263" y="6430012"/>
                </a:lnTo>
                <a:lnTo>
                  <a:pt x="2279936" y="6461361"/>
                </a:lnTo>
                <a:lnTo>
                  <a:pt x="2281369" y="6491048"/>
                </a:lnTo>
                <a:lnTo>
                  <a:pt x="2284208" y="6517198"/>
                </a:lnTo>
                <a:lnTo>
                  <a:pt x="2285664" y="6528583"/>
                </a:lnTo>
                <a:lnTo>
                  <a:pt x="2287891" y="6539395"/>
                </a:lnTo>
                <a:lnTo>
                  <a:pt x="2290329" y="6549220"/>
                </a:lnTo>
                <a:lnTo>
                  <a:pt x="2294867" y="6558315"/>
                </a:lnTo>
                <a:lnTo>
                  <a:pt x="2299830" y="6565436"/>
                </a:lnTo>
                <a:lnTo>
                  <a:pt x="2306333" y="6571410"/>
                </a:lnTo>
                <a:lnTo>
                  <a:pt x="2313816" y="6575825"/>
                </a:lnTo>
                <a:lnTo>
                  <a:pt x="2323960" y="6579924"/>
                </a:lnTo>
                <a:lnTo>
                  <a:pt x="2335297" y="6581476"/>
                </a:lnTo>
                <a:lnTo>
                  <a:pt x="2348735" y="6582300"/>
                </a:lnTo>
                <a:lnTo>
                  <a:pt x="2343966" y="6592494"/>
                </a:lnTo>
                <a:lnTo>
                  <a:pt x="2337303" y="6602428"/>
                </a:lnTo>
                <a:lnTo>
                  <a:pt x="2331413" y="6611791"/>
                </a:lnTo>
                <a:lnTo>
                  <a:pt x="2323634" y="6620893"/>
                </a:lnTo>
                <a:lnTo>
                  <a:pt x="2321121" y="6614448"/>
                </a:lnTo>
                <a:lnTo>
                  <a:pt x="2318607" y="6608004"/>
                </a:lnTo>
                <a:lnTo>
                  <a:pt x="2317140" y="6605769"/>
                </a:lnTo>
                <a:lnTo>
                  <a:pt x="2314902" y="6604108"/>
                </a:lnTo>
                <a:lnTo>
                  <a:pt x="2311122" y="6603589"/>
                </a:lnTo>
                <a:lnTo>
                  <a:pt x="2306574" y="6603643"/>
                </a:lnTo>
                <a:lnTo>
                  <a:pt x="2304601" y="6615914"/>
                </a:lnTo>
                <a:lnTo>
                  <a:pt x="2306902" y="6623347"/>
                </a:lnTo>
                <a:lnTo>
                  <a:pt x="2308927" y="6625998"/>
                </a:lnTo>
                <a:lnTo>
                  <a:pt x="2309625" y="6628805"/>
                </a:lnTo>
                <a:lnTo>
                  <a:pt x="2312845" y="6628907"/>
                </a:lnTo>
                <a:lnTo>
                  <a:pt x="2315854" y="6629997"/>
                </a:lnTo>
                <a:lnTo>
                  <a:pt x="2322503" y="6629212"/>
                </a:lnTo>
                <a:lnTo>
                  <a:pt x="2330137" y="6626869"/>
                </a:lnTo>
                <a:lnTo>
                  <a:pt x="2339307" y="6623380"/>
                </a:lnTo>
                <a:lnTo>
                  <a:pt x="2348905" y="6617914"/>
                </a:lnTo>
                <a:lnTo>
                  <a:pt x="2369000" y="6608802"/>
                </a:lnTo>
                <a:lnTo>
                  <a:pt x="2378176" y="6605313"/>
                </a:lnTo>
                <a:lnTo>
                  <a:pt x="2387138" y="6602812"/>
                </a:lnTo>
                <a:lnTo>
                  <a:pt x="2394908" y="6602859"/>
                </a:lnTo>
                <a:lnTo>
                  <a:pt x="2399457" y="6602803"/>
                </a:lnTo>
                <a:lnTo>
                  <a:pt x="2403022" y="6604311"/>
                </a:lnTo>
                <a:lnTo>
                  <a:pt x="2405259" y="6605972"/>
                </a:lnTo>
                <a:lnTo>
                  <a:pt x="2408408" y="6609453"/>
                </a:lnTo>
                <a:lnTo>
                  <a:pt x="2410433" y="6612102"/>
                </a:lnTo>
                <a:lnTo>
                  <a:pt x="2411266" y="6617302"/>
                </a:lnTo>
                <a:lnTo>
                  <a:pt x="2398239" y="6623654"/>
                </a:lnTo>
                <a:lnTo>
                  <a:pt x="2389416" y="6628546"/>
                </a:lnTo>
                <a:lnTo>
                  <a:pt x="2384928" y="6634372"/>
                </a:lnTo>
                <a:lnTo>
                  <a:pt x="2381003" y="6640614"/>
                </a:lnTo>
                <a:lnTo>
                  <a:pt x="2378407" y="6646698"/>
                </a:lnTo>
                <a:lnTo>
                  <a:pt x="2379029" y="6652886"/>
                </a:lnTo>
                <a:lnTo>
                  <a:pt x="2381047" y="6664685"/>
                </a:lnTo>
                <a:lnTo>
                  <a:pt x="2380339" y="6671030"/>
                </a:lnTo>
                <a:lnTo>
                  <a:pt x="2379838" y="6676385"/>
                </a:lnTo>
                <a:lnTo>
                  <a:pt x="2379344" y="6681739"/>
                </a:lnTo>
                <a:lnTo>
                  <a:pt x="2374298" y="6687150"/>
                </a:lnTo>
                <a:lnTo>
                  <a:pt x="2368135" y="6691728"/>
                </a:lnTo>
                <a:lnTo>
                  <a:pt x="2360080" y="6696050"/>
                </a:lnTo>
                <a:lnTo>
                  <a:pt x="2346917" y="6700010"/>
                </a:lnTo>
                <a:lnTo>
                  <a:pt x="2329204" y="6704025"/>
                </a:lnTo>
                <a:lnTo>
                  <a:pt x="2327810" y="6698410"/>
                </a:lnTo>
                <a:lnTo>
                  <a:pt x="2327535" y="6693627"/>
                </a:lnTo>
                <a:lnTo>
                  <a:pt x="2329858" y="6682761"/>
                </a:lnTo>
                <a:lnTo>
                  <a:pt x="2332318" y="6674283"/>
                </a:lnTo>
                <a:lnTo>
                  <a:pt x="2335128" y="6667210"/>
                </a:lnTo>
                <a:lnTo>
                  <a:pt x="2335622" y="6661855"/>
                </a:lnTo>
                <a:lnTo>
                  <a:pt x="2334924" y="6659048"/>
                </a:lnTo>
                <a:lnTo>
                  <a:pt x="2332687" y="6657387"/>
                </a:lnTo>
                <a:lnTo>
                  <a:pt x="2330450" y="6655725"/>
                </a:lnTo>
                <a:lnTo>
                  <a:pt x="2325342" y="6655362"/>
                </a:lnTo>
                <a:lnTo>
                  <a:pt x="2311690" y="6655528"/>
                </a:lnTo>
                <a:lnTo>
                  <a:pt x="2312420" y="6691558"/>
                </a:lnTo>
                <a:lnTo>
                  <a:pt x="2317000" y="6724725"/>
                </a:lnTo>
                <a:lnTo>
                  <a:pt x="2322565" y="6756332"/>
                </a:lnTo>
                <a:lnTo>
                  <a:pt x="2329320" y="6785389"/>
                </a:lnTo>
                <a:lnTo>
                  <a:pt x="2336286" y="6813460"/>
                </a:lnTo>
                <a:lnTo>
                  <a:pt x="2344094" y="6837580"/>
                </a:lnTo>
                <a:lnTo>
                  <a:pt x="2352246" y="6858000"/>
                </a:lnTo>
                <a:lnTo>
                  <a:pt x="2372191" y="6858000"/>
                </a:lnTo>
                <a:lnTo>
                  <a:pt x="2375510" y="6848321"/>
                </a:lnTo>
                <a:lnTo>
                  <a:pt x="2376292" y="6838599"/>
                </a:lnTo>
                <a:lnTo>
                  <a:pt x="2375743" y="6829031"/>
                </a:lnTo>
                <a:lnTo>
                  <a:pt x="2373305" y="6819208"/>
                </a:lnTo>
                <a:lnTo>
                  <a:pt x="2366538" y="6799300"/>
                </a:lnTo>
                <a:lnTo>
                  <a:pt x="2358441" y="6779548"/>
                </a:lnTo>
                <a:lnTo>
                  <a:pt x="2350346" y="6759798"/>
                </a:lnTo>
                <a:lnTo>
                  <a:pt x="2347138" y="6750544"/>
                </a:lnTo>
                <a:lnTo>
                  <a:pt x="2345258" y="6741135"/>
                </a:lnTo>
                <a:lnTo>
                  <a:pt x="2345480" y="6730997"/>
                </a:lnTo>
                <a:lnTo>
                  <a:pt x="2346261" y="6721274"/>
                </a:lnTo>
                <a:lnTo>
                  <a:pt x="2353409" y="6715134"/>
                </a:lnTo>
                <a:lnTo>
                  <a:pt x="2361675" y="6709826"/>
                </a:lnTo>
                <a:lnTo>
                  <a:pt x="2381772" y="6700715"/>
                </a:lnTo>
                <a:lnTo>
                  <a:pt x="2400751" y="6690773"/>
                </a:lnTo>
                <a:lnTo>
                  <a:pt x="2409018" y="6685463"/>
                </a:lnTo>
                <a:lnTo>
                  <a:pt x="2416163" y="6679325"/>
                </a:lnTo>
                <a:lnTo>
                  <a:pt x="2421918" y="6667570"/>
                </a:lnTo>
                <a:lnTo>
                  <a:pt x="2424240" y="6656702"/>
                </a:lnTo>
                <a:lnTo>
                  <a:pt x="2427121" y="6646250"/>
                </a:lnTo>
                <a:lnTo>
                  <a:pt x="2427342" y="6636114"/>
                </a:lnTo>
                <a:lnTo>
                  <a:pt x="2426248" y="6616979"/>
                </a:lnTo>
                <a:lnTo>
                  <a:pt x="2425708" y="6598265"/>
                </a:lnTo>
                <a:lnTo>
                  <a:pt x="2425506" y="6590102"/>
                </a:lnTo>
                <a:lnTo>
                  <a:pt x="2427408" y="6581210"/>
                </a:lnTo>
                <a:lnTo>
                  <a:pt x="2427978" y="6572475"/>
                </a:lnTo>
                <a:lnTo>
                  <a:pt x="2430437" y="6563998"/>
                </a:lnTo>
                <a:lnTo>
                  <a:pt x="2436117" y="6555624"/>
                </a:lnTo>
                <a:lnTo>
                  <a:pt x="2442567" y="6546677"/>
                </a:lnTo>
                <a:lnTo>
                  <a:pt x="2450907" y="6537988"/>
                </a:lnTo>
                <a:lnTo>
                  <a:pt x="2463235" y="6528831"/>
                </a:lnTo>
                <a:lnTo>
                  <a:pt x="2471818" y="6552378"/>
                </a:lnTo>
                <a:lnTo>
                  <a:pt x="2478025" y="6571869"/>
                </a:lnTo>
                <a:lnTo>
                  <a:pt x="2481434" y="6589284"/>
                </a:lnTo>
                <a:lnTo>
                  <a:pt x="2482256" y="6603635"/>
                </a:lnTo>
                <a:lnTo>
                  <a:pt x="2481189" y="6617725"/>
                </a:lnTo>
                <a:lnTo>
                  <a:pt x="2477116" y="6630724"/>
                </a:lnTo>
                <a:lnTo>
                  <a:pt x="2472901" y="6641334"/>
                </a:lnTo>
                <a:lnTo>
                  <a:pt x="2467360" y="6652101"/>
                </a:lnTo>
                <a:lnTo>
                  <a:pt x="2454809" y="6671397"/>
                </a:lnTo>
                <a:lnTo>
                  <a:pt x="2450038" y="6681589"/>
                </a:lnTo>
                <a:lnTo>
                  <a:pt x="2444495" y="6692356"/>
                </a:lnTo>
                <a:lnTo>
                  <a:pt x="2439515" y="6703538"/>
                </a:lnTo>
                <a:lnTo>
                  <a:pt x="2435998" y="6716952"/>
                </a:lnTo>
                <a:lnTo>
                  <a:pt x="2436050" y="6731875"/>
                </a:lnTo>
                <a:lnTo>
                  <a:pt x="2436662" y="6747211"/>
                </a:lnTo>
                <a:lnTo>
                  <a:pt x="2436873" y="6746223"/>
                </a:lnTo>
                <a:lnTo>
                  <a:pt x="2438837" y="6743102"/>
                </a:lnTo>
                <a:lnTo>
                  <a:pt x="2441148" y="6741386"/>
                </a:lnTo>
                <a:lnTo>
                  <a:pt x="2443458" y="6739668"/>
                </a:lnTo>
                <a:lnTo>
                  <a:pt x="2445562" y="6738938"/>
                </a:lnTo>
                <a:lnTo>
                  <a:pt x="2447661" y="6738209"/>
                </a:lnTo>
                <a:lnTo>
                  <a:pt x="2449898" y="6739871"/>
                </a:lnTo>
                <a:lnTo>
                  <a:pt x="2451154" y="6743093"/>
                </a:lnTo>
                <a:lnTo>
                  <a:pt x="2456729" y="6765550"/>
                </a:lnTo>
                <a:lnTo>
                  <a:pt x="2458733" y="6786501"/>
                </a:lnTo>
                <a:lnTo>
                  <a:pt x="2459271" y="6805218"/>
                </a:lnTo>
                <a:lnTo>
                  <a:pt x="2461351" y="6822789"/>
                </a:lnTo>
                <a:lnTo>
                  <a:pt x="2461540" y="6840102"/>
                </a:lnTo>
                <a:lnTo>
                  <a:pt x="2464950" y="6857517"/>
                </a:lnTo>
                <a:lnTo>
                  <a:pt x="2465047" y="6858000"/>
                </a:lnTo>
                <a:lnTo>
                  <a:pt x="2525043" y="6858000"/>
                </a:lnTo>
                <a:lnTo>
                  <a:pt x="2525288" y="6854256"/>
                </a:lnTo>
                <a:lnTo>
                  <a:pt x="2524889" y="6837929"/>
                </a:lnTo>
                <a:lnTo>
                  <a:pt x="2520844" y="6823479"/>
                </a:lnTo>
                <a:lnTo>
                  <a:pt x="2515819" y="6810588"/>
                </a:lnTo>
                <a:lnTo>
                  <a:pt x="2508484" y="6799416"/>
                </a:lnTo>
                <a:lnTo>
                  <a:pt x="2502476" y="6788086"/>
                </a:lnTo>
                <a:lnTo>
                  <a:pt x="2487942" y="6768130"/>
                </a:lnTo>
                <a:lnTo>
                  <a:pt x="2473967" y="6748591"/>
                </a:lnTo>
                <a:lnTo>
                  <a:pt x="2467328" y="6740225"/>
                </a:lnTo>
                <a:lnTo>
                  <a:pt x="2464329" y="6729985"/>
                </a:lnTo>
                <a:lnTo>
                  <a:pt x="2463223" y="6720002"/>
                </a:lnTo>
                <a:lnTo>
                  <a:pt x="2464425" y="6708303"/>
                </a:lnTo>
                <a:lnTo>
                  <a:pt x="2468289" y="6696293"/>
                </a:lnTo>
                <a:lnTo>
                  <a:pt x="2472215" y="6690050"/>
                </a:lnTo>
                <a:lnTo>
                  <a:pt x="2475584" y="6683393"/>
                </a:lnTo>
                <a:lnTo>
                  <a:pt x="2479973" y="6699247"/>
                </a:lnTo>
                <a:lnTo>
                  <a:pt x="2485557" y="6712552"/>
                </a:lnTo>
                <a:lnTo>
                  <a:pt x="2492683" y="6724714"/>
                </a:lnTo>
                <a:lnTo>
                  <a:pt x="2501560" y="6734744"/>
                </a:lnTo>
                <a:lnTo>
                  <a:pt x="2512748" y="6743055"/>
                </a:lnTo>
                <a:lnTo>
                  <a:pt x="2525132" y="6748816"/>
                </a:lnTo>
                <a:lnTo>
                  <a:pt x="2531708" y="6751412"/>
                </a:lnTo>
                <a:lnTo>
                  <a:pt x="2539613" y="6753851"/>
                </a:lnTo>
                <a:lnTo>
                  <a:pt x="2547943" y="6754313"/>
                </a:lnTo>
                <a:lnTo>
                  <a:pt x="2556060" y="6755763"/>
                </a:lnTo>
                <a:lnTo>
                  <a:pt x="2556070" y="6746614"/>
                </a:lnTo>
                <a:lnTo>
                  <a:pt x="2554678" y="6740999"/>
                </a:lnTo>
                <a:lnTo>
                  <a:pt x="2552513" y="6735958"/>
                </a:lnTo>
                <a:lnTo>
                  <a:pt x="2548810" y="6732062"/>
                </a:lnTo>
                <a:lnTo>
                  <a:pt x="2544892" y="6729151"/>
                </a:lnTo>
                <a:lnTo>
                  <a:pt x="2539645" y="6726400"/>
                </a:lnTo>
                <a:lnTo>
                  <a:pt x="2528733" y="6722872"/>
                </a:lnTo>
                <a:lnTo>
                  <a:pt x="2518586" y="6718771"/>
                </a:lnTo>
                <a:lnTo>
                  <a:pt x="2513341" y="6716019"/>
                </a:lnTo>
                <a:lnTo>
                  <a:pt x="2509636" y="6712121"/>
                </a:lnTo>
                <a:lnTo>
                  <a:pt x="2505932" y="6708225"/>
                </a:lnTo>
                <a:lnTo>
                  <a:pt x="2504536" y="6702612"/>
                </a:lnTo>
                <a:lnTo>
                  <a:pt x="2504897" y="6694863"/>
                </a:lnTo>
                <a:lnTo>
                  <a:pt x="2504907" y="6685714"/>
                </a:lnTo>
                <a:lnTo>
                  <a:pt x="2512677" y="6685761"/>
                </a:lnTo>
                <a:lnTo>
                  <a:pt x="2518558" y="6685548"/>
                </a:lnTo>
                <a:lnTo>
                  <a:pt x="2523244" y="6687885"/>
                </a:lnTo>
                <a:lnTo>
                  <a:pt x="2528141" y="6689234"/>
                </a:lnTo>
                <a:lnTo>
                  <a:pt x="2539057" y="6692760"/>
                </a:lnTo>
                <a:lnTo>
                  <a:pt x="2543954" y="6694111"/>
                </a:lnTo>
                <a:lnTo>
                  <a:pt x="2550394" y="6694314"/>
                </a:lnTo>
                <a:lnTo>
                  <a:pt x="2539216" y="6676853"/>
                </a:lnTo>
                <a:lnTo>
                  <a:pt x="2528458" y="6657415"/>
                </a:lnTo>
                <a:lnTo>
                  <a:pt x="2523571" y="6646916"/>
                </a:lnTo>
                <a:lnTo>
                  <a:pt x="2520786" y="6635687"/>
                </a:lnTo>
                <a:lnTo>
                  <a:pt x="2517229" y="6625031"/>
                </a:lnTo>
                <a:lnTo>
                  <a:pt x="2515211" y="6613232"/>
                </a:lnTo>
                <a:lnTo>
                  <a:pt x="2514314" y="6602262"/>
                </a:lnTo>
                <a:lnTo>
                  <a:pt x="2515309" y="6591550"/>
                </a:lnTo>
                <a:lnTo>
                  <a:pt x="2516300" y="6580840"/>
                </a:lnTo>
                <a:lnTo>
                  <a:pt x="2520512" y="6570231"/>
                </a:lnTo>
                <a:lnTo>
                  <a:pt x="2525842" y="6560454"/>
                </a:lnTo>
                <a:lnTo>
                  <a:pt x="2532294" y="6551505"/>
                </a:lnTo>
                <a:lnTo>
                  <a:pt x="2541192" y="6543233"/>
                </a:lnTo>
                <a:lnTo>
                  <a:pt x="2546585" y="6539228"/>
                </a:lnTo>
                <a:lnTo>
                  <a:pt x="2552330" y="6536624"/>
                </a:lnTo>
                <a:lnTo>
                  <a:pt x="2563632" y="6565628"/>
                </a:lnTo>
                <a:lnTo>
                  <a:pt x="2573049" y="6594373"/>
                </a:lnTo>
                <a:lnTo>
                  <a:pt x="2591396" y="6648068"/>
                </a:lnTo>
                <a:lnTo>
                  <a:pt x="2599899" y="6674994"/>
                </a:lnTo>
                <a:lnTo>
                  <a:pt x="2608271" y="6699527"/>
                </a:lnTo>
                <a:lnTo>
                  <a:pt x="2618182" y="6722918"/>
                </a:lnTo>
                <a:lnTo>
                  <a:pt x="2628516" y="6744331"/>
                </a:lnTo>
                <a:lnTo>
                  <a:pt x="2611922" y="6749177"/>
                </a:lnTo>
                <a:lnTo>
                  <a:pt x="2604292" y="6751522"/>
                </a:lnTo>
                <a:lnTo>
                  <a:pt x="2597564" y="6755685"/>
                </a:lnTo>
                <a:lnTo>
                  <a:pt x="2592381" y="6758705"/>
                </a:lnTo>
                <a:lnTo>
                  <a:pt x="2591611" y="6759276"/>
                </a:lnTo>
                <a:lnTo>
                  <a:pt x="2591402" y="6760264"/>
                </a:lnTo>
                <a:lnTo>
                  <a:pt x="2591962" y="6760680"/>
                </a:lnTo>
                <a:lnTo>
                  <a:pt x="2593639" y="6761926"/>
                </a:lnTo>
                <a:lnTo>
                  <a:pt x="2601197" y="6762961"/>
                </a:lnTo>
                <a:lnTo>
                  <a:pt x="2629064" y="6753897"/>
                </a:lnTo>
                <a:lnTo>
                  <a:pt x="2634956" y="6744536"/>
                </a:lnTo>
                <a:lnTo>
                  <a:pt x="2638956" y="6734916"/>
                </a:lnTo>
                <a:lnTo>
                  <a:pt x="2642546" y="6718118"/>
                </a:lnTo>
                <a:lnTo>
                  <a:pt x="2643264" y="6702624"/>
                </a:lnTo>
                <a:lnTo>
                  <a:pt x="2642999" y="6688692"/>
                </a:lnTo>
                <a:lnTo>
                  <a:pt x="2640425" y="6676475"/>
                </a:lnTo>
                <a:lnTo>
                  <a:pt x="2636308" y="6665405"/>
                </a:lnTo>
                <a:lnTo>
                  <a:pt x="2627094" y="6644822"/>
                </a:lnTo>
                <a:lnTo>
                  <a:pt x="2623538" y="6634163"/>
                </a:lnTo>
                <a:lnTo>
                  <a:pt x="2619770" y="6624497"/>
                </a:lnTo>
                <a:lnTo>
                  <a:pt x="2618659" y="6614516"/>
                </a:lnTo>
                <a:lnTo>
                  <a:pt x="2618880" y="6604377"/>
                </a:lnTo>
                <a:lnTo>
                  <a:pt x="2622956" y="6591375"/>
                </a:lnTo>
                <a:lnTo>
                  <a:pt x="2625342" y="6586281"/>
                </a:lnTo>
                <a:lnTo>
                  <a:pt x="2629481" y="6579051"/>
                </a:lnTo>
                <a:lnTo>
                  <a:pt x="2634948" y="6571665"/>
                </a:lnTo>
                <a:lnTo>
                  <a:pt x="2640206" y="6565265"/>
                </a:lnTo>
                <a:lnTo>
                  <a:pt x="2656674" y="6548878"/>
                </a:lnTo>
                <a:lnTo>
                  <a:pt x="2655544" y="6557198"/>
                </a:lnTo>
                <a:lnTo>
                  <a:pt x="2656092" y="6566763"/>
                </a:lnTo>
                <a:lnTo>
                  <a:pt x="2658393" y="6574197"/>
                </a:lnTo>
                <a:lnTo>
                  <a:pt x="2661252" y="6582045"/>
                </a:lnTo>
                <a:lnTo>
                  <a:pt x="2665856" y="6596913"/>
                </a:lnTo>
                <a:lnTo>
                  <a:pt x="2672559" y="6611049"/>
                </a:lnTo>
                <a:lnTo>
                  <a:pt x="2677372" y="6624928"/>
                </a:lnTo>
                <a:lnTo>
                  <a:pt x="2678554" y="6631528"/>
                </a:lnTo>
                <a:lnTo>
                  <a:pt x="2679737" y="6638132"/>
                </a:lnTo>
                <a:lnTo>
                  <a:pt x="2678046" y="6646035"/>
                </a:lnTo>
                <a:lnTo>
                  <a:pt x="2676357" y="6653939"/>
                </a:lnTo>
                <a:lnTo>
                  <a:pt x="2673339" y="6662001"/>
                </a:lnTo>
                <a:lnTo>
                  <a:pt x="2666328" y="6670532"/>
                </a:lnTo>
                <a:lnTo>
                  <a:pt x="2674098" y="6670579"/>
                </a:lnTo>
                <a:lnTo>
                  <a:pt x="2680538" y="6670782"/>
                </a:lnTo>
                <a:lnTo>
                  <a:pt x="2693554" y="6673580"/>
                </a:lnTo>
                <a:lnTo>
                  <a:pt x="2705584" y="6677940"/>
                </a:lnTo>
                <a:lnTo>
                  <a:pt x="2716640" y="6683861"/>
                </a:lnTo>
                <a:lnTo>
                  <a:pt x="2726150" y="6690925"/>
                </a:lnTo>
                <a:lnTo>
                  <a:pt x="2733348" y="6699708"/>
                </a:lnTo>
                <a:lnTo>
                  <a:pt x="2740125" y="6710464"/>
                </a:lnTo>
                <a:lnTo>
                  <a:pt x="2746341" y="6720806"/>
                </a:lnTo>
                <a:lnTo>
                  <a:pt x="2749687" y="6732451"/>
                </a:lnTo>
                <a:lnTo>
                  <a:pt x="2754151" y="6744927"/>
                </a:lnTo>
                <a:lnTo>
                  <a:pt x="2755186" y="6758287"/>
                </a:lnTo>
                <a:lnTo>
                  <a:pt x="2757762" y="6770504"/>
                </a:lnTo>
                <a:lnTo>
                  <a:pt x="2757941" y="6796965"/>
                </a:lnTo>
                <a:lnTo>
                  <a:pt x="2757425" y="6820622"/>
                </a:lnTo>
                <a:lnTo>
                  <a:pt x="2765352" y="6804761"/>
                </a:lnTo>
                <a:lnTo>
                  <a:pt x="2770408" y="6790200"/>
                </a:lnTo>
                <a:lnTo>
                  <a:pt x="2774135" y="6775794"/>
                </a:lnTo>
                <a:lnTo>
                  <a:pt x="2777090" y="6761964"/>
                </a:lnTo>
                <a:lnTo>
                  <a:pt x="2779835" y="6749121"/>
                </a:lnTo>
                <a:lnTo>
                  <a:pt x="2778591" y="6736746"/>
                </a:lnTo>
                <a:lnTo>
                  <a:pt x="2778675" y="6724217"/>
                </a:lnTo>
                <a:lnTo>
                  <a:pt x="2776659" y="6712416"/>
                </a:lnTo>
                <a:lnTo>
                  <a:pt x="2775413" y="6700044"/>
                </a:lnTo>
                <a:lnTo>
                  <a:pt x="2771644" y="6690376"/>
                </a:lnTo>
                <a:lnTo>
                  <a:pt x="2762080" y="6668390"/>
                </a:lnTo>
                <a:lnTo>
                  <a:pt x="2751539" y="6647965"/>
                </a:lnTo>
                <a:lnTo>
                  <a:pt x="2738121" y="6628840"/>
                </a:lnTo>
                <a:lnTo>
                  <a:pt x="2722814" y="6609457"/>
                </a:lnTo>
                <a:lnTo>
                  <a:pt x="2707855" y="6591479"/>
                </a:lnTo>
                <a:lnTo>
                  <a:pt x="2677594" y="6554116"/>
                </a:lnTo>
                <a:lnTo>
                  <a:pt x="2663408" y="6535565"/>
                </a:lnTo>
                <a:lnTo>
                  <a:pt x="2652304" y="6514722"/>
                </a:lnTo>
                <a:lnTo>
                  <a:pt x="2641759" y="6494297"/>
                </a:lnTo>
                <a:lnTo>
                  <a:pt x="2637642" y="6483225"/>
                </a:lnTo>
                <a:lnTo>
                  <a:pt x="2634856" y="6471998"/>
                </a:lnTo>
                <a:lnTo>
                  <a:pt x="2643258" y="6469080"/>
                </a:lnTo>
                <a:lnTo>
                  <a:pt x="2652009" y="6467567"/>
                </a:lnTo>
                <a:lnTo>
                  <a:pt x="2659009" y="6468187"/>
                </a:lnTo>
                <a:lnTo>
                  <a:pt x="2665585" y="6470781"/>
                </a:lnTo>
                <a:lnTo>
                  <a:pt x="2671393" y="6473948"/>
                </a:lnTo>
                <a:lnTo>
                  <a:pt x="2678526" y="6476961"/>
                </a:lnTo>
                <a:lnTo>
                  <a:pt x="2688597" y="6484441"/>
                </a:lnTo>
                <a:lnTo>
                  <a:pt x="2693632" y="6488181"/>
                </a:lnTo>
                <a:lnTo>
                  <a:pt x="2698108" y="6491506"/>
                </a:lnTo>
                <a:lnTo>
                  <a:pt x="2703562" y="6493268"/>
                </a:lnTo>
                <a:lnTo>
                  <a:pt x="2709793" y="6494459"/>
                </a:lnTo>
                <a:lnTo>
                  <a:pt x="2715884" y="6493262"/>
                </a:lnTo>
                <a:lnTo>
                  <a:pt x="2722607" y="6489096"/>
                </a:lnTo>
                <a:lnTo>
                  <a:pt x="2730313" y="6483372"/>
                </a:lnTo>
                <a:lnTo>
                  <a:pt x="2738093" y="6474270"/>
                </a:lnTo>
                <a:lnTo>
                  <a:pt x="2729986" y="6463670"/>
                </a:lnTo>
                <a:lnTo>
                  <a:pt x="2722091" y="6452080"/>
                </a:lnTo>
                <a:lnTo>
                  <a:pt x="2717066" y="6439189"/>
                </a:lnTo>
                <a:lnTo>
                  <a:pt x="2712042" y="6426299"/>
                </a:lnTo>
                <a:lnTo>
                  <a:pt x="2707789" y="6412835"/>
                </a:lnTo>
                <a:lnTo>
                  <a:pt x="2704093" y="6399789"/>
                </a:lnTo>
                <a:lnTo>
                  <a:pt x="2701940" y="6385596"/>
                </a:lnTo>
                <a:lnTo>
                  <a:pt x="2700000" y="6370416"/>
                </a:lnTo>
                <a:lnTo>
                  <a:pt x="2700454" y="6340989"/>
                </a:lnTo>
                <a:lnTo>
                  <a:pt x="2701892" y="6310000"/>
                </a:lnTo>
                <a:lnTo>
                  <a:pt x="2705636" y="6277297"/>
                </a:lnTo>
                <a:lnTo>
                  <a:pt x="2711063" y="6245839"/>
                </a:lnTo>
                <a:lnTo>
                  <a:pt x="2728220" y="6180734"/>
                </a:lnTo>
                <a:lnTo>
                  <a:pt x="2744182" y="6118178"/>
                </a:lnTo>
                <a:lnTo>
                  <a:pt x="2749954" y="6088124"/>
                </a:lnTo>
                <a:lnTo>
                  <a:pt x="2756079" y="6059473"/>
                </a:lnTo>
                <a:lnTo>
                  <a:pt x="2758561" y="6032695"/>
                </a:lnTo>
                <a:lnTo>
                  <a:pt x="2758645" y="6020166"/>
                </a:lnTo>
                <a:lnTo>
                  <a:pt x="2758518" y="6008624"/>
                </a:lnTo>
                <a:lnTo>
                  <a:pt x="2777929" y="6048229"/>
                </a:lnTo>
                <a:lnTo>
                  <a:pt x="2793351" y="6088303"/>
                </a:lnTo>
                <a:lnTo>
                  <a:pt x="2804434" y="6127446"/>
                </a:lnTo>
                <a:lnTo>
                  <a:pt x="2808751" y="6146680"/>
                </a:lnTo>
                <a:lnTo>
                  <a:pt x="2812858" y="6166902"/>
                </a:lnTo>
                <a:lnTo>
                  <a:pt x="2816054" y="6185305"/>
                </a:lnTo>
                <a:lnTo>
                  <a:pt x="2817711" y="6204852"/>
                </a:lnTo>
                <a:lnTo>
                  <a:pt x="2819370" y="6224398"/>
                </a:lnTo>
                <a:lnTo>
                  <a:pt x="2820466" y="6243533"/>
                </a:lnTo>
                <a:lnTo>
                  <a:pt x="2820235" y="6262820"/>
                </a:lnTo>
                <a:lnTo>
                  <a:pt x="2817900" y="6282839"/>
                </a:lnTo>
                <a:lnTo>
                  <a:pt x="2816549" y="6301296"/>
                </a:lnTo>
                <a:lnTo>
                  <a:pt x="2813444" y="6321887"/>
                </a:lnTo>
                <a:lnTo>
                  <a:pt x="2813159" y="6326254"/>
                </a:lnTo>
                <a:lnTo>
                  <a:pt x="2814627" y="6328489"/>
                </a:lnTo>
                <a:lnTo>
                  <a:pt x="2816866" y="6330151"/>
                </a:lnTo>
                <a:lnTo>
                  <a:pt x="2818196" y="6329994"/>
                </a:lnTo>
                <a:lnTo>
                  <a:pt x="2821836" y="6328122"/>
                </a:lnTo>
                <a:lnTo>
                  <a:pt x="2824921" y="6325831"/>
                </a:lnTo>
                <a:lnTo>
                  <a:pt x="2832836" y="6319119"/>
                </a:lnTo>
                <a:lnTo>
                  <a:pt x="2840542" y="6313395"/>
                </a:lnTo>
                <a:lnTo>
                  <a:pt x="2844185" y="6311521"/>
                </a:lnTo>
                <a:lnTo>
                  <a:pt x="2848384" y="6310062"/>
                </a:lnTo>
                <a:lnTo>
                  <a:pt x="2851815" y="6309175"/>
                </a:lnTo>
                <a:lnTo>
                  <a:pt x="2854054" y="6310839"/>
                </a:lnTo>
                <a:lnTo>
                  <a:pt x="2856640" y="6313904"/>
                </a:lnTo>
                <a:lnTo>
                  <a:pt x="2858032" y="6319520"/>
                </a:lnTo>
                <a:lnTo>
                  <a:pt x="2854030" y="6329139"/>
                </a:lnTo>
                <a:lnTo>
                  <a:pt x="2850242" y="6337772"/>
                </a:lnTo>
                <a:lnTo>
                  <a:pt x="2845461" y="6357115"/>
                </a:lnTo>
                <a:lnTo>
                  <a:pt x="2842356" y="6377707"/>
                </a:lnTo>
                <a:lnTo>
                  <a:pt x="2841491" y="6399961"/>
                </a:lnTo>
                <a:lnTo>
                  <a:pt x="2842725" y="6421483"/>
                </a:lnTo>
                <a:lnTo>
                  <a:pt x="2845427" y="6445239"/>
                </a:lnTo>
                <a:lnTo>
                  <a:pt x="2849456" y="6468843"/>
                </a:lnTo>
                <a:lnTo>
                  <a:pt x="2854050" y="6492859"/>
                </a:lnTo>
                <a:lnTo>
                  <a:pt x="2859972" y="6516718"/>
                </a:lnTo>
                <a:lnTo>
                  <a:pt x="2867783" y="6540838"/>
                </a:lnTo>
                <a:lnTo>
                  <a:pt x="2883616" y="6588088"/>
                </a:lnTo>
                <a:lnTo>
                  <a:pt x="2900776" y="6635182"/>
                </a:lnTo>
                <a:lnTo>
                  <a:pt x="2918015" y="6678894"/>
                </a:lnTo>
                <a:lnTo>
                  <a:pt x="2906256" y="6679317"/>
                </a:lnTo>
                <a:lnTo>
                  <a:pt x="2895268" y="6679169"/>
                </a:lnTo>
                <a:lnTo>
                  <a:pt x="2891065" y="6680628"/>
                </a:lnTo>
                <a:lnTo>
                  <a:pt x="2886650" y="6683075"/>
                </a:lnTo>
                <a:lnTo>
                  <a:pt x="2881257" y="6687081"/>
                </a:lnTo>
                <a:lnTo>
                  <a:pt x="2875651" y="6692076"/>
                </a:lnTo>
                <a:lnTo>
                  <a:pt x="2884678" y="6695345"/>
                </a:lnTo>
                <a:lnTo>
                  <a:pt x="2893702" y="6698615"/>
                </a:lnTo>
                <a:lnTo>
                  <a:pt x="2901187" y="6703030"/>
                </a:lnTo>
                <a:lnTo>
                  <a:pt x="2908112" y="6707028"/>
                </a:lnTo>
                <a:lnTo>
                  <a:pt x="2914053" y="6712588"/>
                </a:lnTo>
                <a:lnTo>
                  <a:pt x="2919999" y="6718146"/>
                </a:lnTo>
                <a:lnTo>
                  <a:pt x="2928241" y="6731140"/>
                </a:lnTo>
                <a:lnTo>
                  <a:pt x="2935927" y="6743715"/>
                </a:lnTo>
                <a:lnTo>
                  <a:pt x="2940318" y="6759569"/>
                </a:lnTo>
                <a:lnTo>
                  <a:pt x="2944917" y="6774437"/>
                </a:lnTo>
                <a:lnTo>
                  <a:pt x="2945878" y="6791177"/>
                </a:lnTo>
                <a:lnTo>
                  <a:pt x="2948012" y="6823669"/>
                </a:lnTo>
                <a:lnTo>
                  <a:pt x="2950914" y="6855590"/>
                </a:lnTo>
                <a:lnTo>
                  <a:pt x="2951361" y="6858000"/>
                </a:lnTo>
                <a:lnTo>
                  <a:pt x="5841616" y="6858000"/>
                </a:lnTo>
                <a:lnTo>
                  <a:pt x="5840502" y="6854340"/>
                </a:lnTo>
                <a:lnTo>
                  <a:pt x="5836311" y="6846648"/>
                </a:lnTo>
                <a:lnTo>
                  <a:pt x="5832680" y="6839372"/>
                </a:lnTo>
                <a:lnTo>
                  <a:pt x="5825620" y="6832981"/>
                </a:lnTo>
                <a:lnTo>
                  <a:pt x="5818345" y="6827577"/>
                </a:lnTo>
                <a:lnTo>
                  <a:pt x="5809744" y="6822333"/>
                </a:lnTo>
                <a:lnTo>
                  <a:pt x="5798479" y="6817403"/>
                </a:lnTo>
                <a:lnTo>
                  <a:pt x="5792272" y="6797910"/>
                </a:lnTo>
                <a:lnTo>
                  <a:pt x="5781938" y="6776496"/>
                </a:lnTo>
                <a:lnTo>
                  <a:pt x="5771606" y="6755081"/>
                </a:lnTo>
                <a:lnTo>
                  <a:pt x="5759383" y="6733411"/>
                </a:lnTo>
                <a:lnTo>
                  <a:pt x="5735768" y="6695263"/>
                </a:lnTo>
                <a:lnTo>
                  <a:pt x="5727948" y="6680295"/>
                </a:lnTo>
                <a:lnTo>
                  <a:pt x="5723271" y="6668807"/>
                </a:lnTo>
                <a:lnTo>
                  <a:pt x="5718502" y="6679002"/>
                </a:lnTo>
                <a:lnTo>
                  <a:pt x="5711205" y="6691900"/>
                </a:lnTo>
                <a:lnTo>
                  <a:pt x="5707279" y="6698142"/>
                </a:lnTo>
                <a:lnTo>
                  <a:pt x="5701676" y="6703135"/>
                </a:lnTo>
                <a:lnTo>
                  <a:pt x="5699361" y="6704853"/>
                </a:lnTo>
                <a:lnTo>
                  <a:pt x="5697262" y="6705583"/>
                </a:lnTo>
                <a:lnTo>
                  <a:pt x="5693272" y="6706052"/>
                </a:lnTo>
                <a:lnTo>
                  <a:pt x="5690264" y="6704962"/>
                </a:lnTo>
                <a:lnTo>
                  <a:pt x="5699732" y="6687954"/>
                </a:lnTo>
                <a:lnTo>
                  <a:pt x="5708431" y="6671520"/>
                </a:lnTo>
                <a:lnTo>
                  <a:pt x="5715378" y="6657219"/>
                </a:lnTo>
                <a:lnTo>
                  <a:pt x="5719874" y="6642243"/>
                </a:lnTo>
                <a:lnTo>
                  <a:pt x="5723181" y="6629813"/>
                </a:lnTo>
                <a:lnTo>
                  <a:pt x="5725153" y="6617543"/>
                </a:lnTo>
                <a:lnTo>
                  <a:pt x="5727127" y="6605273"/>
                </a:lnTo>
                <a:lnTo>
                  <a:pt x="5726790" y="6594718"/>
                </a:lnTo>
                <a:lnTo>
                  <a:pt x="5724561" y="6583907"/>
                </a:lnTo>
                <a:lnTo>
                  <a:pt x="5722894" y="6573509"/>
                </a:lnTo>
                <a:lnTo>
                  <a:pt x="5716550" y="6551624"/>
                </a:lnTo>
                <a:lnTo>
                  <a:pt x="5706005" y="6531198"/>
                </a:lnTo>
                <a:lnTo>
                  <a:pt x="5696094" y="6507810"/>
                </a:lnTo>
                <a:lnTo>
                  <a:pt x="5706112" y="6500368"/>
                </a:lnTo>
                <a:lnTo>
                  <a:pt x="5715011" y="6492095"/>
                </a:lnTo>
                <a:lnTo>
                  <a:pt x="5722370" y="6484969"/>
                </a:lnTo>
                <a:lnTo>
                  <a:pt x="5728397" y="6477998"/>
                </a:lnTo>
                <a:lnTo>
                  <a:pt x="5731765" y="6471340"/>
                </a:lnTo>
                <a:lnTo>
                  <a:pt x="5733242" y="6464424"/>
                </a:lnTo>
                <a:lnTo>
                  <a:pt x="5733178" y="6458653"/>
                </a:lnTo>
                <a:lnTo>
                  <a:pt x="5732903" y="6453871"/>
                </a:lnTo>
                <a:lnTo>
                  <a:pt x="5730742" y="6448828"/>
                </a:lnTo>
                <a:lnTo>
                  <a:pt x="5726826" y="6445919"/>
                </a:lnTo>
                <a:lnTo>
                  <a:pt x="5720035" y="6444312"/>
                </a:lnTo>
                <a:lnTo>
                  <a:pt x="5714369" y="6443535"/>
                </a:lnTo>
                <a:lnTo>
                  <a:pt x="5705271" y="6443644"/>
                </a:lnTo>
                <a:lnTo>
                  <a:pt x="5695749" y="6445731"/>
                </a:lnTo>
                <a:lnTo>
                  <a:pt x="5684474" y="6449952"/>
                </a:lnTo>
                <a:lnTo>
                  <a:pt x="5672429" y="6454743"/>
                </a:lnTo>
                <a:lnTo>
                  <a:pt x="5673051" y="6460928"/>
                </a:lnTo>
                <a:lnTo>
                  <a:pt x="5674096" y="6465138"/>
                </a:lnTo>
                <a:lnTo>
                  <a:pt x="5677244" y="6468620"/>
                </a:lnTo>
                <a:lnTo>
                  <a:pt x="5681932" y="6470955"/>
                </a:lnTo>
                <a:lnTo>
                  <a:pt x="5687598" y="6471734"/>
                </a:lnTo>
                <a:lnTo>
                  <a:pt x="5694808" y="6471366"/>
                </a:lnTo>
                <a:lnTo>
                  <a:pt x="5703000" y="6469434"/>
                </a:lnTo>
                <a:lnTo>
                  <a:pt x="5711962" y="6466933"/>
                </a:lnTo>
                <a:lnTo>
                  <a:pt x="5706356" y="6471928"/>
                </a:lnTo>
                <a:lnTo>
                  <a:pt x="5705859" y="6477285"/>
                </a:lnTo>
                <a:lnTo>
                  <a:pt x="5703475" y="6482380"/>
                </a:lnTo>
                <a:lnTo>
                  <a:pt x="5702418" y="6487319"/>
                </a:lnTo>
                <a:lnTo>
                  <a:pt x="5700031" y="6492417"/>
                </a:lnTo>
                <a:lnTo>
                  <a:pt x="5697509" y="6495122"/>
                </a:lnTo>
                <a:lnTo>
                  <a:pt x="5692884" y="6498557"/>
                </a:lnTo>
                <a:lnTo>
                  <a:pt x="5687702" y="6501575"/>
                </a:lnTo>
                <a:lnTo>
                  <a:pt x="5681750" y="6505168"/>
                </a:lnTo>
                <a:lnTo>
                  <a:pt x="5664522" y="6512977"/>
                </a:lnTo>
                <a:lnTo>
                  <a:pt x="5653281" y="6489743"/>
                </a:lnTo>
                <a:lnTo>
                  <a:pt x="5647136" y="6476022"/>
                </a:lnTo>
                <a:lnTo>
                  <a:pt x="5642883" y="6462560"/>
                </a:lnTo>
                <a:lnTo>
                  <a:pt x="5641143" y="6455541"/>
                </a:lnTo>
                <a:lnTo>
                  <a:pt x="5642409" y="6449613"/>
                </a:lnTo>
                <a:lnTo>
                  <a:pt x="5644793" y="6444518"/>
                </a:lnTo>
                <a:lnTo>
                  <a:pt x="5646971" y="6440408"/>
                </a:lnTo>
                <a:lnTo>
                  <a:pt x="5652364" y="6436402"/>
                </a:lnTo>
                <a:lnTo>
                  <a:pt x="5659996" y="6434056"/>
                </a:lnTo>
                <a:lnTo>
                  <a:pt x="5669096" y="6433948"/>
                </a:lnTo>
                <a:lnTo>
                  <a:pt x="5680644" y="6434511"/>
                </a:lnTo>
                <a:lnTo>
                  <a:pt x="5668894" y="6425783"/>
                </a:lnTo>
                <a:lnTo>
                  <a:pt x="5658477" y="6416900"/>
                </a:lnTo>
                <a:lnTo>
                  <a:pt x="5652607" y="6407963"/>
                </a:lnTo>
                <a:lnTo>
                  <a:pt x="5649820" y="6396734"/>
                </a:lnTo>
                <a:lnTo>
                  <a:pt x="5648713" y="6386753"/>
                </a:lnTo>
                <a:lnTo>
                  <a:pt x="5648934" y="6376614"/>
                </a:lnTo>
                <a:lnTo>
                  <a:pt x="5652027" y="6365175"/>
                </a:lnTo>
                <a:lnTo>
                  <a:pt x="5654910" y="6354721"/>
                </a:lnTo>
                <a:lnTo>
                  <a:pt x="5659553" y="6332987"/>
                </a:lnTo>
                <a:lnTo>
                  <a:pt x="5663204" y="6321964"/>
                </a:lnTo>
                <a:lnTo>
                  <a:pt x="5663429" y="6311823"/>
                </a:lnTo>
                <a:lnTo>
                  <a:pt x="5662321" y="6301841"/>
                </a:lnTo>
                <a:lnTo>
                  <a:pt x="5659324" y="6291602"/>
                </a:lnTo>
                <a:lnTo>
                  <a:pt x="5653454" y="6282664"/>
                </a:lnTo>
                <a:lnTo>
                  <a:pt x="5644153" y="6274612"/>
                </a:lnTo>
                <a:lnTo>
                  <a:pt x="5656060" y="6267427"/>
                </a:lnTo>
                <a:lnTo>
                  <a:pt x="5665656" y="6261963"/>
                </a:lnTo>
                <a:lnTo>
                  <a:pt x="5674694" y="6256080"/>
                </a:lnTo>
                <a:lnTo>
                  <a:pt x="5682612" y="6249370"/>
                </a:lnTo>
                <a:lnTo>
                  <a:pt x="5688425" y="6243388"/>
                </a:lnTo>
                <a:lnTo>
                  <a:pt x="5694032" y="6238392"/>
                </a:lnTo>
                <a:lnTo>
                  <a:pt x="5697535" y="6234127"/>
                </a:lnTo>
                <a:lnTo>
                  <a:pt x="5700689" y="6228461"/>
                </a:lnTo>
                <a:lnTo>
                  <a:pt x="5702302" y="6223936"/>
                </a:lnTo>
                <a:lnTo>
                  <a:pt x="5704691" y="6218839"/>
                </a:lnTo>
                <a:lnTo>
                  <a:pt x="5705468" y="6209119"/>
                </a:lnTo>
                <a:lnTo>
                  <a:pt x="5703381" y="6200697"/>
                </a:lnTo>
                <a:lnTo>
                  <a:pt x="5701291" y="6192274"/>
                </a:lnTo>
                <a:lnTo>
                  <a:pt x="5694026" y="6177723"/>
                </a:lnTo>
                <a:lnTo>
                  <a:pt x="5692846" y="6171121"/>
                </a:lnTo>
                <a:lnTo>
                  <a:pt x="5690892" y="6165090"/>
                </a:lnTo>
                <a:lnTo>
                  <a:pt x="5693490" y="6159006"/>
                </a:lnTo>
                <a:lnTo>
                  <a:pt x="5693354" y="6156615"/>
                </a:lnTo>
                <a:lnTo>
                  <a:pt x="5696437" y="6154323"/>
                </a:lnTo>
                <a:lnTo>
                  <a:pt x="5700287" y="6151464"/>
                </a:lnTo>
                <a:lnTo>
                  <a:pt x="5703371" y="6149173"/>
                </a:lnTo>
                <a:lnTo>
                  <a:pt x="5715415" y="6144383"/>
                </a:lnTo>
                <a:lnTo>
                  <a:pt x="5710519" y="6143032"/>
                </a:lnTo>
                <a:lnTo>
                  <a:pt x="5703730" y="6141425"/>
                </a:lnTo>
                <a:lnTo>
                  <a:pt x="5699044" y="6139090"/>
                </a:lnTo>
                <a:lnTo>
                  <a:pt x="5695127" y="6136181"/>
                </a:lnTo>
                <a:lnTo>
                  <a:pt x="5692329" y="6134103"/>
                </a:lnTo>
                <a:lnTo>
                  <a:pt x="5690515" y="6130465"/>
                </a:lnTo>
                <a:lnTo>
                  <a:pt x="5689470" y="6126253"/>
                </a:lnTo>
                <a:lnTo>
                  <a:pt x="5689755" y="6121887"/>
                </a:lnTo>
                <a:lnTo>
                  <a:pt x="5691368" y="6117362"/>
                </a:lnTo>
                <a:lnTo>
                  <a:pt x="5694524" y="6111693"/>
                </a:lnTo>
                <a:lnTo>
                  <a:pt x="5696911" y="6106597"/>
                </a:lnTo>
                <a:lnTo>
                  <a:pt x="5701397" y="6100771"/>
                </a:lnTo>
                <a:lnTo>
                  <a:pt x="5707987" y="6094214"/>
                </a:lnTo>
                <a:lnTo>
                  <a:pt x="5714572" y="6087661"/>
                </a:lnTo>
                <a:lnTo>
                  <a:pt x="5723050" y="6081364"/>
                </a:lnTo>
                <a:lnTo>
                  <a:pt x="5733066" y="6073921"/>
                </a:lnTo>
                <a:lnTo>
                  <a:pt x="5740900" y="6079740"/>
                </a:lnTo>
                <a:lnTo>
                  <a:pt x="5746495" y="6083896"/>
                </a:lnTo>
                <a:lnTo>
                  <a:pt x="5752438" y="6089454"/>
                </a:lnTo>
                <a:lnTo>
                  <a:pt x="5755160" y="6094912"/>
                </a:lnTo>
                <a:lnTo>
                  <a:pt x="5761937" y="6105670"/>
                </a:lnTo>
                <a:lnTo>
                  <a:pt x="5765494" y="6116325"/>
                </a:lnTo>
                <a:lnTo>
                  <a:pt x="5769822" y="6126408"/>
                </a:lnTo>
                <a:lnTo>
                  <a:pt x="5774571" y="6134518"/>
                </a:lnTo>
                <a:lnTo>
                  <a:pt x="5779045" y="6137841"/>
                </a:lnTo>
                <a:lnTo>
                  <a:pt x="5783521" y="6141166"/>
                </a:lnTo>
                <a:lnTo>
                  <a:pt x="5788769" y="6143918"/>
                </a:lnTo>
                <a:lnTo>
                  <a:pt x="5796116" y="6145941"/>
                </a:lnTo>
                <a:lnTo>
                  <a:pt x="5793181" y="6141471"/>
                </a:lnTo>
                <a:lnTo>
                  <a:pt x="5791018" y="6136430"/>
                </a:lnTo>
                <a:lnTo>
                  <a:pt x="5790743" y="6131648"/>
                </a:lnTo>
                <a:lnTo>
                  <a:pt x="5791028" y="6127279"/>
                </a:lnTo>
                <a:lnTo>
                  <a:pt x="5793973" y="6122598"/>
                </a:lnTo>
                <a:lnTo>
                  <a:pt x="5798459" y="6116774"/>
                </a:lnTo>
                <a:lnTo>
                  <a:pt x="5806167" y="6111049"/>
                </a:lnTo>
                <a:lnTo>
                  <a:pt x="5816533" y="6105009"/>
                </a:lnTo>
                <a:lnTo>
                  <a:pt x="5807433" y="6105122"/>
                </a:lnTo>
                <a:lnTo>
                  <a:pt x="5799874" y="6104085"/>
                </a:lnTo>
                <a:lnTo>
                  <a:pt x="5792316" y="6103051"/>
                </a:lnTo>
                <a:lnTo>
                  <a:pt x="5787631" y="6100713"/>
                </a:lnTo>
                <a:lnTo>
                  <a:pt x="5784275" y="6098220"/>
                </a:lnTo>
                <a:lnTo>
                  <a:pt x="5780357" y="6095310"/>
                </a:lnTo>
                <a:lnTo>
                  <a:pt x="5778330" y="6092662"/>
                </a:lnTo>
                <a:lnTo>
                  <a:pt x="5777285" y="6088452"/>
                </a:lnTo>
                <a:lnTo>
                  <a:pt x="5777570" y="6084084"/>
                </a:lnTo>
                <a:lnTo>
                  <a:pt x="5778417" y="6080131"/>
                </a:lnTo>
                <a:lnTo>
                  <a:pt x="5780589" y="6076023"/>
                </a:lnTo>
                <a:lnTo>
                  <a:pt x="5783749" y="6070354"/>
                </a:lnTo>
                <a:lnTo>
                  <a:pt x="5791738" y="6060262"/>
                </a:lnTo>
                <a:lnTo>
                  <a:pt x="5805260" y="6048555"/>
                </a:lnTo>
                <a:lnTo>
                  <a:pt x="5785025" y="6055276"/>
                </a:lnTo>
                <a:lnTo>
                  <a:pt x="5779703" y="6055902"/>
                </a:lnTo>
                <a:lnTo>
                  <a:pt x="5775925" y="6055385"/>
                </a:lnTo>
                <a:lnTo>
                  <a:pt x="5773265" y="6055699"/>
                </a:lnTo>
                <a:lnTo>
                  <a:pt x="5773128" y="6053306"/>
                </a:lnTo>
                <a:lnTo>
                  <a:pt x="5773339" y="6052320"/>
                </a:lnTo>
                <a:lnTo>
                  <a:pt x="5775303" y="6049199"/>
                </a:lnTo>
                <a:lnTo>
                  <a:pt x="5781119" y="6043216"/>
                </a:lnTo>
                <a:lnTo>
                  <a:pt x="5788476" y="6036088"/>
                </a:lnTo>
                <a:lnTo>
                  <a:pt x="5800247" y="6026513"/>
                </a:lnTo>
                <a:lnTo>
                  <a:pt x="5784983" y="6031202"/>
                </a:lnTo>
                <a:lnTo>
                  <a:pt x="5782110" y="6032505"/>
                </a:lnTo>
                <a:lnTo>
                  <a:pt x="5778469" y="6034379"/>
                </a:lnTo>
                <a:lnTo>
                  <a:pt x="5774406" y="6038228"/>
                </a:lnTo>
                <a:lnTo>
                  <a:pt x="5771884" y="6040934"/>
                </a:lnTo>
                <a:lnTo>
                  <a:pt x="5769706" y="6045043"/>
                </a:lnTo>
                <a:lnTo>
                  <a:pt x="5766415" y="6048319"/>
                </a:lnTo>
                <a:lnTo>
                  <a:pt x="5762770" y="6050196"/>
                </a:lnTo>
                <a:lnTo>
                  <a:pt x="5759131" y="6052069"/>
                </a:lnTo>
                <a:lnTo>
                  <a:pt x="5744636" y="6056185"/>
                </a:lnTo>
                <a:lnTo>
                  <a:pt x="5739813" y="6051458"/>
                </a:lnTo>
                <a:lnTo>
                  <a:pt x="5735547" y="6047145"/>
                </a:lnTo>
                <a:lnTo>
                  <a:pt x="5732825" y="6041688"/>
                </a:lnTo>
                <a:lnTo>
                  <a:pt x="5729890" y="6037218"/>
                </a:lnTo>
                <a:lnTo>
                  <a:pt x="5729480" y="6030044"/>
                </a:lnTo>
                <a:lnTo>
                  <a:pt x="5728856" y="6023858"/>
                </a:lnTo>
                <a:lnTo>
                  <a:pt x="5730333" y="6016941"/>
                </a:lnTo>
                <a:lnTo>
                  <a:pt x="5730485" y="6010182"/>
                </a:lnTo>
                <a:lnTo>
                  <a:pt x="5735537" y="5995622"/>
                </a:lnTo>
                <a:lnTo>
                  <a:pt x="5744026" y="5980174"/>
                </a:lnTo>
                <a:lnTo>
                  <a:pt x="5755176" y="5964412"/>
                </a:lnTo>
                <a:lnTo>
                  <a:pt x="5769192" y="5947352"/>
                </a:lnTo>
                <a:lnTo>
                  <a:pt x="5771916" y="5952808"/>
                </a:lnTo>
                <a:lnTo>
                  <a:pt x="5775273" y="5955302"/>
                </a:lnTo>
                <a:lnTo>
                  <a:pt x="5778842" y="5956807"/>
                </a:lnTo>
                <a:lnTo>
                  <a:pt x="5783392" y="5956752"/>
                </a:lnTo>
                <a:lnTo>
                  <a:pt x="5788500" y="5957114"/>
                </a:lnTo>
                <a:lnTo>
                  <a:pt x="5794938" y="5957318"/>
                </a:lnTo>
                <a:lnTo>
                  <a:pt x="5801589" y="5956533"/>
                </a:lnTo>
                <a:lnTo>
                  <a:pt x="5797113" y="5953208"/>
                </a:lnTo>
                <a:lnTo>
                  <a:pt x="5795510" y="5948583"/>
                </a:lnTo>
                <a:lnTo>
                  <a:pt x="5794465" y="5944371"/>
                </a:lnTo>
                <a:lnTo>
                  <a:pt x="5795731" y="5938444"/>
                </a:lnTo>
                <a:lnTo>
                  <a:pt x="5799944" y="5927834"/>
                </a:lnTo>
                <a:lnTo>
                  <a:pt x="5802614" y="5918372"/>
                </a:lnTo>
                <a:lnTo>
                  <a:pt x="5805001" y="5913273"/>
                </a:lnTo>
                <a:lnTo>
                  <a:pt x="5804303" y="5910466"/>
                </a:lnTo>
                <a:lnTo>
                  <a:pt x="5803818" y="5906671"/>
                </a:lnTo>
                <a:lnTo>
                  <a:pt x="5798919" y="5905323"/>
                </a:lnTo>
                <a:lnTo>
                  <a:pt x="5794021" y="5903975"/>
                </a:lnTo>
                <a:lnTo>
                  <a:pt x="5786253" y="5903928"/>
                </a:lnTo>
                <a:lnTo>
                  <a:pt x="5775614" y="5905182"/>
                </a:lnTo>
                <a:lnTo>
                  <a:pt x="5761330" y="5908310"/>
                </a:lnTo>
                <a:lnTo>
                  <a:pt x="5759578" y="5910443"/>
                </a:lnTo>
                <a:lnTo>
                  <a:pt x="5760487" y="5912263"/>
                </a:lnTo>
                <a:lnTo>
                  <a:pt x="5760762" y="5917045"/>
                </a:lnTo>
                <a:lnTo>
                  <a:pt x="5766070" y="5925570"/>
                </a:lnTo>
                <a:lnTo>
                  <a:pt x="5767675" y="5930195"/>
                </a:lnTo>
                <a:lnTo>
                  <a:pt x="5767252" y="5932169"/>
                </a:lnTo>
                <a:lnTo>
                  <a:pt x="5766618" y="5935135"/>
                </a:lnTo>
                <a:lnTo>
                  <a:pt x="5764307" y="5936852"/>
                </a:lnTo>
                <a:lnTo>
                  <a:pt x="5761783" y="5939558"/>
                </a:lnTo>
                <a:lnTo>
                  <a:pt x="5758142" y="5941431"/>
                </a:lnTo>
                <a:lnTo>
                  <a:pt x="5752610" y="5943046"/>
                </a:lnTo>
                <a:lnTo>
                  <a:pt x="5742192" y="5934162"/>
                </a:lnTo>
                <a:lnTo>
                  <a:pt x="5740587" y="5929537"/>
                </a:lnTo>
                <a:lnTo>
                  <a:pt x="5738422" y="5924496"/>
                </a:lnTo>
                <a:lnTo>
                  <a:pt x="5735489" y="5920028"/>
                </a:lnTo>
                <a:lnTo>
                  <a:pt x="5734656" y="5914827"/>
                </a:lnTo>
                <a:lnTo>
                  <a:pt x="5735573" y="5907496"/>
                </a:lnTo>
                <a:lnTo>
                  <a:pt x="5735722" y="5900738"/>
                </a:lnTo>
                <a:lnTo>
                  <a:pt x="5740641" y="5883785"/>
                </a:lnTo>
                <a:lnTo>
                  <a:pt x="5748010" y="5867507"/>
                </a:lnTo>
                <a:lnTo>
                  <a:pt x="5756709" y="5851071"/>
                </a:lnTo>
                <a:lnTo>
                  <a:pt x="5769397" y="5834167"/>
                </a:lnTo>
                <a:lnTo>
                  <a:pt x="5768753" y="5846280"/>
                </a:lnTo>
                <a:lnTo>
                  <a:pt x="5770285" y="5854285"/>
                </a:lnTo>
                <a:lnTo>
                  <a:pt x="5770695" y="5861462"/>
                </a:lnTo>
                <a:lnTo>
                  <a:pt x="5774751" y="5866761"/>
                </a:lnTo>
                <a:lnTo>
                  <a:pt x="5774326" y="5868738"/>
                </a:lnTo>
                <a:lnTo>
                  <a:pt x="5776005" y="5869983"/>
                </a:lnTo>
                <a:lnTo>
                  <a:pt x="5778876" y="5868683"/>
                </a:lnTo>
                <a:lnTo>
                  <a:pt x="5781191" y="5866964"/>
                </a:lnTo>
                <a:lnTo>
                  <a:pt x="5783713" y="5864258"/>
                </a:lnTo>
                <a:lnTo>
                  <a:pt x="5785326" y="5859735"/>
                </a:lnTo>
                <a:lnTo>
                  <a:pt x="5787575" y="5852247"/>
                </a:lnTo>
                <a:lnTo>
                  <a:pt x="5788071" y="5846892"/>
                </a:lnTo>
                <a:lnTo>
                  <a:pt x="5787236" y="5841693"/>
                </a:lnTo>
                <a:lnTo>
                  <a:pt x="5786402" y="5836493"/>
                </a:lnTo>
                <a:lnTo>
                  <a:pt x="5783330" y="5829633"/>
                </a:lnTo>
                <a:lnTo>
                  <a:pt x="5776268" y="5823244"/>
                </a:lnTo>
                <a:lnTo>
                  <a:pt x="5762842" y="5813271"/>
                </a:lnTo>
                <a:lnTo>
                  <a:pt x="5757112" y="5806721"/>
                </a:lnTo>
                <a:lnTo>
                  <a:pt x="5751168" y="5801161"/>
                </a:lnTo>
                <a:lnTo>
                  <a:pt x="5768269" y="5781812"/>
                </a:lnTo>
                <a:lnTo>
                  <a:pt x="5781729" y="5764333"/>
                </a:lnTo>
                <a:lnTo>
                  <a:pt x="5793648" y="5747999"/>
                </a:lnTo>
                <a:lnTo>
                  <a:pt x="5802133" y="5732555"/>
                </a:lnTo>
                <a:lnTo>
                  <a:pt x="5808522" y="5717836"/>
                </a:lnTo>
                <a:lnTo>
                  <a:pt x="5813576" y="5703276"/>
                </a:lnTo>
                <a:lnTo>
                  <a:pt x="5817093" y="5689858"/>
                </a:lnTo>
                <a:lnTo>
                  <a:pt x="5819067" y="5677588"/>
                </a:lnTo>
                <a:lnTo>
                  <a:pt x="5822107" y="5651228"/>
                </a:lnTo>
                <a:lnTo>
                  <a:pt x="5823260" y="5624605"/>
                </a:lnTo>
                <a:lnTo>
                  <a:pt x="5825738" y="5597829"/>
                </a:lnTo>
                <a:lnTo>
                  <a:pt x="5829117" y="5582022"/>
                </a:lnTo>
                <a:lnTo>
                  <a:pt x="5832495" y="5566215"/>
                </a:lnTo>
                <a:lnTo>
                  <a:pt x="5822626" y="5566897"/>
                </a:lnTo>
                <a:lnTo>
                  <a:pt x="5814509" y="5565447"/>
                </a:lnTo>
                <a:lnTo>
                  <a:pt x="5808492" y="5563265"/>
                </a:lnTo>
                <a:lnTo>
                  <a:pt x="5804018" y="5559942"/>
                </a:lnTo>
                <a:lnTo>
                  <a:pt x="5798981" y="5556201"/>
                </a:lnTo>
                <a:lnTo>
                  <a:pt x="5795279" y="5552304"/>
                </a:lnTo>
                <a:lnTo>
                  <a:pt x="5792553" y="5546847"/>
                </a:lnTo>
                <a:lnTo>
                  <a:pt x="5788500" y="5541548"/>
                </a:lnTo>
                <a:lnTo>
                  <a:pt x="5786694" y="5528759"/>
                </a:lnTo>
                <a:lnTo>
                  <a:pt x="5784329" y="5515556"/>
                </a:lnTo>
                <a:lnTo>
                  <a:pt x="5782947" y="5500789"/>
                </a:lnTo>
                <a:lnTo>
                  <a:pt x="5781354" y="5487013"/>
                </a:lnTo>
                <a:lnTo>
                  <a:pt x="5794517" y="5483054"/>
                </a:lnTo>
                <a:lnTo>
                  <a:pt x="5805230" y="5478420"/>
                </a:lnTo>
                <a:lnTo>
                  <a:pt x="5815386" y="5473370"/>
                </a:lnTo>
                <a:lnTo>
                  <a:pt x="5824422" y="5467490"/>
                </a:lnTo>
                <a:lnTo>
                  <a:pt x="5830513" y="5466289"/>
                </a:lnTo>
                <a:lnTo>
                  <a:pt x="5835833" y="5465663"/>
                </a:lnTo>
                <a:lnTo>
                  <a:pt x="5838841" y="5466753"/>
                </a:lnTo>
                <a:lnTo>
                  <a:pt x="5841850" y="5467843"/>
                </a:lnTo>
                <a:lnTo>
                  <a:pt x="5846326" y="5471168"/>
                </a:lnTo>
                <a:lnTo>
                  <a:pt x="5849819" y="5476052"/>
                </a:lnTo>
                <a:lnTo>
                  <a:pt x="5853523" y="5479950"/>
                </a:lnTo>
                <a:lnTo>
                  <a:pt x="5855760" y="5481613"/>
                </a:lnTo>
                <a:lnTo>
                  <a:pt x="5858769" y="5482700"/>
                </a:lnTo>
                <a:lnTo>
                  <a:pt x="5861778" y="5483792"/>
                </a:lnTo>
                <a:lnTo>
                  <a:pt x="5867101" y="5483162"/>
                </a:lnTo>
                <a:lnTo>
                  <a:pt x="5874729" y="5480819"/>
                </a:lnTo>
                <a:lnTo>
                  <a:pt x="5881592" y="5479045"/>
                </a:lnTo>
                <a:lnTo>
                  <a:pt x="5882870" y="5463967"/>
                </a:lnTo>
                <a:lnTo>
                  <a:pt x="5881349" y="5446813"/>
                </a:lnTo>
                <a:lnTo>
                  <a:pt x="5880250" y="5427681"/>
                </a:lnTo>
                <a:lnTo>
                  <a:pt x="5880557" y="5405013"/>
                </a:lnTo>
                <a:lnTo>
                  <a:pt x="5881550" y="5394301"/>
                </a:lnTo>
                <a:lnTo>
                  <a:pt x="5883524" y="5382029"/>
                </a:lnTo>
                <a:lnTo>
                  <a:pt x="5887177" y="5371006"/>
                </a:lnTo>
                <a:lnTo>
                  <a:pt x="5890480" y="5358578"/>
                </a:lnTo>
                <a:lnTo>
                  <a:pt x="5896446" y="5345837"/>
                </a:lnTo>
                <a:lnTo>
                  <a:pt x="5903528" y="5333926"/>
                </a:lnTo>
                <a:lnTo>
                  <a:pt x="5913271" y="5321701"/>
                </a:lnTo>
                <a:lnTo>
                  <a:pt x="5923575" y="5309893"/>
                </a:lnTo>
                <a:lnTo>
                  <a:pt x="5917209" y="5306310"/>
                </a:lnTo>
                <a:lnTo>
                  <a:pt x="5912386" y="5301581"/>
                </a:lnTo>
                <a:lnTo>
                  <a:pt x="5906865" y="5294048"/>
                </a:lnTo>
                <a:lnTo>
                  <a:pt x="5901133" y="5287502"/>
                </a:lnTo>
                <a:lnTo>
                  <a:pt x="5897156" y="5278820"/>
                </a:lnTo>
                <a:lnTo>
                  <a:pt x="5894157" y="5268580"/>
                </a:lnTo>
                <a:lnTo>
                  <a:pt x="5892488" y="5258184"/>
                </a:lnTo>
                <a:lnTo>
                  <a:pt x="5890263" y="5247371"/>
                </a:lnTo>
                <a:lnTo>
                  <a:pt x="5891465" y="5235672"/>
                </a:lnTo>
                <a:lnTo>
                  <a:pt x="5893016" y="5225378"/>
                </a:lnTo>
                <a:lnTo>
                  <a:pt x="5896671" y="5214352"/>
                </a:lnTo>
                <a:lnTo>
                  <a:pt x="5902770" y="5204003"/>
                </a:lnTo>
                <a:lnTo>
                  <a:pt x="5909992" y="5194483"/>
                </a:lnTo>
                <a:lnTo>
                  <a:pt x="5914268" y="5189644"/>
                </a:lnTo>
                <a:lnTo>
                  <a:pt x="5920431" y="5185065"/>
                </a:lnTo>
                <a:lnTo>
                  <a:pt x="5926596" y="5180486"/>
                </a:lnTo>
                <a:lnTo>
                  <a:pt x="5933881" y="5176738"/>
                </a:lnTo>
                <a:lnTo>
                  <a:pt x="5941163" y="5172991"/>
                </a:lnTo>
                <a:lnTo>
                  <a:pt x="5949566" y="5170073"/>
                </a:lnTo>
                <a:lnTo>
                  <a:pt x="5959878" y="5209789"/>
                </a:lnTo>
                <a:lnTo>
                  <a:pt x="5964966" y="5228450"/>
                </a:lnTo>
                <a:lnTo>
                  <a:pt x="5966835" y="5247010"/>
                </a:lnTo>
                <a:lnTo>
                  <a:pt x="5967794" y="5263749"/>
                </a:lnTo>
                <a:lnTo>
                  <a:pt x="5966663" y="5272070"/>
                </a:lnTo>
                <a:lnTo>
                  <a:pt x="5965535" y="5280387"/>
                </a:lnTo>
                <a:lnTo>
                  <a:pt x="5963846" y="5288292"/>
                </a:lnTo>
                <a:lnTo>
                  <a:pt x="5960825" y="5296352"/>
                </a:lnTo>
                <a:lnTo>
                  <a:pt x="5957458" y="5303011"/>
                </a:lnTo>
                <a:lnTo>
                  <a:pt x="5951784" y="5311383"/>
                </a:lnTo>
                <a:lnTo>
                  <a:pt x="5956329" y="5311328"/>
                </a:lnTo>
                <a:lnTo>
                  <a:pt x="5959336" y="5312419"/>
                </a:lnTo>
                <a:lnTo>
                  <a:pt x="5962694" y="5314912"/>
                </a:lnTo>
                <a:lnTo>
                  <a:pt x="5965280" y="5317978"/>
                </a:lnTo>
                <a:lnTo>
                  <a:pt x="5967929" y="5326815"/>
                </a:lnTo>
                <a:lnTo>
                  <a:pt x="5970928" y="5337054"/>
                </a:lnTo>
                <a:lnTo>
                  <a:pt x="5971402" y="5350001"/>
                </a:lnTo>
                <a:lnTo>
                  <a:pt x="5970338" y="5364090"/>
                </a:lnTo>
                <a:lnTo>
                  <a:pt x="5968342" y="5394661"/>
                </a:lnTo>
                <a:lnTo>
                  <a:pt x="5968394" y="5409583"/>
                </a:lnTo>
                <a:lnTo>
                  <a:pt x="5968659" y="5423517"/>
                </a:lnTo>
                <a:lnTo>
                  <a:pt x="5971233" y="5435733"/>
                </a:lnTo>
                <a:lnTo>
                  <a:pt x="5974230" y="5445973"/>
                </a:lnTo>
                <a:lnTo>
                  <a:pt x="5975837" y="5450600"/>
                </a:lnTo>
                <a:lnTo>
                  <a:pt x="5979752" y="5453508"/>
                </a:lnTo>
                <a:lnTo>
                  <a:pt x="5982550" y="5455586"/>
                </a:lnTo>
                <a:lnTo>
                  <a:pt x="5988005" y="5457350"/>
                </a:lnTo>
                <a:lnTo>
                  <a:pt x="5992345" y="5458283"/>
                </a:lnTo>
                <a:lnTo>
                  <a:pt x="5997665" y="5457655"/>
                </a:lnTo>
                <a:lnTo>
                  <a:pt x="6005297" y="5455311"/>
                </a:lnTo>
                <a:lnTo>
                  <a:pt x="6012158" y="5453538"/>
                </a:lnTo>
                <a:lnTo>
                  <a:pt x="5996817" y="5461608"/>
                </a:lnTo>
                <a:lnTo>
                  <a:pt x="5990094" y="5465772"/>
                </a:lnTo>
                <a:lnTo>
                  <a:pt x="5983160" y="5470922"/>
                </a:lnTo>
                <a:lnTo>
                  <a:pt x="5978325" y="5475346"/>
                </a:lnTo>
                <a:lnTo>
                  <a:pt x="5974610" y="5480599"/>
                </a:lnTo>
                <a:lnTo>
                  <a:pt x="5972015" y="5486683"/>
                </a:lnTo>
                <a:lnTo>
                  <a:pt x="5973406" y="5492296"/>
                </a:lnTo>
                <a:lnTo>
                  <a:pt x="5981872" y="5495151"/>
                </a:lnTo>
                <a:lnTo>
                  <a:pt x="5991667" y="5497848"/>
                </a:lnTo>
                <a:lnTo>
                  <a:pt x="6010626" y="5506208"/>
                </a:lnTo>
                <a:lnTo>
                  <a:pt x="6022099" y="5510152"/>
                </a:lnTo>
                <a:lnTo>
                  <a:pt x="6034905" y="5513938"/>
                </a:lnTo>
                <a:lnTo>
                  <a:pt x="6048269" y="5518139"/>
                </a:lnTo>
                <a:lnTo>
                  <a:pt x="6063942" y="5520626"/>
                </a:lnTo>
                <a:lnTo>
                  <a:pt x="6048120" y="5524900"/>
                </a:lnTo>
                <a:lnTo>
                  <a:pt x="6036847" y="5529119"/>
                </a:lnTo>
                <a:lnTo>
                  <a:pt x="6031105" y="5531721"/>
                </a:lnTo>
                <a:lnTo>
                  <a:pt x="6028794" y="5533438"/>
                </a:lnTo>
                <a:lnTo>
                  <a:pt x="6027599" y="5535987"/>
                </a:lnTo>
                <a:lnTo>
                  <a:pt x="6028297" y="5538793"/>
                </a:lnTo>
                <a:lnTo>
                  <a:pt x="6031653" y="5541287"/>
                </a:lnTo>
                <a:lnTo>
                  <a:pt x="6041163" y="5548352"/>
                </a:lnTo>
                <a:lnTo>
                  <a:pt x="6052003" y="5555260"/>
                </a:lnTo>
                <a:lnTo>
                  <a:pt x="6054591" y="5558325"/>
                </a:lnTo>
                <a:lnTo>
                  <a:pt x="6056194" y="5562953"/>
                </a:lnTo>
                <a:lnTo>
                  <a:pt x="6056543" y="5564355"/>
                </a:lnTo>
                <a:lnTo>
                  <a:pt x="6055351" y="5566903"/>
                </a:lnTo>
                <a:lnTo>
                  <a:pt x="6053597" y="5569037"/>
                </a:lnTo>
                <a:lnTo>
                  <a:pt x="6050516" y="5571326"/>
                </a:lnTo>
                <a:lnTo>
                  <a:pt x="6041131" y="5575802"/>
                </a:lnTo>
                <a:lnTo>
                  <a:pt x="6026776" y="5582311"/>
                </a:lnTo>
                <a:lnTo>
                  <a:pt x="6025163" y="5586835"/>
                </a:lnTo>
                <a:lnTo>
                  <a:pt x="6025087" y="5590215"/>
                </a:lnTo>
                <a:lnTo>
                  <a:pt x="6026553" y="5592450"/>
                </a:lnTo>
                <a:lnTo>
                  <a:pt x="6028790" y="5594112"/>
                </a:lnTo>
                <a:lnTo>
                  <a:pt x="6031029" y="5595775"/>
                </a:lnTo>
                <a:lnTo>
                  <a:pt x="6035579" y="5595720"/>
                </a:lnTo>
                <a:lnTo>
                  <a:pt x="6043348" y="5595766"/>
                </a:lnTo>
                <a:lnTo>
                  <a:pt x="6053218" y="5595083"/>
                </a:lnTo>
                <a:lnTo>
                  <a:pt x="6060986" y="5595130"/>
                </a:lnTo>
                <a:lnTo>
                  <a:pt x="6067986" y="5595750"/>
                </a:lnTo>
                <a:lnTo>
                  <a:pt x="6070994" y="5596840"/>
                </a:lnTo>
                <a:lnTo>
                  <a:pt x="6072462" y="5599074"/>
                </a:lnTo>
                <a:lnTo>
                  <a:pt x="6066781" y="5607449"/>
                </a:lnTo>
                <a:lnTo>
                  <a:pt x="6059773" y="5615980"/>
                </a:lnTo>
                <a:lnTo>
                  <a:pt x="6044288" y="5630806"/>
                </a:lnTo>
                <a:lnTo>
                  <a:pt x="6035178" y="5640067"/>
                </a:lnTo>
                <a:lnTo>
                  <a:pt x="6029709" y="5647453"/>
                </a:lnTo>
                <a:lnTo>
                  <a:pt x="6023259" y="5656399"/>
                </a:lnTo>
                <a:lnTo>
                  <a:pt x="6020801" y="5664877"/>
                </a:lnTo>
                <a:lnTo>
                  <a:pt x="6031707" y="5677554"/>
                </a:lnTo>
                <a:lnTo>
                  <a:pt x="6040509" y="5690962"/>
                </a:lnTo>
                <a:lnTo>
                  <a:pt x="6049310" y="5704370"/>
                </a:lnTo>
                <a:lnTo>
                  <a:pt x="6056573" y="5718923"/>
                </a:lnTo>
                <a:lnTo>
                  <a:pt x="6061945" y="5733217"/>
                </a:lnTo>
                <a:lnTo>
                  <a:pt x="6067108" y="5748498"/>
                </a:lnTo>
                <a:lnTo>
                  <a:pt x="6071710" y="5763366"/>
                </a:lnTo>
                <a:lnTo>
                  <a:pt x="6074212" y="5778961"/>
                </a:lnTo>
                <a:lnTo>
                  <a:pt x="6080523" y="5828296"/>
                </a:lnTo>
                <a:lnTo>
                  <a:pt x="6081831" y="5846441"/>
                </a:lnTo>
                <a:lnTo>
                  <a:pt x="6079709" y="5865472"/>
                </a:lnTo>
                <a:lnTo>
                  <a:pt x="6074695" y="5904103"/>
                </a:lnTo>
                <a:lnTo>
                  <a:pt x="6073343" y="5922562"/>
                </a:lnTo>
                <a:lnTo>
                  <a:pt x="6072340" y="5942423"/>
                </a:lnTo>
                <a:lnTo>
                  <a:pt x="6072318" y="5960723"/>
                </a:lnTo>
                <a:lnTo>
                  <a:pt x="6075167" y="5977723"/>
                </a:lnTo>
                <a:lnTo>
                  <a:pt x="6077259" y="5986144"/>
                </a:lnTo>
                <a:lnTo>
                  <a:pt x="6079560" y="5993577"/>
                </a:lnTo>
                <a:lnTo>
                  <a:pt x="6083190" y="6000853"/>
                </a:lnTo>
                <a:lnTo>
                  <a:pt x="6087940" y="6008960"/>
                </a:lnTo>
                <a:lnTo>
                  <a:pt x="6089281" y="5999652"/>
                </a:lnTo>
                <a:lnTo>
                  <a:pt x="6091951" y="5990190"/>
                </a:lnTo>
                <a:lnTo>
                  <a:pt x="6093851" y="5981297"/>
                </a:lnTo>
                <a:lnTo>
                  <a:pt x="6096314" y="5972821"/>
                </a:lnTo>
                <a:lnTo>
                  <a:pt x="6100311" y="5963200"/>
                </a:lnTo>
                <a:lnTo>
                  <a:pt x="6103258" y="5958520"/>
                </a:lnTo>
                <a:lnTo>
                  <a:pt x="6107533" y="5953684"/>
                </a:lnTo>
                <a:lnTo>
                  <a:pt x="6112577" y="5948272"/>
                </a:lnTo>
                <a:lnTo>
                  <a:pt x="6118744" y="5943691"/>
                </a:lnTo>
                <a:lnTo>
                  <a:pt x="6124908" y="5939113"/>
                </a:lnTo>
                <a:lnTo>
                  <a:pt x="6133733" y="5934220"/>
                </a:lnTo>
                <a:lnTo>
                  <a:pt x="6133524" y="5935208"/>
                </a:lnTo>
                <a:lnTo>
                  <a:pt x="6133312" y="5936196"/>
                </a:lnTo>
                <a:lnTo>
                  <a:pt x="6129596" y="5941449"/>
                </a:lnTo>
                <a:lnTo>
                  <a:pt x="6122376" y="5950967"/>
                </a:lnTo>
                <a:lnTo>
                  <a:pt x="6119432" y="5955650"/>
                </a:lnTo>
                <a:lnTo>
                  <a:pt x="6119776" y="5957053"/>
                </a:lnTo>
                <a:lnTo>
                  <a:pt x="6120127" y="5958457"/>
                </a:lnTo>
                <a:lnTo>
                  <a:pt x="6122016" y="5958716"/>
                </a:lnTo>
                <a:lnTo>
                  <a:pt x="6126563" y="5958661"/>
                </a:lnTo>
                <a:lnTo>
                  <a:pt x="6137418" y="5956419"/>
                </a:lnTo>
                <a:lnTo>
                  <a:pt x="6140711" y="5953140"/>
                </a:lnTo>
                <a:lnTo>
                  <a:pt x="6143096" y="5948045"/>
                </a:lnTo>
                <a:lnTo>
                  <a:pt x="6145345" y="5940556"/>
                </a:lnTo>
                <a:lnTo>
                  <a:pt x="6146960" y="5936030"/>
                </a:lnTo>
                <a:lnTo>
                  <a:pt x="6149693" y="5932338"/>
                </a:lnTo>
                <a:lnTo>
                  <a:pt x="6155091" y="5928330"/>
                </a:lnTo>
                <a:lnTo>
                  <a:pt x="6161255" y="5923751"/>
                </a:lnTo>
                <a:lnTo>
                  <a:pt x="6165380" y="5925673"/>
                </a:lnTo>
                <a:lnTo>
                  <a:pt x="6168529" y="5929154"/>
                </a:lnTo>
                <a:lnTo>
                  <a:pt x="6168451" y="5932536"/>
                </a:lnTo>
                <a:lnTo>
                  <a:pt x="6167608" y="5936485"/>
                </a:lnTo>
                <a:lnTo>
                  <a:pt x="6164874" y="5940178"/>
                </a:lnTo>
                <a:lnTo>
                  <a:pt x="6161158" y="5945431"/>
                </a:lnTo>
                <a:lnTo>
                  <a:pt x="6152822" y="5954120"/>
                </a:lnTo>
                <a:lnTo>
                  <a:pt x="6144689" y="5961820"/>
                </a:lnTo>
                <a:lnTo>
                  <a:pt x="6137892" y="5969363"/>
                </a:lnTo>
                <a:lnTo>
                  <a:pt x="6137258" y="5972326"/>
                </a:lnTo>
                <a:lnTo>
                  <a:pt x="6136277" y="5973886"/>
                </a:lnTo>
                <a:lnTo>
                  <a:pt x="6137958" y="5975136"/>
                </a:lnTo>
                <a:lnTo>
                  <a:pt x="6141943" y="5974663"/>
                </a:lnTo>
                <a:lnTo>
                  <a:pt x="6143349" y="5971128"/>
                </a:lnTo>
                <a:lnTo>
                  <a:pt x="6144753" y="5967592"/>
                </a:lnTo>
                <a:lnTo>
                  <a:pt x="6148046" y="5964313"/>
                </a:lnTo>
                <a:lnTo>
                  <a:pt x="6151127" y="5962025"/>
                </a:lnTo>
                <a:lnTo>
                  <a:pt x="6154772" y="5960150"/>
                </a:lnTo>
                <a:lnTo>
                  <a:pt x="6160302" y="5958535"/>
                </a:lnTo>
                <a:lnTo>
                  <a:pt x="6169825" y="5956449"/>
                </a:lnTo>
                <a:lnTo>
                  <a:pt x="6179905" y="5954779"/>
                </a:lnTo>
                <a:lnTo>
                  <a:pt x="6188233" y="5955240"/>
                </a:lnTo>
                <a:lnTo>
                  <a:pt x="6195654" y="5953883"/>
                </a:lnTo>
                <a:lnTo>
                  <a:pt x="6198872" y="5953987"/>
                </a:lnTo>
                <a:lnTo>
                  <a:pt x="6200836" y="5950865"/>
                </a:lnTo>
                <a:lnTo>
                  <a:pt x="6203919" y="5948577"/>
                </a:lnTo>
                <a:lnTo>
                  <a:pt x="6205673" y="5946443"/>
                </a:lnTo>
                <a:lnTo>
                  <a:pt x="6206307" y="5943479"/>
                </a:lnTo>
                <a:lnTo>
                  <a:pt x="6205607" y="5940671"/>
                </a:lnTo>
                <a:lnTo>
                  <a:pt x="6205123" y="5936877"/>
                </a:lnTo>
                <a:lnTo>
                  <a:pt x="6205408" y="5932510"/>
                </a:lnTo>
                <a:lnTo>
                  <a:pt x="6206598" y="5929962"/>
                </a:lnTo>
                <a:lnTo>
                  <a:pt x="6209894" y="5926685"/>
                </a:lnTo>
                <a:lnTo>
                  <a:pt x="6213188" y="5923406"/>
                </a:lnTo>
                <a:lnTo>
                  <a:pt x="6218583" y="5919400"/>
                </a:lnTo>
                <a:lnTo>
                  <a:pt x="6234553" y="5908368"/>
                </a:lnTo>
                <a:lnTo>
                  <a:pt x="6218866" y="5915032"/>
                </a:lnTo>
                <a:lnTo>
                  <a:pt x="6205841" y="5921383"/>
                </a:lnTo>
                <a:lnTo>
                  <a:pt x="6195686" y="5926435"/>
                </a:lnTo>
                <a:lnTo>
                  <a:pt x="6179441" y="5932681"/>
                </a:lnTo>
                <a:lnTo>
                  <a:pt x="6181405" y="5929561"/>
                </a:lnTo>
                <a:lnTo>
                  <a:pt x="6186026" y="5926127"/>
                </a:lnTo>
                <a:lnTo>
                  <a:pt x="6198146" y="5917956"/>
                </a:lnTo>
                <a:lnTo>
                  <a:pt x="6212153" y="5910047"/>
                </a:lnTo>
                <a:lnTo>
                  <a:pt x="6216776" y="5906613"/>
                </a:lnTo>
                <a:lnTo>
                  <a:pt x="6218182" y="5903073"/>
                </a:lnTo>
                <a:lnTo>
                  <a:pt x="6204533" y="5903239"/>
                </a:lnTo>
                <a:lnTo>
                  <a:pt x="6191866" y="5901844"/>
                </a:lnTo>
                <a:lnTo>
                  <a:pt x="6181859" y="5900135"/>
                </a:lnTo>
                <a:lnTo>
                  <a:pt x="6172064" y="5897438"/>
                </a:lnTo>
                <a:lnTo>
                  <a:pt x="6163385" y="5895572"/>
                </a:lnTo>
                <a:lnTo>
                  <a:pt x="6156460" y="5891573"/>
                </a:lnTo>
                <a:lnTo>
                  <a:pt x="6150866" y="5887418"/>
                </a:lnTo>
                <a:lnTo>
                  <a:pt x="6145482" y="5882274"/>
                </a:lnTo>
                <a:lnTo>
                  <a:pt x="6141220" y="5877961"/>
                </a:lnTo>
                <a:lnTo>
                  <a:pt x="6138496" y="5872503"/>
                </a:lnTo>
                <a:lnTo>
                  <a:pt x="6133260" y="5860600"/>
                </a:lnTo>
                <a:lnTo>
                  <a:pt x="6130685" y="5848384"/>
                </a:lnTo>
                <a:lnTo>
                  <a:pt x="6130419" y="5834453"/>
                </a:lnTo>
                <a:lnTo>
                  <a:pt x="6130451" y="5807001"/>
                </a:lnTo>
                <a:lnTo>
                  <a:pt x="6127351" y="5766919"/>
                </a:lnTo>
                <a:lnTo>
                  <a:pt x="6124438" y="5744146"/>
                </a:lnTo>
                <a:lnTo>
                  <a:pt x="6122632" y="5731359"/>
                </a:lnTo>
                <a:lnTo>
                  <a:pt x="6118305" y="5721275"/>
                </a:lnTo>
                <a:lnTo>
                  <a:pt x="6114188" y="5710204"/>
                </a:lnTo>
                <a:lnTo>
                  <a:pt x="6107969" y="5699862"/>
                </a:lnTo>
                <a:lnTo>
                  <a:pt x="6102313" y="5689935"/>
                </a:lnTo>
                <a:lnTo>
                  <a:pt x="6095113" y="5681153"/>
                </a:lnTo>
                <a:lnTo>
                  <a:pt x="6107927" y="5675792"/>
                </a:lnTo>
                <a:lnTo>
                  <a:pt x="6118084" y="5670743"/>
                </a:lnTo>
                <a:lnTo>
                  <a:pt x="6125923" y="5667409"/>
                </a:lnTo>
                <a:lnTo>
                  <a:pt x="6130549" y="5663973"/>
                </a:lnTo>
                <a:lnTo>
                  <a:pt x="6134052" y="5659709"/>
                </a:lnTo>
                <a:lnTo>
                  <a:pt x="6136018" y="5656588"/>
                </a:lnTo>
                <a:lnTo>
                  <a:pt x="6135878" y="5654196"/>
                </a:lnTo>
                <a:lnTo>
                  <a:pt x="6135185" y="5651389"/>
                </a:lnTo>
                <a:lnTo>
                  <a:pt x="6132947" y="5649728"/>
                </a:lnTo>
                <a:lnTo>
                  <a:pt x="6128605" y="5648794"/>
                </a:lnTo>
                <a:lnTo>
                  <a:pt x="6123710" y="5647445"/>
                </a:lnTo>
                <a:lnTo>
                  <a:pt x="6117829" y="5647657"/>
                </a:lnTo>
                <a:lnTo>
                  <a:pt x="6106631" y="5648495"/>
                </a:lnTo>
                <a:lnTo>
                  <a:pt x="6098997" y="5650841"/>
                </a:lnTo>
                <a:lnTo>
                  <a:pt x="6092908" y="5652039"/>
                </a:lnTo>
                <a:lnTo>
                  <a:pt x="6100201" y="5639141"/>
                </a:lnTo>
                <a:lnTo>
                  <a:pt x="6109175" y="5627489"/>
                </a:lnTo>
                <a:lnTo>
                  <a:pt x="6117725" y="5617815"/>
                </a:lnTo>
                <a:lnTo>
                  <a:pt x="6128725" y="5608813"/>
                </a:lnTo>
                <a:lnTo>
                  <a:pt x="6138741" y="5601373"/>
                </a:lnTo>
                <a:lnTo>
                  <a:pt x="6150090" y="5593774"/>
                </a:lnTo>
                <a:lnTo>
                  <a:pt x="6174885" y="5577849"/>
                </a:lnTo>
                <a:lnTo>
                  <a:pt x="6165787" y="5577958"/>
                </a:lnTo>
                <a:lnTo>
                  <a:pt x="6158229" y="5576923"/>
                </a:lnTo>
                <a:lnTo>
                  <a:pt x="6151651" y="5574328"/>
                </a:lnTo>
                <a:lnTo>
                  <a:pt x="6144864" y="5572723"/>
                </a:lnTo>
                <a:lnTo>
                  <a:pt x="6140947" y="5569813"/>
                </a:lnTo>
                <a:lnTo>
                  <a:pt x="6137031" y="5566903"/>
                </a:lnTo>
                <a:lnTo>
                  <a:pt x="6133326" y="5563006"/>
                </a:lnTo>
                <a:lnTo>
                  <a:pt x="6131723" y="5558379"/>
                </a:lnTo>
                <a:lnTo>
                  <a:pt x="6127185" y="5549285"/>
                </a:lnTo>
                <a:lnTo>
                  <a:pt x="6125515" y="5538888"/>
                </a:lnTo>
                <a:lnTo>
                  <a:pt x="6126719" y="5527188"/>
                </a:lnTo>
                <a:lnTo>
                  <a:pt x="6126593" y="5515647"/>
                </a:lnTo>
                <a:lnTo>
                  <a:pt x="6129769" y="5491677"/>
                </a:lnTo>
                <a:lnTo>
                  <a:pt x="6129084" y="5479721"/>
                </a:lnTo>
                <a:lnTo>
                  <a:pt x="6127977" y="5469737"/>
                </a:lnTo>
                <a:lnTo>
                  <a:pt x="6125541" y="5459914"/>
                </a:lnTo>
                <a:lnTo>
                  <a:pt x="6120438" y="5450403"/>
                </a:lnTo>
                <a:lnTo>
                  <a:pt x="6115964" y="5447078"/>
                </a:lnTo>
                <a:lnTo>
                  <a:pt x="6111488" y="5443753"/>
                </a:lnTo>
                <a:lnTo>
                  <a:pt x="6107012" y="5440428"/>
                </a:lnTo>
                <a:lnTo>
                  <a:pt x="6100437" y="5437833"/>
                </a:lnTo>
                <a:lnTo>
                  <a:pt x="6108143" y="5432109"/>
                </a:lnTo>
                <a:lnTo>
                  <a:pt x="6113400" y="5425711"/>
                </a:lnTo>
                <a:lnTo>
                  <a:pt x="6119428" y="5418739"/>
                </a:lnTo>
                <a:lnTo>
                  <a:pt x="6123565" y="5411512"/>
                </a:lnTo>
                <a:lnTo>
                  <a:pt x="6126932" y="5404855"/>
                </a:lnTo>
                <a:lnTo>
                  <a:pt x="6130300" y="5398197"/>
                </a:lnTo>
                <a:lnTo>
                  <a:pt x="6132549" y="5390708"/>
                </a:lnTo>
                <a:lnTo>
                  <a:pt x="6132696" y="5383949"/>
                </a:lnTo>
                <a:lnTo>
                  <a:pt x="6134535" y="5369287"/>
                </a:lnTo>
                <a:lnTo>
                  <a:pt x="6131821" y="5354680"/>
                </a:lnTo>
                <a:lnTo>
                  <a:pt x="6129879" y="5339499"/>
                </a:lnTo>
                <a:lnTo>
                  <a:pt x="6125836" y="5325049"/>
                </a:lnTo>
                <a:lnTo>
                  <a:pt x="6114533" y="5296044"/>
                </a:lnTo>
                <a:lnTo>
                  <a:pt x="6103575" y="5268444"/>
                </a:lnTo>
                <a:lnTo>
                  <a:pt x="6100094" y="5254409"/>
                </a:lnTo>
                <a:lnTo>
                  <a:pt x="6095628" y="5241934"/>
                </a:lnTo>
                <a:lnTo>
                  <a:pt x="6095500" y="5230391"/>
                </a:lnTo>
                <a:lnTo>
                  <a:pt x="6096704" y="5218694"/>
                </a:lnTo>
                <a:lnTo>
                  <a:pt x="6092428" y="5223533"/>
                </a:lnTo>
                <a:lnTo>
                  <a:pt x="6089347" y="5225821"/>
                </a:lnTo>
                <a:lnTo>
                  <a:pt x="6086263" y="5228110"/>
                </a:lnTo>
                <a:lnTo>
                  <a:pt x="6077861" y="5231028"/>
                </a:lnTo>
                <a:lnTo>
                  <a:pt x="6066797" y="5234260"/>
                </a:lnTo>
                <a:lnTo>
                  <a:pt x="6061153" y="5215181"/>
                </a:lnTo>
                <a:lnTo>
                  <a:pt x="6058290" y="5207334"/>
                </a:lnTo>
                <a:lnTo>
                  <a:pt x="6057530" y="5198756"/>
                </a:lnTo>
                <a:lnTo>
                  <a:pt x="6057122" y="5191579"/>
                </a:lnTo>
                <a:lnTo>
                  <a:pt x="6060064" y="5186899"/>
                </a:lnTo>
                <a:lnTo>
                  <a:pt x="6060910" y="5182947"/>
                </a:lnTo>
                <a:lnTo>
                  <a:pt x="6064973" y="5179098"/>
                </a:lnTo>
                <a:lnTo>
                  <a:pt x="6068690" y="5173842"/>
                </a:lnTo>
                <a:lnTo>
                  <a:pt x="6072755" y="5169992"/>
                </a:lnTo>
                <a:lnTo>
                  <a:pt x="6080461" y="5164268"/>
                </a:lnTo>
                <a:lnTo>
                  <a:pt x="6085707" y="5167021"/>
                </a:lnTo>
                <a:lnTo>
                  <a:pt x="6089275" y="5168525"/>
                </a:lnTo>
                <a:lnTo>
                  <a:pt x="6090743" y="5170762"/>
                </a:lnTo>
                <a:lnTo>
                  <a:pt x="6092210" y="5172995"/>
                </a:lnTo>
                <a:lnTo>
                  <a:pt x="6091014" y="5175544"/>
                </a:lnTo>
                <a:lnTo>
                  <a:pt x="6089263" y="5177677"/>
                </a:lnTo>
                <a:lnTo>
                  <a:pt x="6083099" y="5182256"/>
                </a:lnTo>
                <a:lnTo>
                  <a:pt x="6076723" y="5187823"/>
                </a:lnTo>
                <a:lnTo>
                  <a:pt x="6070907" y="5193806"/>
                </a:lnTo>
                <a:lnTo>
                  <a:pt x="6067613" y="5197085"/>
                </a:lnTo>
                <a:lnTo>
                  <a:pt x="6066768" y="5201036"/>
                </a:lnTo>
                <a:lnTo>
                  <a:pt x="6065922" y="5204988"/>
                </a:lnTo>
                <a:lnTo>
                  <a:pt x="6066409" y="5208782"/>
                </a:lnTo>
                <a:lnTo>
                  <a:pt x="6075098" y="5201497"/>
                </a:lnTo>
                <a:lnTo>
                  <a:pt x="6083785" y="5194215"/>
                </a:lnTo>
                <a:lnTo>
                  <a:pt x="6090795" y="5185683"/>
                </a:lnTo>
                <a:lnTo>
                  <a:pt x="6096822" y="5178712"/>
                </a:lnTo>
                <a:lnTo>
                  <a:pt x="6101729" y="5170911"/>
                </a:lnTo>
                <a:lnTo>
                  <a:pt x="6106081" y="5162692"/>
                </a:lnTo>
                <a:lnTo>
                  <a:pt x="6112467" y="5147974"/>
                </a:lnTo>
                <a:lnTo>
                  <a:pt x="6116965" y="5132996"/>
                </a:lnTo>
                <a:lnTo>
                  <a:pt x="6119575" y="5117760"/>
                </a:lnTo>
                <a:lnTo>
                  <a:pt x="6118957" y="5102427"/>
                </a:lnTo>
                <a:lnTo>
                  <a:pt x="6118905" y="5087506"/>
                </a:lnTo>
                <a:lnTo>
                  <a:pt x="6114465" y="5056728"/>
                </a:lnTo>
                <a:lnTo>
                  <a:pt x="6110792" y="5025379"/>
                </a:lnTo>
                <a:lnTo>
                  <a:pt x="6111161" y="5008483"/>
                </a:lnTo>
                <a:lnTo>
                  <a:pt x="6110761" y="4992159"/>
                </a:lnTo>
                <a:lnTo>
                  <a:pt x="6113578" y="4975936"/>
                </a:lnTo>
                <a:lnTo>
                  <a:pt x="6118710" y="4957995"/>
                </a:lnTo>
                <a:lnTo>
                  <a:pt x="6111014" y="4954570"/>
                </a:lnTo>
                <a:lnTo>
                  <a:pt x="6105419" y="4950413"/>
                </a:lnTo>
                <a:lnTo>
                  <a:pt x="6100808" y="4944696"/>
                </a:lnTo>
                <a:lnTo>
                  <a:pt x="6094864" y="4939136"/>
                </a:lnTo>
                <a:lnTo>
                  <a:pt x="6077741" y="4916117"/>
                </a:lnTo>
                <a:lnTo>
                  <a:pt x="6085449" y="4910392"/>
                </a:lnTo>
                <a:lnTo>
                  <a:pt x="6090845" y="4906385"/>
                </a:lnTo>
                <a:lnTo>
                  <a:pt x="6095329" y="4900559"/>
                </a:lnTo>
                <a:lnTo>
                  <a:pt x="6100796" y="4893175"/>
                </a:lnTo>
                <a:lnTo>
                  <a:pt x="6102622" y="4887663"/>
                </a:lnTo>
                <a:lnTo>
                  <a:pt x="6105429" y="4880591"/>
                </a:lnTo>
                <a:lnTo>
                  <a:pt x="6109158" y="4866185"/>
                </a:lnTo>
                <a:lnTo>
                  <a:pt x="6110224" y="4852093"/>
                </a:lnTo>
                <a:lnTo>
                  <a:pt x="6111151" y="4835614"/>
                </a:lnTo>
                <a:lnTo>
                  <a:pt x="6111101" y="4820692"/>
                </a:lnTo>
                <a:lnTo>
                  <a:pt x="6111608" y="4806187"/>
                </a:lnTo>
                <a:lnTo>
                  <a:pt x="6097400" y="4805937"/>
                </a:lnTo>
                <a:lnTo>
                  <a:pt x="6083402" y="4804697"/>
                </a:lnTo>
                <a:lnTo>
                  <a:pt x="6072278" y="4802156"/>
                </a:lnTo>
                <a:lnTo>
                  <a:pt x="6066819" y="4800393"/>
                </a:lnTo>
                <a:lnTo>
                  <a:pt x="6063462" y="4797899"/>
                </a:lnTo>
                <a:lnTo>
                  <a:pt x="6059546" y="4794991"/>
                </a:lnTo>
                <a:lnTo>
                  <a:pt x="6057732" y="4791350"/>
                </a:lnTo>
                <a:lnTo>
                  <a:pt x="6054583" y="4787870"/>
                </a:lnTo>
                <a:lnTo>
                  <a:pt x="6053192" y="4782257"/>
                </a:lnTo>
                <a:lnTo>
                  <a:pt x="6052358" y="4777057"/>
                </a:lnTo>
                <a:lnTo>
                  <a:pt x="6052855" y="4771702"/>
                </a:lnTo>
                <a:lnTo>
                  <a:pt x="6054330" y="4764787"/>
                </a:lnTo>
                <a:lnTo>
                  <a:pt x="6056023" y="4756883"/>
                </a:lnTo>
                <a:lnTo>
                  <a:pt x="6039070" y="4769476"/>
                </a:lnTo>
                <a:lnTo>
                  <a:pt x="6024005" y="4782327"/>
                </a:lnTo>
                <a:lnTo>
                  <a:pt x="6010830" y="4795438"/>
                </a:lnTo>
                <a:lnTo>
                  <a:pt x="6001088" y="4807660"/>
                </a:lnTo>
                <a:lnTo>
                  <a:pt x="5992463" y="4820716"/>
                </a:lnTo>
                <a:lnTo>
                  <a:pt x="5987829" y="4833301"/>
                </a:lnTo>
                <a:lnTo>
                  <a:pt x="5982982" y="4846874"/>
                </a:lnTo>
                <a:lnTo>
                  <a:pt x="5981011" y="4859144"/>
                </a:lnTo>
                <a:lnTo>
                  <a:pt x="5978267" y="4871988"/>
                </a:lnTo>
                <a:lnTo>
                  <a:pt x="5978179" y="4884518"/>
                </a:lnTo>
                <a:lnTo>
                  <a:pt x="5979427" y="4896891"/>
                </a:lnTo>
                <a:lnTo>
                  <a:pt x="5980115" y="4908847"/>
                </a:lnTo>
                <a:lnTo>
                  <a:pt x="5984356" y="4931462"/>
                </a:lnTo>
                <a:lnTo>
                  <a:pt x="5990347" y="4951945"/>
                </a:lnTo>
                <a:lnTo>
                  <a:pt x="5980554" y="4949246"/>
                </a:lnTo>
                <a:lnTo>
                  <a:pt x="5972439" y="4947796"/>
                </a:lnTo>
                <a:lnTo>
                  <a:pt x="5963336" y="4947905"/>
                </a:lnTo>
                <a:lnTo>
                  <a:pt x="5956684" y="4948692"/>
                </a:lnTo>
                <a:lnTo>
                  <a:pt x="5950595" y="4949890"/>
                </a:lnTo>
                <a:lnTo>
                  <a:pt x="5943519" y="4952652"/>
                </a:lnTo>
                <a:lnTo>
                  <a:pt x="5932037" y="4957858"/>
                </a:lnTo>
                <a:lnTo>
                  <a:pt x="5923214" y="4962748"/>
                </a:lnTo>
                <a:lnTo>
                  <a:pt x="5918455" y="4963790"/>
                </a:lnTo>
                <a:lnTo>
                  <a:pt x="5913136" y="4964415"/>
                </a:lnTo>
                <a:lnTo>
                  <a:pt x="5907254" y="4964630"/>
                </a:lnTo>
                <a:lnTo>
                  <a:pt x="5901588" y="4963851"/>
                </a:lnTo>
                <a:lnTo>
                  <a:pt x="5895784" y="4960683"/>
                </a:lnTo>
                <a:lnTo>
                  <a:pt x="5890191" y="4956528"/>
                </a:lnTo>
                <a:lnTo>
                  <a:pt x="5896910" y="4952365"/>
                </a:lnTo>
                <a:lnTo>
                  <a:pt x="5903841" y="4947217"/>
                </a:lnTo>
                <a:lnTo>
                  <a:pt x="5910008" y="4942637"/>
                </a:lnTo>
                <a:lnTo>
                  <a:pt x="5914494" y="4936811"/>
                </a:lnTo>
                <a:lnTo>
                  <a:pt x="5919538" y="4931401"/>
                </a:lnTo>
                <a:lnTo>
                  <a:pt x="5923468" y="4925159"/>
                </a:lnTo>
                <a:lnTo>
                  <a:pt x="5929642" y="4911430"/>
                </a:lnTo>
                <a:lnTo>
                  <a:pt x="5934701" y="4896869"/>
                </a:lnTo>
                <a:lnTo>
                  <a:pt x="5936539" y="4882205"/>
                </a:lnTo>
                <a:lnTo>
                  <a:pt x="5938587" y="4866554"/>
                </a:lnTo>
                <a:lnTo>
                  <a:pt x="5938744" y="4850645"/>
                </a:lnTo>
                <a:lnTo>
                  <a:pt x="5938292" y="4819400"/>
                </a:lnTo>
                <a:lnTo>
                  <a:pt x="5937414" y="4790130"/>
                </a:lnTo>
                <a:lnTo>
                  <a:pt x="5935610" y="4777341"/>
                </a:lnTo>
                <a:lnTo>
                  <a:pt x="5937584" y="4765070"/>
                </a:lnTo>
                <a:lnTo>
                  <a:pt x="5938503" y="4757739"/>
                </a:lnTo>
                <a:lnTo>
                  <a:pt x="5937309" y="4760286"/>
                </a:lnTo>
                <a:lnTo>
                  <a:pt x="5936043" y="4766215"/>
                </a:lnTo>
                <a:lnTo>
                  <a:pt x="5932115" y="4772457"/>
                </a:lnTo>
                <a:lnTo>
                  <a:pt x="5927070" y="4777866"/>
                </a:lnTo>
                <a:lnTo>
                  <a:pt x="5922447" y="4781300"/>
                </a:lnTo>
                <a:lnTo>
                  <a:pt x="5920134" y="4783017"/>
                </a:lnTo>
                <a:lnTo>
                  <a:pt x="5914950" y="4786036"/>
                </a:lnTo>
                <a:lnTo>
                  <a:pt x="5910193" y="4787078"/>
                </a:lnTo>
                <a:lnTo>
                  <a:pt x="5898009" y="4789478"/>
                </a:lnTo>
                <a:lnTo>
                  <a:pt x="5896900" y="4779498"/>
                </a:lnTo>
                <a:lnTo>
                  <a:pt x="5893557" y="4767853"/>
                </a:lnTo>
                <a:lnTo>
                  <a:pt x="5888881" y="4756366"/>
                </a:lnTo>
                <a:lnTo>
                  <a:pt x="5885956" y="4742745"/>
                </a:lnTo>
                <a:lnTo>
                  <a:pt x="5883380" y="4730531"/>
                </a:lnTo>
                <a:lnTo>
                  <a:pt x="5884298" y="4723199"/>
                </a:lnTo>
                <a:lnTo>
                  <a:pt x="5884236" y="4717429"/>
                </a:lnTo>
                <a:lnTo>
                  <a:pt x="5886832" y="4711342"/>
                </a:lnTo>
                <a:lnTo>
                  <a:pt x="5889988" y="4705676"/>
                </a:lnTo>
                <a:lnTo>
                  <a:pt x="5894474" y="4699850"/>
                </a:lnTo>
                <a:lnTo>
                  <a:pt x="5901620" y="4693711"/>
                </a:lnTo>
                <a:lnTo>
                  <a:pt x="5899933" y="4701612"/>
                </a:lnTo>
                <a:lnTo>
                  <a:pt x="5899783" y="4708373"/>
                </a:lnTo>
                <a:lnTo>
                  <a:pt x="5901177" y="4713987"/>
                </a:lnTo>
                <a:lnTo>
                  <a:pt x="5903765" y="4717053"/>
                </a:lnTo>
                <a:lnTo>
                  <a:pt x="5906907" y="4720535"/>
                </a:lnTo>
                <a:lnTo>
                  <a:pt x="5908165" y="4723757"/>
                </a:lnTo>
                <a:lnTo>
                  <a:pt x="5915859" y="4727184"/>
                </a:lnTo>
                <a:lnTo>
                  <a:pt x="5918794" y="4731651"/>
                </a:lnTo>
                <a:lnTo>
                  <a:pt x="5920262" y="4733887"/>
                </a:lnTo>
                <a:lnTo>
                  <a:pt x="5920399" y="4736278"/>
                </a:lnTo>
                <a:lnTo>
                  <a:pt x="5917877" y="4738984"/>
                </a:lnTo>
                <a:lnTo>
                  <a:pt x="5913600" y="4743821"/>
                </a:lnTo>
                <a:lnTo>
                  <a:pt x="5907436" y="4748400"/>
                </a:lnTo>
                <a:lnTo>
                  <a:pt x="5898960" y="4754695"/>
                </a:lnTo>
                <a:lnTo>
                  <a:pt x="5915839" y="4745484"/>
                </a:lnTo>
                <a:lnTo>
                  <a:pt x="5932370" y="4734866"/>
                </a:lnTo>
                <a:lnTo>
                  <a:pt x="5946799" y="4724979"/>
                </a:lnTo>
                <a:lnTo>
                  <a:pt x="5960881" y="4713688"/>
                </a:lnTo>
                <a:lnTo>
                  <a:pt x="5973073" y="4702138"/>
                </a:lnTo>
                <a:lnTo>
                  <a:pt x="5984707" y="4690173"/>
                </a:lnTo>
                <a:lnTo>
                  <a:pt x="5995781" y="4677792"/>
                </a:lnTo>
                <a:lnTo>
                  <a:pt x="6003078" y="4664891"/>
                </a:lnTo>
                <a:lnTo>
                  <a:pt x="5995864" y="4665262"/>
                </a:lnTo>
                <a:lnTo>
                  <a:pt x="5989006" y="4667032"/>
                </a:lnTo>
                <a:lnTo>
                  <a:pt x="5984799" y="4668494"/>
                </a:lnTo>
                <a:lnTo>
                  <a:pt x="5980949" y="4671354"/>
                </a:lnTo>
                <a:lnTo>
                  <a:pt x="5977868" y="4673642"/>
                </a:lnTo>
                <a:lnTo>
                  <a:pt x="5975346" y="4676348"/>
                </a:lnTo>
                <a:lnTo>
                  <a:pt x="5970854" y="4682175"/>
                </a:lnTo>
                <a:lnTo>
                  <a:pt x="5965042" y="4688156"/>
                </a:lnTo>
                <a:lnTo>
                  <a:pt x="5961960" y="4690447"/>
                </a:lnTo>
                <a:lnTo>
                  <a:pt x="5958315" y="4692322"/>
                </a:lnTo>
                <a:lnTo>
                  <a:pt x="5953903" y="4694767"/>
                </a:lnTo>
                <a:lnTo>
                  <a:pt x="5947042" y="4696541"/>
                </a:lnTo>
                <a:lnTo>
                  <a:pt x="5939270" y="4696494"/>
                </a:lnTo>
                <a:lnTo>
                  <a:pt x="5930175" y="4696603"/>
                </a:lnTo>
                <a:lnTo>
                  <a:pt x="5929477" y="4693794"/>
                </a:lnTo>
                <a:lnTo>
                  <a:pt x="5928010" y="4691562"/>
                </a:lnTo>
                <a:lnTo>
                  <a:pt x="5924652" y="4689068"/>
                </a:lnTo>
                <a:lnTo>
                  <a:pt x="5919408" y="4686315"/>
                </a:lnTo>
                <a:lnTo>
                  <a:pt x="5917939" y="4684081"/>
                </a:lnTo>
                <a:lnTo>
                  <a:pt x="5916260" y="4682836"/>
                </a:lnTo>
                <a:lnTo>
                  <a:pt x="5923968" y="4677110"/>
                </a:lnTo>
                <a:lnTo>
                  <a:pt x="5929573" y="4672116"/>
                </a:lnTo>
                <a:lnTo>
                  <a:pt x="5934272" y="4665301"/>
                </a:lnTo>
                <a:lnTo>
                  <a:pt x="5937079" y="4658229"/>
                </a:lnTo>
                <a:lnTo>
                  <a:pt x="5943681" y="4642520"/>
                </a:lnTo>
                <a:lnTo>
                  <a:pt x="5948173" y="4627547"/>
                </a:lnTo>
                <a:lnTo>
                  <a:pt x="5951965" y="4618914"/>
                </a:lnTo>
                <a:lnTo>
                  <a:pt x="5954561" y="4612829"/>
                </a:lnTo>
                <a:lnTo>
                  <a:pt x="5957717" y="4607160"/>
                </a:lnTo>
                <a:lnTo>
                  <a:pt x="5963322" y="4602164"/>
                </a:lnTo>
                <a:lnTo>
                  <a:pt x="5968717" y="4598158"/>
                </a:lnTo>
                <a:lnTo>
                  <a:pt x="5974246" y="4596545"/>
                </a:lnTo>
                <a:lnTo>
                  <a:pt x="5982015" y="4596593"/>
                </a:lnTo>
                <a:lnTo>
                  <a:pt x="5992022" y="4598302"/>
                </a:lnTo>
                <a:lnTo>
                  <a:pt x="5988120" y="4586238"/>
                </a:lnTo>
                <a:lnTo>
                  <a:pt x="5984773" y="4574596"/>
                </a:lnTo>
                <a:lnTo>
                  <a:pt x="5983734" y="4561238"/>
                </a:lnTo>
                <a:lnTo>
                  <a:pt x="5982486" y="4548868"/>
                </a:lnTo>
                <a:lnTo>
                  <a:pt x="5984326" y="4534201"/>
                </a:lnTo>
                <a:lnTo>
                  <a:pt x="5985395" y="4520110"/>
                </a:lnTo>
                <a:lnTo>
                  <a:pt x="5987578" y="4506853"/>
                </a:lnTo>
                <a:lnTo>
                  <a:pt x="5991867" y="4492862"/>
                </a:lnTo>
                <a:lnTo>
                  <a:pt x="5997483" y="4478716"/>
                </a:lnTo>
                <a:lnTo>
                  <a:pt x="6004007" y="4466392"/>
                </a:lnTo>
                <a:lnTo>
                  <a:pt x="6012279" y="4451933"/>
                </a:lnTo>
                <a:lnTo>
                  <a:pt x="6021253" y="4440281"/>
                </a:lnTo>
                <a:lnTo>
                  <a:pt x="6032887" y="4428316"/>
                </a:lnTo>
                <a:lnTo>
                  <a:pt x="6044868" y="4417753"/>
                </a:lnTo>
                <a:lnTo>
                  <a:pt x="6057967" y="4408023"/>
                </a:lnTo>
                <a:lnTo>
                  <a:pt x="6074844" y="4398813"/>
                </a:lnTo>
                <a:lnTo>
                  <a:pt x="6057506" y="4325253"/>
                </a:lnTo>
                <a:lnTo>
                  <a:pt x="6049567" y="4289593"/>
                </a:lnTo>
                <a:lnTo>
                  <a:pt x="6043520" y="4254192"/>
                </a:lnTo>
                <a:lnTo>
                  <a:pt x="6042003" y="4237034"/>
                </a:lnTo>
                <a:lnTo>
                  <a:pt x="6041464" y="4218317"/>
                </a:lnTo>
                <a:lnTo>
                  <a:pt x="6041482" y="4200017"/>
                </a:lnTo>
                <a:lnTo>
                  <a:pt x="6042276" y="4181144"/>
                </a:lnTo>
                <a:lnTo>
                  <a:pt x="6045169" y="4161543"/>
                </a:lnTo>
                <a:lnTo>
                  <a:pt x="6050161" y="4141209"/>
                </a:lnTo>
                <a:lnTo>
                  <a:pt x="6055716" y="4121294"/>
                </a:lnTo>
                <a:lnTo>
                  <a:pt x="6063021" y="4099245"/>
                </a:lnTo>
                <a:lnTo>
                  <a:pt x="6079749" y="4096792"/>
                </a:lnTo>
                <a:lnTo>
                  <a:pt x="6098026" y="4093191"/>
                </a:lnTo>
                <a:lnTo>
                  <a:pt x="6104327" y="4091005"/>
                </a:lnTo>
                <a:lnTo>
                  <a:pt x="6111401" y="4088242"/>
                </a:lnTo>
                <a:lnTo>
                  <a:pt x="6116580" y="4085224"/>
                </a:lnTo>
                <a:lnTo>
                  <a:pt x="6119103" y="4082520"/>
                </a:lnTo>
                <a:lnTo>
                  <a:pt x="6120855" y="4080387"/>
                </a:lnTo>
                <a:lnTo>
                  <a:pt x="6110852" y="4078675"/>
                </a:lnTo>
                <a:lnTo>
                  <a:pt x="6101822" y="4075408"/>
                </a:lnTo>
                <a:lnTo>
                  <a:pt x="6096230" y="4071252"/>
                </a:lnTo>
                <a:lnTo>
                  <a:pt x="6089515" y="4066266"/>
                </a:lnTo>
                <a:lnTo>
                  <a:pt x="6079731" y="4054418"/>
                </a:lnTo>
                <a:lnTo>
                  <a:pt x="6074137" y="4050262"/>
                </a:lnTo>
                <a:lnTo>
                  <a:pt x="6067423" y="4045276"/>
                </a:lnTo>
                <a:lnTo>
                  <a:pt x="6075614" y="4043346"/>
                </a:lnTo>
                <a:lnTo>
                  <a:pt x="6081918" y="4041157"/>
                </a:lnTo>
                <a:lnTo>
                  <a:pt x="6087098" y="4038139"/>
                </a:lnTo>
                <a:lnTo>
                  <a:pt x="6088643" y="4036992"/>
                </a:lnTo>
                <a:lnTo>
                  <a:pt x="6091166" y="4034288"/>
                </a:lnTo>
                <a:lnTo>
                  <a:pt x="6091026" y="4031898"/>
                </a:lnTo>
                <a:lnTo>
                  <a:pt x="6091315" y="4027529"/>
                </a:lnTo>
                <a:lnTo>
                  <a:pt x="6088938" y="4023477"/>
                </a:lnTo>
                <a:lnTo>
                  <a:pt x="6088452" y="4019681"/>
                </a:lnTo>
                <a:lnTo>
                  <a:pt x="6089435" y="4018120"/>
                </a:lnTo>
                <a:lnTo>
                  <a:pt x="6091746" y="4016404"/>
                </a:lnTo>
                <a:lnTo>
                  <a:pt x="6094059" y="4014684"/>
                </a:lnTo>
                <a:lnTo>
                  <a:pt x="6099031" y="4012654"/>
                </a:lnTo>
                <a:lnTo>
                  <a:pt x="6100634" y="4017283"/>
                </a:lnTo>
                <a:lnTo>
                  <a:pt x="6106091" y="4019046"/>
                </a:lnTo>
                <a:lnTo>
                  <a:pt x="6109660" y="4020549"/>
                </a:lnTo>
                <a:lnTo>
                  <a:pt x="6116100" y="4020753"/>
                </a:lnTo>
                <a:lnTo>
                  <a:pt x="6128972" y="4021165"/>
                </a:lnTo>
                <a:lnTo>
                  <a:pt x="6135974" y="4021783"/>
                </a:lnTo>
                <a:lnTo>
                  <a:pt x="6140663" y="4024117"/>
                </a:lnTo>
                <a:lnTo>
                  <a:pt x="6139688" y="4016531"/>
                </a:lnTo>
                <a:lnTo>
                  <a:pt x="6139842" y="4009767"/>
                </a:lnTo>
                <a:lnTo>
                  <a:pt x="6141876" y="4003270"/>
                </a:lnTo>
                <a:lnTo>
                  <a:pt x="6143144" y="3997340"/>
                </a:lnTo>
                <a:lnTo>
                  <a:pt x="6146300" y="3991672"/>
                </a:lnTo>
                <a:lnTo>
                  <a:pt x="6150786" y="3985846"/>
                </a:lnTo>
                <a:lnTo>
                  <a:pt x="6154502" y="3980593"/>
                </a:lnTo>
                <a:lnTo>
                  <a:pt x="6158566" y="3976742"/>
                </a:lnTo>
                <a:lnTo>
                  <a:pt x="6151358" y="3977110"/>
                </a:lnTo>
                <a:lnTo>
                  <a:pt x="6146039" y="3977736"/>
                </a:lnTo>
                <a:lnTo>
                  <a:pt x="6141062" y="3979771"/>
                </a:lnTo>
                <a:lnTo>
                  <a:pt x="6136865" y="3981225"/>
                </a:lnTo>
                <a:lnTo>
                  <a:pt x="6132240" y="3984661"/>
                </a:lnTo>
                <a:lnTo>
                  <a:pt x="6130276" y="3987782"/>
                </a:lnTo>
                <a:lnTo>
                  <a:pt x="6125233" y="3993192"/>
                </a:lnTo>
                <a:lnTo>
                  <a:pt x="6121515" y="3998446"/>
                </a:lnTo>
                <a:lnTo>
                  <a:pt x="6116889" y="4001882"/>
                </a:lnTo>
                <a:lnTo>
                  <a:pt x="6113251" y="4003753"/>
                </a:lnTo>
                <a:lnTo>
                  <a:pt x="6107714" y="4005373"/>
                </a:lnTo>
                <a:lnTo>
                  <a:pt x="6102399" y="4005998"/>
                </a:lnTo>
                <a:lnTo>
                  <a:pt x="6094627" y="4005952"/>
                </a:lnTo>
                <a:lnTo>
                  <a:pt x="6084760" y="4006633"/>
                </a:lnTo>
                <a:lnTo>
                  <a:pt x="6085890" y="3998313"/>
                </a:lnTo>
                <a:lnTo>
                  <a:pt x="6084494" y="3992699"/>
                </a:lnTo>
                <a:lnTo>
                  <a:pt x="6080230" y="3988389"/>
                </a:lnTo>
                <a:lnTo>
                  <a:pt x="6076736" y="3983503"/>
                </a:lnTo>
                <a:lnTo>
                  <a:pt x="6067992" y="3975869"/>
                </a:lnTo>
                <a:lnTo>
                  <a:pt x="6063171" y="3971140"/>
                </a:lnTo>
                <a:lnTo>
                  <a:pt x="6061007" y="3966096"/>
                </a:lnTo>
                <a:lnTo>
                  <a:pt x="6069910" y="3957821"/>
                </a:lnTo>
                <a:lnTo>
                  <a:pt x="6076146" y="3949864"/>
                </a:lnTo>
                <a:lnTo>
                  <a:pt x="6079167" y="3941804"/>
                </a:lnTo>
                <a:lnTo>
                  <a:pt x="6080854" y="3933900"/>
                </a:lnTo>
                <a:lnTo>
                  <a:pt x="6080654" y="3925738"/>
                </a:lnTo>
                <a:lnTo>
                  <a:pt x="6078565" y="3917317"/>
                </a:lnTo>
                <a:lnTo>
                  <a:pt x="6073479" y="3898654"/>
                </a:lnTo>
                <a:lnTo>
                  <a:pt x="6071808" y="3888259"/>
                </a:lnTo>
                <a:lnTo>
                  <a:pt x="6069589" y="3877440"/>
                </a:lnTo>
                <a:lnTo>
                  <a:pt x="6067567" y="3865642"/>
                </a:lnTo>
                <a:lnTo>
                  <a:pt x="6068981" y="3852957"/>
                </a:lnTo>
                <a:lnTo>
                  <a:pt x="6071379" y="3838710"/>
                </a:lnTo>
                <a:lnTo>
                  <a:pt x="6075104" y="3824308"/>
                </a:lnTo>
                <a:lnTo>
                  <a:pt x="6081914" y="3807611"/>
                </a:lnTo>
                <a:lnTo>
                  <a:pt x="6092717" y="3790446"/>
                </a:lnTo>
                <a:lnTo>
                  <a:pt x="6099155" y="3790650"/>
                </a:lnTo>
                <a:lnTo>
                  <a:pt x="6105379" y="3791846"/>
                </a:lnTo>
                <a:lnTo>
                  <a:pt x="6116507" y="3794384"/>
                </a:lnTo>
                <a:lnTo>
                  <a:pt x="6122737" y="3795575"/>
                </a:lnTo>
                <a:lnTo>
                  <a:pt x="6129173" y="3795782"/>
                </a:lnTo>
                <a:lnTo>
                  <a:pt x="6138482" y="3794683"/>
                </a:lnTo>
                <a:lnTo>
                  <a:pt x="6148776" y="3792023"/>
                </a:lnTo>
                <a:lnTo>
                  <a:pt x="6148365" y="3784848"/>
                </a:lnTo>
                <a:lnTo>
                  <a:pt x="6146414" y="3778817"/>
                </a:lnTo>
                <a:lnTo>
                  <a:pt x="6143690" y="3773361"/>
                </a:lnTo>
                <a:lnTo>
                  <a:pt x="6138865" y="3768634"/>
                </a:lnTo>
                <a:lnTo>
                  <a:pt x="6135930" y="3764164"/>
                </a:lnTo>
                <a:lnTo>
                  <a:pt x="6129355" y="3761569"/>
                </a:lnTo>
                <a:lnTo>
                  <a:pt x="6118301" y="3755650"/>
                </a:lnTo>
                <a:lnTo>
                  <a:pt x="6107253" y="3749729"/>
                </a:lnTo>
                <a:lnTo>
                  <a:pt x="6097528" y="3743652"/>
                </a:lnTo>
                <a:lnTo>
                  <a:pt x="6093265" y="3739340"/>
                </a:lnTo>
                <a:lnTo>
                  <a:pt x="6089210" y="3734041"/>
                </a:lnTo>
                <a:lnTo>
                  <a:pt x="6087258" y="3728010"/>
                </a:lnTo>
                <a:lnTo>
                  <a:pt x="6086075" y="3721409"/>
                </a:lnTo>
                <a:lnTo>
                  <a:pt x="6093076" y="3722027"/>
                </a:lnTo>
                <a:lnTo>
                  <a:pt x="6097201" y="3723951"/>
                </a:lnTo>
                <a:lnTo>
                  <a:pt x="6103218" y="3726128"/>
                </a:lnTo>
                <a:lnTo>
                  <a:pt x="6107134" y="3729038"/>
                </a:lnTo>
                <a:lnTo>
                  <a:pt x="6114965" y="3734855"/>
                </a:lnTo>
                <a:lnTo>
                  <a:pt x="6120422" y="3736620"/>
                </a:lnTo>
                <a:lnTo>
                  <a:pt x="6126089" y="3737398"/>
                </a:lnTo>
                <a:lnTo>
                  <a:pt x="6117625" y="3734543"/>
                </a:lnTo>
                <a:lnTo>
                  <a:pt x="6110910" y="3729556"/>
                </a:lnTo>
                <a:lnTo>
                  <a:pt x="6105740" y="3723423"/>
                </a:lnTo>
                <a:lnTo>
                  <a:pt x="6099795" y="3717865"/>
                </a:lnTo>
                <a:lnTo>
                  <a:pt x="6096164" y="3710589"/>
                </a:lnTo>
                <a:lnTo>
                  <a:pt x="6093096" y="3703726"/>
                </a:lnTo>
                <a:lnTo>
                  <a:pt x="6091351" y="3696711"/>
                </a:lnTo>
                <a:lnTo>
                  <a:pt x="6089052" y="3689276"/>
                </a:lnTo>
                <a:lnTo>
                  <a:pt x="6090183" y="3680957"/>
                </a:lnTo>
                <a:lnTo>
                  <a:pt x="6091311" y="3672637"/>
                </a:lnTo>
                <a:lnTo>
                  <a:pt x="6094551" y="3654440"/>
                </a:lnTo>
                <a:lnTo>
                  <a:pt x="6098909" y="3637072"/>
                </a:lnTo>
                <a:lnTo>
                  <a:pt x="6106141" y="3618403"/>
                </a:lnTo>
                <a:lnTo>
                  <a:pt x="6116032" y="3599421"/>
                </a:lnTo>
                <a:lnTo>
                  <a:pt x="6124382" y="3581582"/>
                </a:lnTo>
                <a:lnTo>
                  <a:pt x="6141991" y="3547723"/>
                </a:lnTo>
                <a:lnTo>
                  <a:pt x="6157007" y="3519947"/>
                </a:lnTo>
                <a:lnTo>
                  <a:pt x="6162545" y="3509183"/>
                </a:lnTo>
                <a:lnTo>
                  <a:pt x="6165775" y="3500137"/>
                </a:lnTo>
                <a:lnTo>
                  <a:pt x="6162621" y="3505802"/>
                </a:lnTo>
                <a:lnTo>
                  <a:pt x="6158907" y="3511058"/>
                </a:lnTo>
                <a:lnTo>
                  <a:pt x="6154839" y="3514907"/>
                </a:lnTo>
                <a:lnTo>
                  <a:pt x="6150565" y="3519746"/>
                </a:lnTo>
                <a:lnTo>
                  <a:pt x="6144822" y="3522348"/>
                </a:lnTo>
                <a:lnTo>
                  <a:pt x="6141393" y="3523235"/>
                </a:lnTo>
                <a:lnTo>
                  <a:pt x="6138943" y="3522560"/>
                </a:lnTo>
                <a:lnTo>
                  <a:pt x="6137264" y="3521314"/>
                </a:lnTo>
                <a:lnTo>
                  <a:pt x="6135450" y="3517675"/>
                </a:lnTo>
                <a:lnTo>
                  <a:pt x="6143820" y="3481537"/>
                </a:lnTo>
                <a:lnTo>
                  <a:pt x="6150090" y="3446127"/>
                </a:lnTo>
                <a:lnTo>
                  <a:pt x="6156147" y="3411708"/>
                </a:lnTo>
                <a:lnTo>
                  <a:pt x="6160881" y="3377439"/>
                </a:lnTo>
                <a:lnTo>
                  <a:pt x="6167255" y="3311200"/>
                </a:lnTo>
                <a:lnTo>
                  <a:pt x="6172096" y="3246103"/>
                </a:lnTo>
                <a:lnTo>
                  <a:pt x="6177917" y="3118769"/>
                </a:lnTo>
                <a:lnTo>
                  <a:pt x="6179532" y="3053573"/>
                </a:lnTo>
                <a:lnTo>
                  <a:pt x="6182132" y="2986812"/>
                </a:lnTo>
                <a:lnTo>
                  <a:pt x="6187454" y="2986184"/>
                </a:lnTo>
                <a:lnTo>
                  <a:pt x="6192351" y="2987535"/>
                </a:lnTo>
                <a:lnTo>
                  <a:pt x="6199698" y="2989557"/>
                </a:lnTo>
                <a:lnTo>
                  <a:pt x="6202708" y="2990647"/>
                </a:lnTo>
                <a:lnTo>
                  <a:pt x="6205579" y="2989345"/>
                </a:lnTo>
                <a:lnTo>
                  <a:pt x="6208099" y="2986641"/>
                </a:lnTo>
                <a:lnTo>
                  <a:pt x="6210486" y="2981543"/>
                </a:lnTo>
                <a:lnTo>
                  <a:pt x="6208618" y="2962985"/>
                </a:lnTo>
                <a:lnTo>
                  <a:pt x="6202698" y="2939121"/>
                </a:lnTo>
                <a:lnTo>
                  <a:pt x="6186814" y="2876950"/>
                </a:lnTo>
                <a:lnTo>
                  <a:pt x="6169470" y="2803396"/>
                </a:lnTo>
                <a:lnTo>
                  <a:pt x="6160623" y="2765917"/>
                </a:lnTo>
                <a:lnTo>
                  <a:pt x="6153109" y="2728280"/>
                </a:lnTo>
                <a:lnTo>
                  <a:pt x="6148591" y="2691742"/>
                </a:lnTo>
                <a:lnTo>
                  <a:pt x="6146880" y="2657274"/>
                </a:lnTo>
                <a:lnTo>
                  <a:pt x="6147042" y="2641365"/>
                </a:lnTo>
                <a:lnTo>
                  <a:pt x="6148874" y="2626703"/>
                </a:lnTo>
                <a:lnTo>
                  <a:pt x="6151063" y="2613442"/>
                </a:lnTo>
                <a:lnTo>
                  <a:pt x="6155136" y="2600443"/>
                </a:lnTo>
                <a:lnTo>
                  <a:pt x="6159349" y="2589832"/>
                </a:lnTo>
                <a:lnTo>
                  <a:pt x="6163911" y="2580626"/>
                </a:lnTo>
                <a:lnTo>
                  <a:pt x="6171478" y="2572511"/>
                </a:lnTo>
                <a:lnTo>
                  <a:pt x="6176103" y="2569076"/>
                </a:lnTo>
                <a:lnTo>
                  <a:pt x="6179955" y="2566214"/>
                </a:lnTo>
                <a:lnTo>
                  <a:pt x="6185486" y="2564600"/>
                </a:lnTo>
                <a:lnTo>
                  <a:pt x="6189127" y="2562727"/>
                </a:lnTo>
                <a:lnTo>
                  <a:pt x="6195220" y="2561525"/>
                </a:lnTo>
                <a:lnTo>
                  <a:pt x="6200539" y="2560899"/>
                </a:lnTo>
                <a:lnTo>
                  <a:pt x="6216079" y="2560992"/>
                </a:lnTo>
                <a:lnTo>
                  <a:pt x="6230633" y="2562648"/>
                </a:lnTo>
                <a:lnTo>
                  <a:pt x="6232882" y="2555159"/>
                </a:lnTo>
                <a:lnTo>
                  <a:pt x="6234573" y="2547255"/>
                </a:lnTo>
                <a:lnTo>
                  <a:pt x="6235207" y="2544290"/>
                </a:lnTo>
                <a:lnTo>
                  <a:pt x="6237731" y="2541584"/>
                </a:lnTo>
                <a:lnTo>
                  <a:pt x="6241234" y="2537319"/>
                </a:lnTo>
                <a:lnTo>
                  <a:pt x="6245995" y="2536276"/>
                </a:lnTo>
                <a:lnTo>
                  <a:pt x="6245563" y="2547403"/>
                </a:lnTo>
                <a:lnTo>
                  <a:pt x="6245900" y="2557956"/>
                </a:lnTo>
                <a:lnTo>
                  <a:pt x="6246733" y="2563155"/>
                </a:lnTo>
                <a:lnTo>
                  <a:pt x="6249879" y="2566636"/>
                </a:lnTo>
                <a:lnTo>
                  <a:pt x="6252677" y="2568714"/>
                </a:lnTo>
                <a:lnTo>
                  <a:pt x="6258554" y="2568502"/>
                </a:lnTo>
                <a:lnTo>
                  <a:pt x="6262694" y="2561272"/>
                </a:lnTo>
                <a:lnTo>
                  <a:pt x="6265154" y="2552798"/>
                </a:lnTo>
                <a:lnTo>
                  <a:pt x="6265164" y="2543648"/>
                </a:lnTo>
                <a:lnTo>
                  <a:pt x="6265734" y="2534912"/>
                </a:lnTo>
                <a:lnTo>
                  <a:pt x="6265184" y="2525346"/>
                </a:lnTo>
                <a:lnTo>
                  <a:pt x="6263866" y="2516354"/>
                </a:lnTo>
                <a:lnTo>
                  <a:pt x="6258219" y="2497274"/>
                </a:lnTo>
                <a:lnTo>
                  <a:pt x="6245246" y="2457875"/>
                </a:lnTo>
                <a:lnTo>
                  <a:pt x="6240369" y="2438228"/>
                </a:lnTo>
                <a:lnTo>
                  <a:pt x="6236401" y="2420395"/>
                </a:lnTo>
                <a:lnTo>
                  <a:pt x="6252023" y="2407959"/>
                </a:lnTo>
                <a:lnTo>
                  <a:pt x="6266528" y="2394694"/>
                </a:lnTo>
                <a:lnTo>
                  <a:pt x="6275215" y="2387409"/>
                </a:lnTo>
                <a:lnTo>
                  <a:pt x="6282011" y="2379866"/>
                </a:lnTo>
                <a:lnTo>
                  <a:pt x="6288041" y="2372894"/>
                </a:lnTo>
                <a:lnTo>
                  <a:pt x="6293719" y="2364521"/>
                </a:lnTo>
                <a:lnTo>
                  <a:pt x="6284980" y="2356884"/>
                </a:lnTo>
                <a:lnTo>
                  <a:pt x="6278339" y="2348518"/>
                </a:lnTo>
                <a:lnTo>
                  <a:pt x="6271699" y="2340152"/>
                </a:lnTo>
                <a:lnTo>
                  <a:pt x="6265620" y="2332201"/>
                </a:lnTo>
                <a:lnTo>
                  <a:pt x="6262971" y="2323363"/>
                </a:lnTo>
                <a:lnTo>
                  <a:pt x="6260879" y="2314943"/>
                </a:lnTo>
                <a:lnTo>
                  <a:pt x="6259559" y="2305951"/>
                </a:lnTo>
                <a:lnTo>
                  <a:pt x="6258800" y="2297373"/>
                </a:lnTo>
                <a:lnTo>
                  <a:pt x="6258812" y="2288220"/>
                </a:lnTo>
                <a:lnTo>
                  <a:pt x="6260712" y="2279330"/>
                </a:lnTo>
                <a:lnTo>
                  <a:pt x="6263952" y="2261131"/>
                </a:lnTo>
                <a:lnTo>
                  <a:pt x="6269851" y="2242620"/>
                </a:lnTo>
                <a:lnTo>
                  <a:pt x="6277083" y="2223951"/>
                </a:lnTo>
                <a:lnTo>
                  <a:pt x="6293083" y="2185469"/>
                </a:lnTo>
                <a:lnTo>
                  <a:pt x="6299756" y="2166381"/>
                </a:lnTo>
                <a:lnTo>
                  <a:pt x="6306427" y="2147297"/>
                </a:lnTo>
                <a:lnTo>
                  <a:pt x="6310654" y="2127536"/>
                </a:lnTo>
                <a:lnTo>
                  <a:pt x="6311994" y="2118228"/>
                </a:lnTo>
                <a:lnTo>
                  <a:pt x="6312006" y="2109077"/>
                </a:lnTo>
                <a:lnTo>
                  <a:pt x="6310895" y="2099098"/>
                </a:lnTo>
                <a:lnTo>
                  <a:pt x="6310349" y="2089531"/>
                </a:lnTo>
                <a:lnTo>
                  <a:pt x="6308469" y="2080122"/>
                </a:lnTo>
                <a:lnTo>
                  <a:pt x="6303929" y="2071029"/>
                </a:lnTo>
                <a:lnTo>
                  <a:pt x="6309460" y="2069411"/>
                </a:lnTo>
                <a:lnTo>
                  <a:pt x="6315342" y="2069200"/>
                </a:lnTo>
                <a:lnTo>
                  <a:pt x="6319678" y="2070132"/>
                </a:lnTo>
                <a:lnTo>
                  <a:pt x="6323036" y="2072625"/>
                </a:lnTo>
                <a:lnTo>
                  <a:pt x="6324852" y="2076264"/>
                </a:lnTo>
                <a:lnTo>
                  <a:pt x="6327227" y="2080319"/>
                </a:lnTo>
                <a:lnTo>
                  <a:pt x="6329876" y="2089156"/>
                </a:lnTo>
                <a:lnTo>
                  <a:pt x="6333298" y="2097417"/>
                </a:lnTo>
                <a:lnTo>
                  <a:pt x="6336442" y="2100900"/>
                </a:lnTo>
                <a:lnTo>
                  <a:pt x="6339239" y="2102977"/>
                </a:lnTo>
                <a:lnTo>
                  <a:pt x="6342808" y="2104483"/>
                </a:lnTo>
                <a:lnTo>
                  <a:pt x="6347356" y="2104430"/>
                </a:lnTo>
                <a:lnTo>
                  <a:pt x="6354217" y="2102657"/>
                </a:lnTo>
                <a:lnTo>
                  <a:pt x="6362062" y="2099325"/>
                </a:lnTo>
                <a:lnTo>
                  <a:pt x="6350947" y="2087634"/>
                </a:lnTo>
                <a:lnTo>
                  <a:pt x="6341373" y="2074798"/>
                </a:lnTo>
                <a:lnTo>
                  <a:pt x="6333690" y="2062220"/>
                </a:lnTo>
                <a:lnTo>
                  <a:pt x="6325655" y="2048241"/>
                </a:lnTo>
                <a:lnTo>
                  <a:pt x="6319935" y="2032542"/>
                </a:lnTo>
                <a:lnTo>
                  <a:pt x="6314002" y="2017833"/>
                </a:lnTo>
                <a:lnTo>
                  <a:pt x="6309823" y="2000989"/>
                </a:lnTo>
                <a:lnTo>
                  <a:pt x="6306202" y="1984562"/>
                </a:lnTo>
                <a:lnTo>
                  <a:pt x="6301487" y="1949005"/>
                </a:lnTo>
                <a:lnTo>
                  <a:pt x="6297750" y="1911885"/>
                </a:lnTo>
                <a:lnTo>
                  <a:pt x="6296327" y="1873047"/>
                </a:lnTo>
                <a:lnTo>
                  <a:pt x="6295113" y="1833225"/>
                </a:lnTo>
                <a:lnTo>
                  <a:pt x="6297870" y="1750555"/>
                </a:lnTo>
                <a:lnTo>
                  <a:pt x="6299738" y="1708441"/>
                </a:lnTo>
                <a:lnTo>
                  <a:pt x="6297617" y="1666798"/>
                </a:lnTo>
                <a:lnTo>
                  <a:pt x="6296827" y="1624997"/>
                </a:lnTo>
                <a:lnTo>
                  <a:pt x="6294261" y="1603632"/>
                </a:lnTo>
                <a:lnTo>
                  <a:pt x="6290928" y="1582838"/>
                </a:lnTo>
                <a:lnTo>
                  <a:pt x="6287592" y="1562045"/>
                </a:lnTo>
                <a:lnTo>
                  <a:pt x="6283138" y="1540417"/>
                </a:lnTo>
                <a:lnTo>
                  <a:pt x="6277701" y="1520353"/>
                </a:lnTo>
                <a:lnTo>
                  <a:pt x="6270589" y="1499040"/>
                </a:lnTo>
                <a:lnTo>
                  <a:pt x="6272690" y="1498310"/>
                </a:lnTo>
                <a:lnTo>
                  <a:pt x="6276682" y="1497839"/>
                </a:lnTo>
                <a:lnTo>
                  <a:pt x="6279126" y="1498516"/>
                </a:lnTo>
                <a:lnTo>
                  <a:pt x="6281018" y="1498773"/>
                </a:lnTo>
                <a:lnTo>
                  <a:pt x="6283814" y="1500851"/>
                </a:lnTo>
                <a:lnTo>
                  <a:pt x="6286751" y="1505319"/>
                </a:lnTo>
                <a:lnTo>
                  <a:pt x="6288491" y="1512337"/>
                </a:lnTo>
                <a:lnTo>
                  <a:pt x="6288344" y="1519098"/>
                </a:lnTo>
                <a:lnTo>
                  <a:pt x="6289725" y="1533862"/>
                </a:lnTo>
                <a:lnTo>
                  <a:pt x="6292088" y="1547065"/>
                </a:lnTo>
                <a:lnTo>
                  <a:pt x="6293484" y="1552680"/>
                </a:lnTo>
                <a:lnTo>
                  <a:pt x="6296417" y="1557150"/>
                </a:lnTo>
                <a:lnTo>
                  <a:pt x="6300755" y="1558083"/>
                </a:lnTo>
                <a:lnTo>
                  <a:pt x="6302643" y="1558344"/>
                </a:lnTo>
                <a:lnTo>
                  <a:pt x="6306076" y="1557456"/>
                </a:lnTo>
                <a:lnTo>
                  <a:pt x="6311817" y="1554853"/>
                </a:lnTo>
                <a:lnTo>
                  <a:pt x="6321066" y="1547982"/>
                </a:lnTo>
                <a:lnTo>
                  <a:pt x="6310531" y="1518407"/>
                </a:lnTo>
                <a:lnTo>
                  <a:pt x="6302173" y="1484723"/>
                </a:lnTo>
                <a:lnTo>
                  <a:pt x="6293886" y="1447658"/>
                </a:lnTo>
                <a:lnTo>
                  <a:pt x="6286025" y="1408617"/>
                </a:lnTo>
                <a:lnTo>
                  <a:pt x="6280893" y="1365885"/>
                </a:lnTo>
                <a:lnTo>
                  <a:pt x="6275205" y="1322735"/>
                </a:lnTo>
                <a:lnTo>
                  <a:pt x="6264885" y="1231500"/>
                </a:lnTo>
                <a:lnTo>
                  <a:pt x="6254774" y="1139275"/>
                </a:lnTo>
                <a:lnTo>
                  <a:pt x="6247618" y="1093891"/>
                </a:lnTo>
                <a:lnTo>
                  <a:pt x="6242355" y="1048765"/>
                </a:lnTo>
                <a:lnTo>
                  <a:pt x="6234216" y="1004945"/>
                </a:lnTo>
                <a:lnTo>
                  <a:pt x="6226428" y="962522"/>
                </a:lnTo>
                <a:lnTo>
                  <a:pt x="6216119" y="922809"/>
                </a:lnTo>
                <a:lnTo>
                  <a:pt x="6205173" y="886058"/>
                </a:lnTo>
                <a:lnTo>
                  <a:pt x="6212657" y="890473"/>
                </a:lnTo>
                <a:lnTo>
                  <a:pt x="6219444" y="892081"/>
                </a:lnTo>
                <a:lnTo>
                  <a:pt x="6222102" y="891768"/>
                </a:lnTo>
                <a:lnTo>
                  <a:pt x="6224764" y="891453"/>
                </a:lnTo>
                <a:lnTo>
                  <a:pt x="6226305" y="890309"/>
                </a:lnTo>
                <a:lnTo>
                  <a:pt x="6227497" y="887760"/>
                </a:lnTo>
                <a:lnTo>
                  <a:pt x="6230235" y="884066"/>
                </a:lnTo>
                <a:lnTo>
                  <a:pt x="6232268" y="877566"/>
                </a:lnTo>
                <a:lnTo>
                  <a:pt x="6233550" y="862488"/>
                </a:lnTo>
                <a:lnTo>
                  <a:pt x="6234128" y="844602"/>
                </a:lnTo>
                <a:lnTo>
                  <a:pt x="6236812" y="825990"/>
                </a:lnTo>
                <a:lnTo>
                  <a:pt x="6237727" y="818657"/>
                </a:lnTo>
                <a:lnTo>
                  <a:pt x="6241095" y="812001"/>
                </a:lnTo>
                <a:lnTo>
                  <a:pt x="6245023" y="805760"/>
                </a:lnTo>
                <a:lnTo>
                  <a:pt x="6248105" y="803469"/>
                </a:lnTo>
                <a:lnTo>
                  <a:pt x="6250416" y="801752"/>
                </a:lnTo>
                <a:lnTo>
                  <a:pt x="6261394" y="811053"/>
                </a:lnTo>
                <a:lnTo>
                  <a:pt x="6270272" y="821081"/>
                </a:lnTo>
                <a:lnTo>
                  <a:pt x="6279148" y="831109"/>
                </a:lnTo>
                <a:lnTo>
                  <a:pt x="6286485" y="842283"/>
                </a:lnTo>
                <a:lnTo>
                  <a:pt x="6293262" y="853038"/>
                </a:lnTo>
                <a:lnTo>
                  <a:pt x="6299054" y="865357"/>
                </a:lnTo>
                <a:lnTo>
                  <a:pt x="6310086" y="889577"/>
                </a:lnTo>
                <a:lnTo>
                  <a:pt x="6317475" y="915671"/>
                </a:lnTo>
                <a:lnTo>
                  <a:pt x="6323530" y="941924"/>
                </a:lnTo>
                <a:lnTo>
                  <a:pt x="6327067" y="970881"/>
                </a:lnTo>
                <a:lnTo>
                  <a:pt x="6330815" y="998850"/>
                </a:lnTo>
                <a:lnTo>
                  <a:pt x="6339353" y="1058999"/>
                </a:lnTo>
                <a:lnTo>
                  <a:pt x="6344565" y="1089199"/>
                </a:lnTo>
                <a:lnTo>
                  <a:pt x="6350339" y="1119818"/>
                </a:lnTo>
                <a:lnTo>
                  <a:pt x="6359333" y="1150538"/>
                </a:lnTo>
                <a:lnTo>
                  <a:pt x="6369652" y="1181104"/>
                </a:lnTo>
                <a:lnTo>
                  <a:pt x="6376146" y="1196229"/>
                </a:lnTo>
                <a:lnTo>
                  <a:pt x="6383194" y="1211770"/>
                </a:lnTo>
                <a:lnTo>
                  <a:pt x="6392136" y="1227571"/>
                </a:lnTo>
                <a:lnTo>
                  <a:pt x="6400728" y="1241965"/>
                </a:lnTo>
                <a:lnTo>
                  <a:pt x="6405140" y="1239517"/>
                </a:lnTo>
                <a:lnTo>
                  <a:pt x="6408781" y="1237643"/>
                </a:lnTo>
                <a:lnTo>
                  <a:pt x="6420614" y="1233842"/>
                </a:lnTo>
                <a:lnTo>
                  <a:pt x="6445748" y="1228470"/>
                </a:lnTo>
                <a:lnTo>
                  <a:pt x="6455481" y="1225397"/>
                </a:lnTo>
                <a:lnTo>
                  <a:pt x="6460665" y="1222376"/>
                </a:lnTo>
                <a:lnTo>
                  <a:pt x="6464515" y="1219514"/>
                </a:lnTo>
                <a:lnTo>
                  <a:pt x="6467813" y="1216237"/>
                </a:lnTo>
                <a:lnTo>
                  <a:pt x="6469988" y="1212128"/>
                </a:lnTo>
                <a:lnTo>
                  <a:pt x="6470269" y="1207759"/>
                </a:lnTo>
                <a:lnTo>
                  <a:pt x="6470421" y="1201002"/>
                </a:lnTo>
                <a:lnTo>
                  <a:pt x="6456983" y="1200178"/>
                </a:lnTo>
                <a:lnTo>
                  <a:pt x="6445646" y="1198626"/>
                </a:lnTo>
                <a:lnTo>
                  <a:pt x="6435711" y="1193537"/>
                </a:lnTo>
                <a:lnTo>
                  <a:pt x="6426127" y="1189853"/>
                </a:lnTo>
                <a:lnTo>
                  <a:pt x="6417523" y="1184608"/>
                </a:lnTo>
                <a:lnTo>
                  <a:pt x="6409903" y="1177802"/>
                </a:lnTo>
                <a:lnTo>
                  <a:pt x="6403264" y="1169436"/>
                </a:lnTo>
                <a:lnTo>
                  <a:pt x="6395855" y="1161641"/>
                </a:lnTo>
                <a:lnTo>
                  <a:pt x="6391528" y="1151557"/>
                </a:lnTo>
                <a:lnTo>
                  <a:pt x="6386989" y="1142464"/>
                </a:lnTo>
                <a:lnTo>
                  <a:pt x="6377424" y="1120475"/>
                </a:lnTo>
                <a:lnTo>
                  <a:pt x="6371503" y="1096618"/>
                </a:lnTo>
                <a:lnTo>
                  <a:pt x="6366773" y="1070209"/>
                </a:lnTo>
                <a:lnTo>
                  <a:pt x="6359281" y="1014273"/>
                </a:lnTo>
                <a:lnTo>
                  <a:pt x="6351232" y="957918"/>
                </a:lnTo>
                <a:lnTo>
                  <a:pt x="6346714" y="930522"/>
                </a:lnTo>
                <a:lnTo>
                  <a:pt x="6338765" y="904012"/>
                </a:lnTo>
                <a:lnTo>
                  <a:pt x="6330397" y="879478"/>
                </a:lnTo>
                <a:lnTo>
                  <a:pt x="6326489" y="867420"/>
                </a:lnTo>
                <a:lnTo>
                  <a:pt x="6319714" y="856660"/>
                </a:lnTo>
                <a:lnTo>
                  <a:pt x="6324340" y="853226"/>
                </a:lnTo>
                <a:lnTo>
                  <a:pt x="6327071" y="849534"/>
                </a:lnTo>
                <a:lnTo>
                  <a:pt x="6330092" y="841473"/>
                </a:lnTo>
                <a:lnTo>
                  <a:pt x="6336552" y="823376"/>
                </a:lnTo>
                <a:lnTo>
                  <a:pt x="6341113" y="814171"/>
                </a:lnTo>
                <a:lnTo>
                  <a:pt x="6343634" y="811465"/>
                </a:lnTo>
                <a:lnTo>
                  <a:pt x="6347488" y="808603"/>
                </a:lnTo>
                <a:lnTo>
                  <a:pt x="6351338" y="805742"/>
                </a:lnTo>
                <a:lnTo>
                  <a:pt x="6356872" y="804126"/>
                </a:lnTo>
                <a:lnTo>
                  <a:pt x="6364293" y="802771"/>
                </a:lnTo>
                <a:lnTo>
                  <a:pt x="6372835" y="802245"/>
                </a:lnTo>
                <a:lnTo>
                  <a:pt x="6363185" y="792788"/>
                </a:lnTo>
                <a:lnTo>
                  <a:pt x="6352767" y="783906"/>
                </a:lnTo>
                <a:lnTo>
                  <a:pt x="6343891" y="773874"/>
                </a:lnTo>
                <a:lnTo>
                  <a:pt x="6335222" y="762861"/>
                </a:lnTo>
                <a:lnTo>
                  <a:pt x="6318314" y="738851"/>
                </a:lnTo>
                <a:lnTo>
                  <a:pt x="6304138" y="711149"/>
                </a:lnTo>
                <a:lnTo>
                  <a:pt x="6290385" y="681471"/>
                </a:lnTo>
                <a:lnTo>
                  <a:pt x="6276841" y="650806"/>
                </a:lnTo>
                <a:lnTo>
                  <a:pt x="6266591" y="616863"/>
                </a:lnTo>
                <a:lnTo>
                  <a:pt x="6257115" y="582346"/>
                </a:lnTo>
                <a:lnTo>
                  <a:pt x="6248061" y="545856"/>
                </a:lnTo>
                <a:lnTo>
                  <a:pt x="6241105" y="508636"/>
                </a:lnTo>
                <a:lnTo>
                  <a:pt x="6234360" y="470426"/>
                </a:lnTo>
                <a:lnTo>
                  <a:pt x="6229509" y="432475"/>
                </a:lnTo>
                <a:lnTo>
                  <a:pt x="6226191" y="393383"/>
                </a:lnTo>
                <a:lnTo>
                  <a:pt x="6223091" y="353298"/>
                </a:lnTo>
                <a:lnTo>
                  <a:pt x="6221456" y="315450"/>
                </a:lnTo>
                <a:lnTo>
                  <a:pt x="6221151" y="277444"/>
                </a:lnTo>
                <a:lnTo>
                  <a:pt x="6214362" y="275837"/>
                </a:lnTo>
                <a:lnTo>
                  <a:pt x="6209114" y="273086"/>
                </a:lnTo>
                <a:lnTo>
                  <a:pt x="6203522" y="268931"/>
                </a:lnTo>
                <a:lnTo>
                  <a:pt x="6199046" y="265605"/>
                </a:lnTo>
                <a:lnTo>
                  <a:pt x="6191288" y="256408"/>
                </a:lnTo>
                <a:lnTo>
                  <a:pt x="6184513" y="245651"/>
                </a:lnTo>
                <a:lnTo>
                  <a:pt x="6180818" y="232603"/>
                </a:lnTo>
                <a:lnTo>
                  <a:pt x="6178107" y="217995"/>
                </a:lnTo>
                <a:lnTo>
                  <a:pt x="6172544" y="186389"/>
                </a:lnTo>
                <a:lnTo>
                  <a:pt x="6168523" y="153639"/>
                </a:lnTo>
                <a:lnTo>
                  <a:pt x="6165674" y="136640"/>
                </a:lnTo>
                <a:lnTo>
                  <a:pt x="6161283" y="120785"/>
                </a:lnTo>
                <a:lnTo>
                  <a:pt x="6156121" y="105503"/>
                </a:lnTo>
                <a:lnTo>
                  <a:pt x="6148860" y="90949"/>
                </a:lnTo>
                <a:lnTo>
                  <a:pt x="6140053" y="77543"/>
                </a:lnTo>
                <a:lnTo>
                  <a:pt x="6135444" y="71825"/>
                </a:lnTo>
                <a:lnTo>
                  <a:pt x="6128731" y="66840"/>
                </a:lnTo>
                <a:lnTo>
                  <a:pt x="6135306" y="69433"/>
                </a:lnTo>
                <a:lnTo>
                  <a:pt x="6141882" y="72030"/>
                </a:lnTo>
                <a:lnTo>
                  <a:pt x="6149440" y="73065"/>
                </a:lnTo>
                <a:lnTo>
                  <a:pt x="6156436" y="73684"/>
                </a:lnTo>
                <a:lnTo>
                  <a:pt x="6172189" y="72791"/>
                </a:lnTo>
                <a:lnTo>
                  <a:pt x="6188706" y="71323"/>
                </a:lnTo>
                <a:lnTo>
                  <a:pt x="6196476" y="71369"/>
                </a:lnTo>
                <a:lnTo>
                  <a:pt x="6202916" y="71576"/>
                </a:lnTo>
                <a:lnTo>
                  <a:pt x="6210474" y="72608"/>
                </a:lnTo>
                <a:lnTo>
                  <a:pt x="6216838" y="76193"/>
                </a:lnTo>
                <a:lnTo>
                  <a:pt x="6223414" y="78787"/>
                </a:lnTo>
                <a:lnTo>
                  <a:pt x="6227467" y="84088"/>
                </a:lnTo>
                <a:lnTo>
                  <a:pt x="6232641" y="90219"/>
                </a:lnTo>
                <a:lnTo>
                  <a:pt x="6237390" y="98326"/>
                </a:lnTo>
                <a:lnTo>
                  <a:pt x="6230243" y="104468"/>
                </a:lnTo>
                <a:lnTo>
                  <a:pt x="6224078" y="109047"/>
                </a:lnTo>
                <a:lnTo>
                  <a:pt x="6218549" y="110661"/>
                </a:lnTo>
                <a:lnTo>
                  <a:pt x="6212456" y="111861"/>
                </a:lnTo>
                <a:lnTo>
                  <a:pt x="6206578" y="112073"/>
                </a:lnTo>
                <a:lnTo>
                  <a:pt x="6201466" y="111711"/>
                </a:lnTo>
                <a:lnTo>
                  <a:pt x="6192020" y="110417"/>
                </a:lnTo>
                <a:lnTo>
                  <a:pt x="6187472" y="110472"/>
                </a:lnTo>
                <a:lnTo>
                  <a:pt x="6184810" y="110789"/>
                </a:lnTo>
                <a:lnTo>
                  <a:pt x="6181381" y="111674"/>
                </a:lnTo>
                <a:lnTo>
                  <a:pt x="6180188" y="114222"/>
                </a:lnTo>
                <a:lnTo>
                  <a:pt x="6179343" y="118173"/>
                </a:lnTo>
                <a:lnTo>
                  <a:pt x="6180737" y="123787"/>
                </a:lnTo>
                <a:lnTo>
                  <a:pt x="6186248" y="140472"/>
                </a:lnTo>
                <a:lnTo>
                  <a:pt x="6195768" y="138387"/>
                </a:lnTo>
                <a:lnTo>
                  <a:pt x="6204305" y="137863"/>
                </a:lnTo>
                <a:lnTo>
                  <a:pt x="6211864" y="138897"/>
                </a:lnTo>
                <a:lnTo>
                  <a:pt x="6219982" y="140346"/>
                </a:lnTo>
                <a:lnTo>
                  <a:pt x="6226907" y="144345"/>
                </a:lnTo>
                <a:lnTo>
                  <a:pt x="6233620" y="149332"/>
                </a:lnTo>
                <a:lnTo>
                  <a:pt x="6239215" y="153488"/>
                </a:lnTo>
                <a:lnTo>
                  <a:pt x="6245505" y="160453"/>
                </a:lnTo>
                <a:lnTo>
                  <a:pt x="6254655" y="175261"/>
                </a:lnTo>
                <a:lnTo>
                  <a:pt x="6263946" y="192463"/>
                </a:lnTo>
                <a:lnTo>
                  <a:pt x="6270154" y="211957"/>
                </a:lnTo>
                <a:lnTo>
                  <a:pt x="6276497" y="233842"/>
                </a:lnTo>
                <a:lnTo>
                  <a:pt x="6287506" y="276363"/>
                </a:lnTo>
                <a:lnTo>
                  <a:pt x="6297045" y="316649"/>
                </a:lnTo>
                <a:lnTo>
                  <a:pt x="6301784" y="333906"/>
                </a:lnTo>
                <a:lnTo>
                  <a:pt x="6307927" y="347629"/>
                </a:lnTo>
                <a:lnTo>
                  <a:pt x="6314492" y="359373"/>
                </a:lnTo>
                <a:lnTo>
                  <a:pt x="6318197" y="363270"/>
                </a:lnTo>
                <a:lnTo>
                  <a:pt x="6322673" y="366596"/>
                </a:lnTo>
                <a:lnTo>
                  <a:pt x="6321490" y="359994"/>
                </a:lnTo>
                <a:lnTo>
                  <a:pt x="6321215" y="355208"/>
                </a:lnTo>
                <a:lnTo>
                  <a:pt x="6323183" y="352089"/>
                </a:lnTo>
                <a:lnTo>
                  <a:pt x="6325494" y="350373"/>
                </a:lnTo>
                <a:lnTo>
                  <a:pt x="6326822" y="350215"/>
                </a:lnTo>
                <a:lnTo>
                  <a:pt x="6330811" y="349744"/>
                </a:lnTo>
                <a:lnTo>
                  <a:pt x="6338161" y="351768"/>
                </a:lnTo>
                <a:lnTo>
                  <a:pt x="6347396" y="354049"/>
                </a:lnTo>
                <a:lnTo>
                  <a:pt x="6353277" y="353837"/>
                </a:lnTo>
                <a:lnTo>
                  <a:pt x="6357056" y="354355"/>
                </a:lnTo>
                <a:lnTo>
                  <a:pt x="6363145" y="353156"/>
                </a:lnTo>
                <a:lnTo>
                  <a:pt x="6368329" y="350136"/>
                </a:lnTo>
                <a:lnTo>
                  <a:pt x="6372952" y="346702"/>
                </a:lnTo>
                <a:lnTo>
                  <a:pt x="6377436" y="340877"/>
                </a:lnTo>
                <a:lnTo>
                  <a:pt x="6369680" y="331680"/>
                </a:lnTo>
                <a:lnTo>
                  <a:pt x="6360806" y="321650"/>
                </a:lnTo>
                <a:lnTo>
                  <a:pt x="6354585" y="311307"/>
                </a:lnTo>
                <a:lnTo>
                  <a:pt x="6349912" y="299821"/>
                </a:lnTo>
                <a:lnTo>
                  <a:pt x="6341676" y="277678"/>
                </a:lnTo>
                <a:lnTo>
                  <a:pt x="6335545" y="254807"/>
                </a:lnTo>
                <a:lnTo>
                  <a:pt x="6327873" y="233081"/>
                </a:lnTo>
                <a:lnTo>
                  <a:pt x="6324314" y="222426"/>
                </a:lnTo>
                <a:lnTo>
                  <a:pt x="6320196" y="211354"/>
                </a:lnTo>
                <a:lnTo>
                  <a:pt x="6313768" y="201999"/>
                </a:lnTo>
                <a:lnTo>
                  <a:pt x="6306784" y="192228"/>
                </a:lnTo>
                <a:lnTo>
                  <a:pt x="6298043" y="184590"/>
                </a:lnTo>
                <a:lnTo>
                  <a:pt x="6287973" y="177111"/>
                </a:lnTo>
                <a:lnTo>
                  <a:pt x="6295055" y="165202"/>
                </a:lnTo>
                <a:lnTo>
                  <a:pt x="6299688" y="152615"/>
                </a:lnTo>
                <a:lnTo>
                  <a:pt x="6303973" y="138627"/>
                </a:lnTo>
                <a:lnTo>
                  <a:pt x="6307143" y="123808"/>
                </a:lnTo>
                <a:lnTo>
                  <a:pt x="6310870" y="109406"/>
                </a:lnTo>
                <a:lnTo>
                  <a:pt x="6311936" y="95314"/>
                </a:lnTo>
                <a:lnTo>
                  <a:pt x="6312233" y="81797"/>
                </a:lnTo>
                <a:lnTo>
                  <a:pt x="6312875" y="69682"/>
                </a:lnTo>
                <a:lnTo>
                  <a:pt x="6311208" y="59284"/>
                </a:lnTo>
                <a:lnTo>
                  <a:pt x="6308347" y="51438"/>
                </a:lnTo>
                <a:lnTo>
                  <a:pt x="6306322" y="48787"/>
                </a:lnTo>
                <a:lnTo>
                  <a:pt x="6304085" y="47125"/>
                </a:lnTo>
                <a:lnTo>
                  <a:pt x="6301846" y="45462"/>
                </a:lnTo>
                <a:lnTo>
                  <a:pt x="6299954" y="45204"/>
                </a:lnTo>
                <a:lnTo>
                  <a:pt x="6296524" y="46088"/>
                </a:lnTo>
                <a:lnTo>
                  <a:pt x="6292884" y="47965"/>
                </a:lnTo>
                <a:lnTo>
                  <a:pt x="6289032" y="50827"/>
                </a:lnTo>
                <a:lnTo>
                  <a:pt x="6284195" y="55248"/>
                </a:lnTo>
                <a:lnTo>
                  <a:pt x="6275011" y="67887"/>
                </a:lnTo>
                <a:lnTo>
                  <a:pt x="6263653" y="84637"/>
                </a:lnTo>
                <a:lnTo>
                  <a:pt x="6268563" y="76834"/>
                </a:lnTo>
                <a:lnTo>
                  <a:pt x="6274242" y="68459"/>
                </a:lnTo>
                <a:lnTo>
                  <a:pt x="6278799" y="59254"/>
                </a:lnTo>
                <a:lnTo>
                  <a:pt x="6281264" y="50778"/>
                </a:lnTo>
                <a:lnTo>
                  <a:pt x="6282950" y="42875"/>
                </a:lnTo>
                <a:lnTo>
                  <a:pt x="6284081" y="34554"/>
                </a:lnTo>
                <a:lnTo>
                  <a:pt x="6285221" y="17086"/>
                </a:lnTo>
                <a:lnTo>
                  <a:pt x="6283489" y="918"/>
                </a:lnTo>
                <a:close/>
                <a:moveTo>
                  <a:pt x="6427897" y="0"/>
                </a:moveTo>
                <a:lnTo>
                  <a:pt x="6358760" y="0"/>
                </a:lnTo>
                <a:lnTo>
                  <a:pt x="6379346" y="28618"/>
                </a:lnTo>
                <a:lnTo>
                  <a:pt x="6389405" y="45250"/>
                </a:lnTo>
                <a:lnTo>
                  <a:pt x="6399464" y="61880"/>
                </a:lnTo>
                <a:lnTo>
                  <a:pt x="6409873" y="79914"/>
                </a:lnTo>
                <a:lnTo>
                  <a:pt x="6418177" y="98677"/>
                </a:lnTo>
                <a:lnTo>
                  <a:pt x="6426623" y="119832"/>
                </a:lnTo>
                <a:lnTo>
                  <a:pt x="6434297" y="141558"/>
                </a:lnTo>
                <a:lnTo>
                  <a:pt x="6437886" y="124763"/>
                </a:lnTo>
                <a:lnTo>
                  <a:pt x="6441266" y="108955"/>
                </a:lnTo>
                <a:lnTo>
                  <a:pt x="6443100" y="94293"/>
                </a:lnTo>
                <a:lnTo>
                  <a:pt x="6443961" y="81192"/>
                </a:lnTo>
                <a:lnTo>
                  <a:pt x="6444252" y="67672"/>
                </a:lnTo>
                <a:lnTo>
                  <a:pt x="6442797" y="56289"/>
                </a:lnTo>
                <a:lnTo>
                  <a:pt x="6439114" y="34089"/>
                </a:lnTo>
                <a:lnTo>
                  <a:pt x="6432772" y="12206"/>
                </a:lnTo>
                <a:close/>
              </a:path>
            </a:pathLst>
          </a:custGeom>
        </p:spPr>
      </p:sp>
    </p:spTree>
    <p:extLst>
      <p:ext uri="{BB962C8B-B14F-4D97-AF65-F5344CB8AC3E}">
        <p14:creationId xmlns:p14="http://schemas.microsoft.com/office/powerpoint/2010/main" val="13313801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60759298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86788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programstore.ir/shop/%D9%BE%D8%A7%D9%88%D8%B1%D9%BE%D9%88%DB%8C%D9%86%D8%AA-%D8%AF%D8%A7%D8%B1%DA%A9-%D9%88%D8%A8/" TargetMode="Externa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5.sv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76372CD2-48B5-99A3-F6FE-3F7406607C11}"/>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9918" r="9918"/>
          <a:stretch>
            <a:fillRect/>
          </a:stretch>
        </p:blipFill>
        <p:spPr/>
      </p:pic>
      <p:sp>
        <p:nvSpPr>
          <p:cNvPr id="8" name="Rectangle 7">
            <a:extLst>
              <a:ext uri="{FF2B5EF4-FFF2-40B4-BE49-F238E27FC236}">
                <a16:creationId xmlns:a16="http://schemas.microsoft.com/office/drawing/2014/main" id="{19DAD9E7-9EF6-D357-2523-41B6C0C34D6B}"/>
              </a:ext>
            </a:extLst>
          </p:cNvPr>
          <p:cNvSpPr/>
          <p:nvPr/>
        </p:nvSpPr>
        <p:spPr>
          <a:xfrm>
            <a:off x="1060023" y="2738546"/>
            <a:ext cx="3507692" cy="738664"/>
          </a:xfrm>
          <a:prstGeom prst="rect">
            <a:avLst/>
          </a:prstGeom>
        </p:spPr>
        <p:txBody>
          <a:bodyPr wrap="none">
            <a:spAutoFit/>
          </a:bodyPr>
          <a:lstStyle/>
          <a:p>
            <a:pPr algn="ctr" rtl="1">
              <a:lnSpc>
                <a:spcPct val="200000"/>
              </a:lnSpc>
            </a:pPr>
            <a:r>
              <a:rPr lang="fa-IR" sz="2400" dirty="0">
                <a:solidFill>
                  <a:srgbClr val="FFC000"/>
                </a:solidFill>
                <a:latin typeface="Lalezar" panose="00000500000000000000" pitchFamily="50" charset="-78"/>
                <a:cs typeface="B Titr" panose="00000700000000000000" pitchFamily="2" charset="-78"/>
              </a:rPr>
              <a:t> پاورپوینت سی اس اس (</a:t>
            </a:r>
            <a:r>
              <a:rPr lang="en-US" sz="2400" b="1" dirty="0">
                <a:solidFill>
                  <a:srgbClr val="FFC000"/>
                </a:solidFill>
                <a:latin typeface="Times New Roman" panose="02020603050405020304" pitchFamily="18" charset="0"/>
                <a:cs typeface="Times New Roman" panose="02020603050405020304" pitchFamily="18" charset="0"/>
              </a:rPr>
              <a:t>CSS</a:t>
            </a:r>
            <a:r>
              <a:rPr lang="fa-IR" sz="2400" dirty="0">
                <a:solidFill>
                  <a:srgbClr val="FFC000"/>
                </a:solidFill>
                <a:latin typeface="Lalezar" panose="00000500000000000000" pitchFamily="50" charset="-78"/>
                <a:cs typeface="B Titr" panose="00000700000000000000" pitchFamily="2" charset="-78"/>
              </a:rPr>
              <a:t>)</a:t>
            </a:r>
            <a:endParaRPr lang="en-US" sz="2400" dirty="0">
              <a:solidFill>
                <a:srgbClr val="FFC000"/>
              </a:solidFill>
              <a:latin typeface="Lalezar" panose="00000500000000000000" pitchFamily="50" charset="-78"/>
              <a:cs typeface="B Titr" panose="00000700000000000000" pitchFamily="2" charset="-78"/>
            </a:endParaRPr>
          </a:p>
        </p:txBody>
      </p:sp>
      <p:sp>
        <p:nvSpPr>
          <p:cNvPr id="9" name="Rectangle 8">
            <a:extLst>
              <a:ext uri="{FF2B5EF4-FFF2-40B4-BE49-F238E27FC236}">
                <a16:creationId xmlns:a16="http://schemas.microsoft.com/office/drawing/2014/main" id="{81823A26-3333-444D-8CFB-855F3C5AB0FB}"/>
              </a:ext>
            </a:extLst>
          </p:cNvPr>
          <p:cNvSpPr/>
          <p:nvPr/>
        </p:nvSpPr>
        <p:spPr>
          <a:xfrm>
            <a:off x="882090" y="3767961"/>
            <a:ext cx="3863558" cy="461665"/>
          </a:xfrm>
          <a:prstGeom prst="rect">
            <a:avLst/>
          </a:prstGeom>
        </p:spPr>
        <p:txBody>
          <a:bodyPr wrap="none">
            <a:spAutoFit/>
          </a:bodyPr>
          <a:lstStyle/>
          <a:p>
            <a:pPr algn="ctr" rtl="1"/>
            <a:r>
              <a:rPr lang="fa-IR" sz="2400" dirty="0">
                <a:solidFill>
                  <a:schemeClr val="tx1">
                    <a:lumMod val="95000"/>
                    <a:lumOff val="5000"/>
                  </a:schemeClr>
                </a:solidFill>
                <a:latin typeface="Lalezar" panose="00000500000000000000" pitchFamily="50" charset="-78"/>
                <a:cs typeface="B Titr" panose="00000700000000000000" pitchFamily="2" charset="-78"/>
              </a:rPr>
              <a:t>نام پژوهشگر: محمد جواد عزیزپناه</a:t>
            </a:r>
          </a:p>
        </p:txBody>
      </p:sp>
      <p:sp>
        <p:nvSpPr>
          <p:cNvPr id="10" name="Rectangle 9">
            <a:extLst>
              <a:ext uri="{FF2B5EF4-FFF2-40B4-BE49-F238E27FC236}">
                <a16:creationId xmlns:a16="http://schemas.microsoft.com/office/drawing/2014/main" id="{9DE51ABF-4464-9E1B-E511-8DEE525498D2}"/>
              </a:ext>
            </a:extLst>
          </p:cNvPr>
          <p:cNvSpPr/>
          <p:nvPr/>
        </p:nvSpPr>
        <p:spPr>
          <a:xfrm>
            <a:off x="1246773" y="5272792"/>
            <a:ext cx="3134192" cy="830997"/>
          </a:xfrm>
          <a:prstGeom prst="rect">
            <a:avLst/>
          </a:prstGeom>
        </p:spPr>
        <p:txBody>
          <a:bodyPr wrap="none">
            <a:spAutoFit/>
          </a:bodyPr>
          <a:lstStyle/>
          <a:p>
            <a:pPr algn="ctr" rtl="1"/>
            <a:r>
              <a:rPr lang="fa-IR" sz="2400" dirty="0">
                <a:solidFill>
                  <a:schemeClr val="tx1">
                    <a:lumMod val="95000"/>
                    <a:lumOff val="5000"/>
                  </a:schemeClr>
                </a:solidFill>
                <a:latin typeface="Lalezar" panose="00000500000000000000" pitchFamily="50" charset="-78"/>
                <a:cs typeface="B Titr" panose="00000700000000000000" pitchFamily="2" charset="-78"/>
              </a:rPr>
              <a:t>تاریخ ارائه:</a:t>
            </a:r>
            <a:r>
              <a:rPr lang="en-US" sz="2400" dirty="0">
                <a:solidFill>
                  <a:schemeClr val="tx1">
                    <a:lumMod val="95000"/>
                    <a:lumOff val="5000"/>
                  </a:schemeClr>
                </a:solidFill>
                <a:latin typeface="Lalezar" panose="00000500000000000000" pitchFamily="50" charset="-78"/>
                <a:cs typeface="B Titr" panose="00000700000000000000" pitchFamily="2" charset="-78"/>
              </a:rPr>
              <a:t> </a:t>
            </a:r>
            <a:r>
              <a:rPr lang="fa-IR" sz="2000" dirty="0">
                <a:solidFill>
                  <a:schemeClr val="tx1">
                    <a:lumMod val="95000"/>
                    <a:lumOff val="5000"/>
                  </a:schemeClr>
                </a:solidFill>
                <a:latin typeface="Vazir" panose="020B0603030804020204" pitchFamily="34" charset="-78"/>
                <a:cs typeface="B Titr" panose="00000700000000000000" pitchFamily="2" charset="-78"/>
              </a:rPr>
              <a:t> زمستان ..........</a:t>
            </a:r>
            <a:endParaRPr lang="fa-IR" sz="2000" dirty="0">
              <a:solidFill>
                <a:schemeClr val="tx1">
                  <a:lumMod val="95000"/>
                  <a:lumOff val="5000"/>
                </a:schemeClr>
              </a:solidFill>
              <a:latin typeface="Vazir" panose="020B0603030804020204" pitchFamily="34" charset="-78"/>
              <a:cs typeface="B Titr" panose="00000700000000000000" pitchFamily="2" charset="-78"/>
              <a:hlinkClick r:id="rId3">
                <a:extLst>
                  <a:ext uri="{A12FA001-AC4F-418D-AE19-62706E023703}">
                    <ahyp:hlinkClr xmlns:ahyp="http://schemas.microsoft.com/office/drawing/2018/hyperlinkcolor" val="tx"/>
                  </a:ext>
                </a:extLst>
              </a:hlinkClick>
            </a:endParaRPr>
          </a:p>
          <a:p>
            <a:pPr algn="ctr"/>
            <a:endParaRPr lang="fa-IR" sz="2400" b="1" dirty="0">
              <a:latin typeface="Shabnam" panose="020B0603030804020204" pitchFamily="34" charset="-78"/>
              <a:cs typeface="B Titr" panose="00000700000000000000" pitchFamily="2" charset="-78"/>
            </a:endParaRPr>
          </a:p>
        </p:txBody>
      </p:sp>
      <p:pic>
        <p:nvPicPr>
          <p:cNvPr id="11" name="Graphic 10">
            <a:extLst>
              <a:ext uri="{FF2B5EF4-FFF2-40B4-BE49-F238E27FC236}">
                <a16:creationId xmlns:a16="http://schemas.microsoft.com/office/drawing/2014/main" id="{965FA116-38FE-2B09-F7FB-AC9EF573B7F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53304" y="728811"/>
            <a:ext cx="1721131" cy="1721131"/>
          </a:xfrm>
          <a:prstGeom prst="rect">
            <a:avLst/>
          </a:prstGeom>
        </p:spPr>
      </p:pic>
      <p:sp>
        <p:nvSpPr>
          <p:cNvPr id="12" name="Rectangle 11">
            <a:extLst>
              <a:ext uri="{FF2B5EF4-FFF2-40B4-BE49-F238E27FC236}">
                <a16:creationId xmlns:a16="http://schemas.microsoft.com/office/drawing/2014/main" id="{7B0F0F46-FC12-1691-2CA3-2C2C0B5F7710}"/>
              </a:ext>
            </a:extLst>
          </p:cNvPr>
          <p:cNvSpPr/>
          <p:nvPr/>
        </p:nvSpPr>
        <p:spPr>
          <a:xfrm>
            <a:off x="1231545" y="4520377"/>
            <a:ext cx="3164649" cy="461665"/>
          </a:xfrm>
          <a:prstGeom prst="rect">
            <a:avLst/>
          </a:prstGeom>
        </p:spPr>
        <p:txBody>
          <a:bodyPr wrap="none">
            <a:spAutoFit/>
          </a:bodyPr>
          <a:lstStyle/>
          <a:p>
            <a:pPr algn="ctr" rtl="1"/>
            <a:r>
              <a:rPr lang="fa-IR" sz="2400" dirty="0">
                <a:solidFill>
                  <a:schemeClr val="tx1">
                    <a:lumMod val="95000"/>
                    <a:lumOff val="5000"/>
                  </a:schemeClr>
                </a:solidFill>
                <a:latin typeface="Lalezar" panose="00000500000000000000" pitchFamily="50" charset="-78"/>
                <a:cs typeface="B Titr" panose="00000700000000000000" pitchFamily="2" charset="-78"/>
              </a:rPr>
              <a:t>استاد راهنما: علیرضا عزیزی</a:t>
            </a:r>
          </a:p>
        </p:txBody>
      </p:sp>
    </p:spTree>
    <p:extLst>
      <p:ext uri="{BB962C8B-B14F-4D97-AF65-F5344CB8AC3E}">
        <p14:creationId xmlns:p14="http://schemas.microsoft.com/office/powerpoint/2010/main" val="8536893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260258" y="383147"/>
            <a:ext cx="5558284" cy="369332"/>
          </a:xfrm>
          <a:prstGeom prst="rect">
            <a:avLst/>
          </a:prstGeom>
        </p:spPr>
        <p:txBody>
          <a:bodyPr wrap="square">
            <a:spAutoFit/>
          </a:bodyPr>
          <a:lstStyle/>
          <a:p>
            <a:pPr algn="r" rtl="1"/>
            <a:r>
              <a:rPr lang="fa-IR" b="1" dirty="0">
                <a:latin typeface="Times New Roman" panose="02020603050405020304" pitchFamily="18" charset="0"/>
                <a:cs typeface="B Titr" panose="00000700000000000000" pitchFamily="2" charset="-78"/>
              </a:rPr>
              <a:t>کاربرد اصلی </a:t>
            </a:r>
            <a:r>
              <a:rPr lang="en-US" b="1" dirty="0">
                <a:latin typeface="Times New Roman" panose="02020603050405020304" pitchFamily="18" charset="0"/>
                <a:cs typeface="B Titr" panose="00000700000000000000" pitchFamily="2" charset="-78"/>
              </a:rPr>
              <a:t>CSS</a:t>
            </a:r>
          </a:p>
        </p:txBody>
      </p:sp>
      <p:sp>
        <p:nvSpPr>
          <p:cNvPr id="6" name="Rectangle 5"/>
          <p:cNvSpPr/>
          <p:nvPr/>
        </p:nvSpPr>
        <p:spPr>
          <a:xfrm>
            <a:off x="835742" y="1434352"/>
            <a:ext cx="10567268" cy="1685077"/>
          </a:xfrm>
          <a:prstGeom prst="rect">
            <a:avLst/>
          </a:prstGeom>
        </p:spPr>
        <p:txBody>
          <a:bodyPr wrap="square">
            <a:spAutoFit/>
          </a:bodyPr>
          <a:lstStyle/>
          <a:p>
            <a:pPr algn="r" rtl="1">
              <a:lnSpc>
                <a:spcPct val="200000"/>
              </a:lnSpc>
            </a:pPr>
            <a:r>
              <a:rPr lang="en-US" b="1" dirty="0">
                <a:cs typeface="B Nazanin" panose="00000400000000000000" pitchFamily="2" charset="-78"/>
              </a:rPr>
              <a:t>CSS </a:t>
            </a:r>
            <a:r>
              <a:rPr lang="fa-IR" dirty="0">
                <a:latin typeface="Times New Roman" panose="02020603050405020304" pitchFamily="18" charset="0"/>
                <a:cs typeface="B Nazanin" panose="00000400000000000000" pitchFamily="2" charset="-78"/>
              </a:rPr>
              <a:t> ابزاری است که بوسیله‌ی آن میتوانید صفحات وب خود را زیبا و چشم نواز کنید. شما با استفاده از </a:t>
            </a:r>
            <a:r>
              <a:rPr lang="en-US" dirty="0">
                <a:latin typeface="Times New Roman" panose="02020603050405020304" pitchFamily="18" charset="0"/>
                <a:cs typeface="B Nazanin" panose="00000400000000000000" pitchFamily="2" charset="-78"/>
              </a:rPr>
              <a:t>HTML </a:t>
            </a:r>
            <a:r>
              <a:rPr lang="fa-IR" dirty="0">
                <a:latin typeface="Times New Roman" panose="02020603050405020304" pitchFamily="18" charset="0"/>
                <a:cs typeface="B Nazanin" panose="00000400000000000000" pitchFamily="2" charset="-78"/>
              </a:rPr>
              <a:t>میتوانید ساختار کلی صفحه وب خود را بسازید و در واقع اسکلت بندی صفحه‌ی وب خود را داشته باشید. و حالا با استفاده از </a:t>
            </a:r>
            <a:r>
              <a:rPr lang="en-US" dirty="0">
                <a:latin typeface="Times New Roman" panose="02020603050405020304" pitchFamily="18" charset="0"/>
                <a:cs typeface="B Nazanin" panose="00000400000000000000" pitchFamily="2" charset="-78"/>
              </a:rPr>
              <a:t>CSS </a:t>
            </a:r>
            <a:r>
              <a:rPr lang="fa-IR" dirty="0">
                <a:latin typeface="Times New Roman" panose="02020603050405020304" pitchFamily="18" charset="0"/>
                <a:cs typeface="B Nazanin" panose="00000400000000000000" pitchFamily="2" charset="-78"/>
              </a:rPr>
              <a:t>میتوانید ساختار سایت خودتان را زیبا کنید، به آن رنگ اضافه کنید، اندازه‌ی آن‌ها را مشخص کنید، روش نمایش آن‌ها را تنظیم کنید و... .</a:t>
            </a:r>
            <a:endParaRPr lang="en-US" dirty="0">
              <a:latin typeface="Times New Roman" panose="02020603050405020304" pitchFamily="18" charset="0"/>
              <a:cs typeface="B Nazanin" panose="00000400000000000000" pitchFamily="2" charset="-78"/>
            </a:endParaRPr>
          </a:p>
        </p:txBody>
      </p:sp>
      <p:sp>
        <p:nvSpPr>
          <p:cNvPr id="7" name="Rectangle 6"/>
          <p:cNvSpPr/>
          <p:nvPr/>
        </p:nvSpPr>
        <p:spPr>
          <a:xfrm>
            <a:off x="3152859" y="3250145"/>
            <a:ext cx="5933034" cy="577081"/>
          </a:xfrm>
          <a:prstGeom prst="rect">
            <a:avLst/>
          </a:prstGeom>
        </p:spPr>
        <p:txBody>
          <a:bodyPr wrap="none">
            <a:spAutoFit/>
          </a:bodyPr>
          <a:lstStyle/>
          <a:p>
            <a:pPr algn="justLow" rtl="1">
              <a:lnSpc>
                <a:spcPct val="200000"/>
              </a:lnSpc>
            </a:pPr>
            <a:r>
              <a:rPr lang="fa-IR" dirty="0">
                <a:solidFill>
                  <a:srgbClr val="FF0000"/>
                </a:solidFill>
                <a:latin typeface="Times New Roman" panose="02020603050405020304" pitchFamily="18" charset="0"/>
                <a:cs typeface="B Nazanin" panose="00000400000000000000" pitchFamily="2" charset="-78"/>
              </a:rPr>
              <a:t>در واقع </a:t>
            </a:r>
            <a:r>
              <a:rPr lang="en-US" dirty="0">
                <a:solidFill>
                  <a:srgbClr val="FF0000"/>
                </a:solidFill>
                <a:latin typeface="Times New Roman" panose="02020603050405020304" pitchFamily="18" charset="0"/>
                <a:cs typeface="B Nazanin" panose="00000400000000000000" pitchFamily="2" charset="-78"/>
              </a:rPr>
              <a:t>CSS </a:t>
            </a:r>
            <a:r>
              <a:rPr lang="fa-IR" dirty="0">
                <a:solidFill>
                  <a:srgbClr val="FF0000"/>
                </a:solidFill>
                <a:latin typeface="Times New Roman" panose="02020603050405020304" pitchFamily="18" charset="0"/>
                <a:cs typeface="B Nazanin" panose="00000400000000000000" pitchFamily="2" charset="-78"/>
              </a:rPr>
              <a:t> به شما کمک میکند تا صفحات وب زیبا و چشم نوازی داشته باشید.</a:t>
            </a:r>
            <a:endParaRPr lang="en-US" dirty="0">
              <a:solidFill>
                <a:srgbClr val="FF0000"/>
              </a:solidFill>
              <a:latin typeface="Times New Roman" panose="02020603050405020304" pitchFamily="18" charset="0"/>
              <a:cs typeface="B Nazanin" panose="00000400000000000000" pitchFamily="2" charset="-78"/>
            </a:endParaRPr>
          </a:p>
        </p:txBody>
      </p:sp>
      <p:pic>
        <p:nvPicPr>
          <p:cNvPr id="3" name="Picture 2">
            <a:extLst>
              <a:ext uri="{FF2B5EF4-FFF2-40B4-BE49-F238E27FC236}">
                <a16:creationId xmlns:a16="http://schemas.microsoft.com/office/drawing/2014/main" id="{799C64BC-353C-C5F0-0A46-09B8C5A4992B}"/>
              </a:ext>
            </a:extLst>
          </p:cNvPr>
          <p:cNvPicPr>
            <a:picLocks noChangeAspect="1"/>
          </p:cNvPicPr>
          <p:nvPr/>
        </p:nvPicPr>
        <p:blipFill rotWithShape="1">
          <a:blip r:embed="rId2">
            <a:clrChange>
              <a:clrFrom>
                <a:srgbClr val="F9FAFB"/>
              </a:clrFrom>
              <a:clrTo>
                <a:srgbClr val="F9FAFB">
                  <a:alpha val="0"/>
                </a:srgbClr>
              </a:clrTo>
            </a:clrChange>
            <a:extLst>
              <a:ext uri="{28A0092B-C50C-407E-A947-70E740481C1C}">
                <a14:useLocalDpi xmlns:a14="http://schemas.microsoft.com/office/drawing/2010/main" val="0"/>
              </a:ext>
            </a:extLst>
          </a:blip>
          <a:srcRect t="12584" b="33244"/>
          <a:stretch/>
        </p:blipFill>
        <p:spPr>
          <a:xfrm>
            <a:off x="2437809" y="3957942"/>
            <a:ext cx="7316381" cy="2608279"/>
          </a:xfrm>
          <a:prstGeom prst="rect">
            <a:avLst/>
          </a:prstGeom>
        </p:spPr>
      </p:pic>
      <p:sp>
        <p:nvSpPr>
          <p:cNvPr id="2" name="Rectangle 1">
            <a:extLst>
              <a:ext uri="{FF2B5EF4-FFF2-40B4-BE49-F238E27FC236}">
                <a16:creationId xmlns:a16="http://schemas.microsoft.com/office/drawing/2014/main" id="{52BBAECC-2457-0222-DE29-AE16813DEE69}"/>
              </a:ext>
            </a:extLst>
          </p:cNvPr>
          <p:cNvSpPr/>
          <p:nvPr/>
        </p:nvSpPr>
        <p:spPr>
          <a:xfrm>
            <a:off x="273377" y="358745"/>
            <a:ext cx="5822623" cy="338554"/>
          </a:xfrm>
          <a:prstGeom prst="rect">
            <a:avLst/>
          </a:prstGeom>
        </p:spPr>
        <p:txBody>
          <a:bodyPr wrap="square">
            <a:spAutoFit/>
          </a:bodyPr>
          <a:lstStyle/>
          <a:p>
            <a:pPr algn="ctr" rtl="1"/>
            <a:r>
              <a:rPr lang="fa-IR" sz="1600" b="1" dirty="0">
                <a:latin typeface="Times New Roman" panose="02020603050405020304" pitchFamily="18" charset="0"/>
                <a:cs typeface="B Titr" panose="00000700000000000000" pitchFamily="2" charset="-78"/>
              </a:rPr>
              <a:t>دانشجوی دانشگاه صنعتی شریف | دانشگده مهندسی کامپیوتر</a:t>
            </a:r>
            <a:endParaRPr lang="en-US" sz="16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22514055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948516" y="383147"/>
            <a:ext cx="4870026" cy="369332"/>
          </a:xfrm>
          <a:prstGeom prst="rect">
            <a:avLst/>
          </a:prstGeom>
        </p:spPr>
        <p:txBody>
          <a:bodyPr wrap="square">
            <a:spAutoFit/>
          </a:bodyPr>
          <a:lstStyle/>
          <a:p>
            <a:pPr algn="r" rtl="1"/>
            <a:r>
              <a:rPr lang="fa-IR" b="1" dirty="0">
                <a:latin typeface="Times New Roman" panose="02020603050405020304" pitchFamily="18" charset="0"/>
                <a:cs typeface="B Titr" panose="00000700000000000000" pitchFamily="2" charset="-78"/>
              </a:rPr>
              <a:t>کاربرد اصلی </a:t>
            </a:r>
            <a:r>
              <a:rPr lang="en-US" b="1" dirty="0">
                <a:latin typeface="Times New Roman" panose="02020603050405020304" pitchFamily="18" charset="0"/>
                <a:cs typeface="B Titr" panose="00000700000000000000" pitchFamily="2" charset="-78"/>
              </a:rPr>
              <a:t>CSS</a:t>
            </a:r>
          </a:p>
        </p:txBody>
      </p:sp>
      <p:sp>
        <p:nvSpPr>
          <p:cNvPr id="2" name="Rectangle 1"/>
          <p:cNvSpPr/>
          <p:nvPr/>
        </p:nvSpPr>
        <p:spPr>
          <a:xfrm>
            <a:off x="6740164" y="1312134"/>
            <a:ext cx="4978265" cy="4439933"/>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یک ساختمان را تصور کنید</a:t>
            </a:r>
          </a:p>
          <a:p>
            <a:pPr algn="justLow" rtl="1">
              <a:lnSpc>
                <a:spcPct val="200000"/>
              </a:lnSpc>
            </a:pPr>
            <a:r>
              <a:rPr lang="fa-IR" dirty="0">
                <a:latin typeface="Times New Roman" panose="02020603050405020304" pitchFamily="18" charset="0"/>
                <a:cs typeface="B Nazanin" panose="00000400000000000000" pitchFamily="2" charset="-78"/>
              </a:rPr>
              <a:t>طراحی وب را میتوانیم به ساختمان سازی تشبیه کنیم.</a:t>
            </a:r>
            <a:endParaRPr lang="en-US" dirty="0">
              <a:latin typeface="Times New Roman" panose="02020603050405020304" pitchFamily="18" charset="0"/>
              <a:cs typeface="B Nazanin" panose="00000400000000000000" pitchFamily="2" charset="-78"/>
            </a:endParaRPr>
          </a:p>
          <a:p>
            <a:pPr algn="justLow" rtl="1">
              <a:lnSpc>
                <a:spcPct val="200000"/>
              </a:lnSpc>
            </a:pPr>
            <a:r>
              <a:rPr lang="fa-IR" dirty="0">
                <a:latin typeface="Times New Roman" panose="02020603050405020304" pitchFamily="18" charset="0"/>
                <a:cs typeface="B Nazanin" panose="00000400000000000000" pitchFamily="2" charset="-78"/>
              </a:rPr>
              <a:t>در ساختمان سازی، معمولا دو مرحله‌ی اصلی وجود دارد:</a:t>
            </a:r>
          </a:p>
          <a:p>
            <a:pPr indent="-285750" algn="justLow" rtl="1">
              <a:lnSpc>
                <a:spcPct val="200000"/>
              </a:lnSpc>
              <a:buFont typeface="Arial" panose="020B0604020202020204" pitchFamily="34" charset="0"/>
              <a:buChar char="•"/>
            </a:pPr>
            <a:r>
              <a:rPr lang="fa-IR" dirty="0">
                <a:latin typeface="Times New Roman" panose="02020603050405020304" pitchFamily="18" charset="0"/>
                <a:cs typeface="B Nazanin" panose="00000400000000000000" pitchFamily="2" charset="-78"/>
              </a:rPr>
              <a:t>در مرحله‌ اول اسکلت بندی ساختمان با سیمان، بتن، میلگرد و... صورت میگیرد.</a:t>
            </a:r>
          </a:p>
          <a:p>
            <a:pPr indent="-285750" algn="justLow" rtl="1">
              <a:lnSpc>
                <a:spcPct val="200000"/>
              </a:lnSpc>
              <a:buFont typeface="Arial" panose="020B0604020202020204" pitchFamily="34" charset="0"/>
              <a:buChar char="•"/>
            </a:pPr>
            <a:r>
              <a:rPr lang="fa-IR" dirty="0">
                <a:latin typeface="Times New Roman" panose="02020603050405020304" pitchFamily="18" charset="0"/>
                <a:cs typeface="B Nazanin" panose="00000400000000000000" pitchFamily="2" charset="-78"/>
              </a:rPr>
              <a:t>در مرحله‌ی دوم زیباسازی ساختمان با گچ بری،‌ رنگ آمیزی، نورپردازی و... انجام میشود.</a:t>
            </a:r>
            <a:endParaRPr lang="en-US" dirty="0">
              <a:latin typeface="Times New Roman" panose="02020603050405020304" pitchFamily="18" charset="0"/>
              <a:cs typeface="B Nazanin" panose="00000400000000000000" pitchFamily="2" charset="-78"/>
            </a:endParaRPr>
          </a:p>
          <a:p>
            <a:pPr algn="justLow" rtl="1">
              <a:lnSpc>
                <a:spcPct val="200000"/>
              </a:lnSpc>
            </a:pPr>
            <a:endParaRPr lang="en-US" dirty="0">
              <a:latin typeface="Times New Roman" panose="02020603050405020304" pitchFamily="18" charset="0"/>
              <a:cs typeface="B Nazanin" panose="00000400000000000000" pitchFamily="2" charset="-78"/>
            </a:endParaRPr>
          </a:p>
        </p:txBody>
      </p:sp>
      <p:pic>
        <p:nvPicPr>
          <p:cNvPr id="8" name="Picture 7">
            <a:extLst>
              <a:ext uri="{FF2B5EF4-FFF2-40B4-BE49-F238E27FC236}">
                <a16:creationId xmlns:a16="http://schemas.microsoft.com/office/drawing/2014/main" id="{E64E3CDF-2EC3-2E1B-1720-407E42DBFEF6}"/>
              </a:ext>
            </a:extLst>
          </p:cNvPr>
          <p:cNvPicPr>
            <a:picLocks noChangeAspect="1"/>
          </p:cNvPicPr>
          <p:nvPr/>
        </p:nvPicPr>
        <p:blipFill rotWithShape="1">
          <a:blip r:embed="rId2">
            <a:extLst>
              <a:ext uri="{28A0092B-C50C-407E-A947-70E740481C1C}">
                <a14:useLocalDpi xmlns:a14="http://schemas.microsoft.com/office/drawing/2010/main" val="0"/>
              </a:ext>
            </a:extLst>
          </a:blip>
          <a:srcRect b="9141"/>
          <a:stretch/>
        </p:blipFill>
        <p:spPr>
          <a:xfrm>
            <a:off x="661914" y="1074674"/>
            <a:ext cx="5286602" cy="5187629"/>
          </a:xfrm>
          <a:prstGeom prst="rect">
            <a:avLst/>
          </a:prstGeom>
        </p:spPr>
      </p:pic>
      <p:sp>
        <p:nvSpPr>
          <p:cNvPr id="9" name="Rectangle 8">
            <a:extLst>
              <a:ext uri="{FF2B5EF4-FFF2-40B4-BE49-F238E27FC236}">
                <a16:creationId xmlns:a16="http://schemas.microsoft.com/office/drawing/2014/main" id="{FF93642E-3C47-EEB5-2260-BC979D0FFB67}"/>
              </a:ext>
            </a:extLst>
          </p:cNvPr>
          <p:cNvSpPr/>
          <p:nvPr/>
        </p:nvSpPr>
        <p:spPr>
          <a:xfrm>
            <a:off x="273377" y="358745"/>
            <a:ext cx="5822623" cy="338554"/>
          </a:xfrm>
          <a:prstGeom prst="rect">
            <a:avLst/>
          </a:prstGeom>
        </p:spPr>
        <p:txBody>
          <a:bodyPr wrap="square">
            <a:spAutoFit/>
          </a:bodyPr>
          <a:lstStyle/>
          <a:p>
            <a:pPr algn="ctr" rtl="1"/>
            <a:r>
              <a:rPr lang="fa-IR" sz="1600" b="1" dirty="0">
                <a:latin typeface="Times New Roman" panose="02020603050405020304" pitchFamily="18" charset="0"/>
                <a:cs typeface="B Titr" panose="00000700000000000000" pitchFamily="2" charset="-78"/>
              </a:rPr>
              <a:t>دانشجوی دانشگاه صنعتی شریف | دانشگده مهندسی کامپیوتر</a:t>
            </a:r>
            <a:endParaRPr lang="en-US" sz="16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29864032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420465" y="383147"/>
            <a:ext cx="4398077" cy="369332"/>
          </a:xfrm>
          <a:prstGeom prst="rect">
            <a:avLst/>
          </a:prstGeom>
        </p:spPr>
        <p:txBody>
          <a:bodyPr wrap="square">
            <a:spAutoFit/>
          </a:bodyPr>
          <a:lstStyle/>
          <a:p>
            <a:pPr algn="r" rtl="1"/>
            <a:r>
              <a:rPr lang="fa-IR" b="1" dirty="0">
                <a:latin typeface="Times New Roman" panose="02020603050405020304" pitchFamily="18" charset="0"/>
                <a:cs typeface="B Titr" panose="00000700000000000000" pitchFamily="2" charset="-78"/>
              </a:rPr>
              <a:t>کاربرد اصلی </a:t>
            </a:r>
            <a:r>
              <a:rPr lang="en-US" b="1" dirty="0">
                <a:latin typeface="Times New Roman" panose="02020603050405020304" pitchFamily="18" charset="0"/>
                <a:cs typeface="B Titr" panose="00000700000000000000" pitchFamily="2" charset="-78"/>
              </a:rPr>
              <a:t>CSS</a:t>
            </a:r>
          </a:p>
        </p:txBody>
      </p:sp>
      <p:sp>
        <p:nvSpPr>
          <p:cNvPr id="2" name="Rectangle 1"/>
          <p:cNvSpPr/>
          <p:nvPr/>
        </p:nvSpPr>
        <p:spPr>
          <a:xfrm>
            <a:off x="580104" y="1004892"/>
            <a:ext cx="11031792" cy="2308324"/>
          </a:xfrm>
          <a:prstGeom prst="rect">
            <a:avLst/>
          </a:prstGeom>
        </p:spPr>
        <p:txBody>
          <a:bodyPr wrap="square">
            <a:spAutoFit/>
          </a:bodyPr>
          <a:lstStyle/>
          <a:p>
            <a:pPr algn="ctr" rtl="1">
              <a:lnSpc>
                <a:spcPct val="200000"/>
              </a:lnSpc>
            </a:pPr>
            <a:r>
              <a:rPr lang="fa-IR" dirty="0">
                <a:latin typeface="Times New Roman" panose="02020603050405020304" pitchFamily="18" charset="0"/>
                <a:cs typeface="B Nazanin" panose="00000400000000000000" pitchFamily="2" charset="-78"/>
              </a:rPr>
              <a:t>طراحی سایت نیز دقیقا به همین صورت است:</a:t>
            </a:r>
          </a:p>
          <a:p>
            <a:pPr indent="-342900" algn="ctr" rtl="1">
              <a:lnSpc>
                <a:spcPct val="200000"/>
              </a:lnSpc>
              <a:buFont typeface="+mj-lt"/>
              <a:buAutoNum type="arabicPeriod"/>
            </a:pPr>
            <a:r>
              <a:rPr lang="fa-IR" dirty="0">
                <a:latin typeface="Times New Roman" panose="02020603050405020304" pitchFamily="18" charset="0"/>
                <a:cs typeface="B Nazanin" panose="00000400000000000000" pitchFamily="2" charset="-78"/>
              </a:rPr>
              <a:t>در مرحله‌ی اول شما با استفاده از </a:t>
            </a:r>
            <a:r>
              <a:rPr lang="en-US" dirty="0">
                <a:latin typeface="Times New Roman" panose="02020603050405020304" pitchFamily="18" charset="0"/>
                <a:cs typeface="B Nazanin" panose="00000400000000000000" pitchFamily="2" charset="-78"/>
              </a:rPr>
              <a:t>HTML، </a:t>
            </a:r>
            <a:r>
              <a:rPr lang="fa-IR" dirty="0">
                <a:latin typeface="Times New Roman" panose="02020603050405020304" pitchFamily="18" charset="0"/>
                <a:cs typeface="B Nazanin" panose="00000400000000000000" pitchFamily="2" charset="-78"/>
              </a:rPr>
              <a:t>ساختار کلی صفحه وب خود را میسازید و در واقع اسکلت بندی آن‌را انجام میدهید و مشخص میکنید که در صفحه وب‌تان به چه چیزهایی نیاز دارید.</a:t>
            </a:r>
          </a:p>
          <a:p>
            <a:pPr indent="-342900" algn="ctr" rtl="1">
              <a:lnSpc>
                <a:spcPct val="200000"/>
              </a:lnSpc>
              <a:buFont typeface="+mj-lt"/>
              <a:buAutoNum type="arabicPeriod"/>
            </a:pPr>
            <a:r>
              <a:rPr lang="fa-IR" dirty="0">
                <a:latin typeface="Times New Roman" panose="02020603050405020304" pitchFamily="18" charset="0"/>
                <a:cs typeface="B Nazanin" panose="00000400000000000000" pitchFamily="2" charset="-78"/>
              </a:rPr>
              <a:t>در مرحله‌ی بعد با استفاده از </a:t>
            </a:r>
            <a:r>
              <a:rPr lang="en-US" dirty="0">
                <a:latin typeface="Times New Roman" panose="02020603050405020304" pitchFamily="18" charset="0"/>
                <a:cs typeface="B Nazanin" panose="00000400000000000000" pitchFamily="2" charset="-78"/>
              </a:rPr>
              <a:t>CSS، </a:t>
            </a:r>
            <a:r>
              <a:rPr lang="fa-IR" dirty="0">
                <a:latin typeface="Times New Roman" panose="02020603050405020304" pitchFamily="18" charset="0"/>
                <a:cs typeface="B Nazanin" panose="00000400000000000000" pitchFamily="2" charset="-78"/>
              </a:rPr>
              <a:t>اقدام به زیباسازی، رنگ دهی و... میکنید و به صفحه وب خودتان جذابیت های ظاهری اضافه میکنید.</a:t>
            </a:r>
            <a:endParaRPr lang="en-US" dirty="0">
              <a:latin typeface="Times New Roman" panose="02020603050405020304" pitchFamily="18" charset="0"/>
              <a:cs typeface="B Nazanin" panose="00000400000000000000" pitchFamily="2" charset="-78"/>
            </a:endParaRPr>
          </a:p>
        </p:txBody>
      </p:sp>
      <p:pic>
        <p:nvPicPr>
          <p:cNvPr id="4" name="Picture 3">
            <a:extLst>
              <a:ext uri="{FF2B5EF4-FFF2-40B4-BE49-F238E27FC236}">
                <a16:creationId xmlns:a16="http://schemas.microsoft.com/office/drawing/2014/main" id="{2798F108-CA3F-49CE-1262-389B444406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58738" y="3875968"/>
            <a:ext cx="7874524" cy="2419775"/>
          </a:xfrm>
          <a:prstGeom prst="rect">
            <a:avLst/>
          </a:prstGeom>
        </p:spPr>
      </p:pic>
      <p:sp>
        <p:nvSpPr>
          <p:cNvPr id="6" name="Rectangle 5">
            <a:extLst>
              <a:ext uri="{FF2B5EF4-FFF2-40B4-BE49-F238E27FC236}">
                <a16:creationId xmlns:a16="http://schemas.microsoft.com/office/drawing/2014/main" id="{83F01004-3561-59EB-CDBA-0199112488F4}"/>
              </a:ext>
            </a:extLst>
          </p:cNvPr>
          <p:cNvSpPr/>
          <p:nvPr/>
        </p:nvSpPr>
        <p:spPr>
          <a:xfrm>
            <a:off x="273377" y="358745"/>
            <a:ext cx="5822623" cy="338554"/>
          </a:xfrm>
          <a:prstGeom prst="rect">
            <a:avLst/>
          </a:prstGeom>
        </p:spPr>
        <p:txBody>
          <a:bodyPr wrap="square">
            <a:spAutoFit/>
          </a:bodyPr>
          <a:lstStyle/>
          <a:p>
            <a:pPr algn="ctr" rtl="1"/>
            <a:r>
              <a:rPr lang="fa-IR" sz="1600" b="1" dirty="0">
                <a:latin typeface="Times New Roman" panose="02020603050405020304" pitchFamily="18" charset="0"/>
                <a:cs typeface="B Titr" panose="00000700000000000000" pitchFamily="2" charset="-78"/>
              </a:rPr>
              <a:t>دانشجوی دانشگاه صنعتی شریف | دانشگده مهندسی کامپیوتر</a:t>
            </a:r>
            <a:endParaRPr lang="en-US" sz="16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32166552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958348" y="383147"/>
            <a:ext cx="4860194" cy="369332"/>
          </a:xfrm>
          <a:prstGeom prst="rect">
            <a:avLst/>
          </a:prstGeom>
        </p:spPr>
        <p:txBody>
          <a:bodyPr wrap="square">
            <a:spAutoFit/>
          </a:bodyPr>
          <a:lstStyle/>
          <a:p>
            <a:pPr algn="r" rtl="1"/>
            <a:r>
              <a:rPr lang="fa-IR" b="1" dirty="0">
                <a:latin typeface="Times New Roman" panose="02020603050405020304" pitchFamily="18" charset="0"/>
                <a:cs typeface="B Titr" panose="00000700000000000000" pitchFamily="2" charset="-78"/>
              </a:rPr>
              <a:t>کاربرد اصلی </a:t>
            </a:r>
            <a:r>
              <a:rPr lang="en-US" b="1" dirty="0">
                <a:latin typeface="Times New Roman" panose="02020603050405020304" pitchFamily="18" charset="0"/>
                <a:cs typeface="B Titr" panose="00000700000000000000" pitchFamily="2" charset="-78"/>
              </a:rPr>
              <a:t>CSS</a:t>
            </a:r>
          </a:p>
        </p:txBody>
      </p:sp>
      <p:sp>
        <p:nvSpPr>
          <p:cNvPr id="2" name="Rectangle 1"/>
          <p:cNvSpPr/>
          <p:nvPr/>
        </p:nvSpPr>
        <p:spPr>
          <a:xfrm>
            <a:off x="7467235" y="1575309"/>
            <a:ext cx="4133603" cy="4439933"/>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یا مثلا یک انسان را تصور کنید.</a:t>
            </a:r>
          </a:p>
          <a:p>
            <a:pPr algn="justLow" rtl="1">
              <a:lnSpc>
                <a:spcPct val="200000"/>
              </a:lnSpc>
            </a:pPr>
            <a:r>
              <a:rPr lang="fa-IR" dirty="0">
                <a:latin typeface="Times New Roman" panose="02020603050405020304" pitchFamily="18" charset="0"/>
                <a:cs typeface="B Nazanin" panose="00000400000000000000" pitchFamily="2" charset="-78"/>
              </a:rPr>
              <a:t>در مثالی دیگر، میتوانیم یک انسان را مثال بزنیم.</a:t>
            </a:r>
            <a:endParaRPr lang="en-US" dirty="0">
              <a:latin typeface="Times New Roman" panose="02020603050405020304" pitchFamily="18" charset="0"/>
              <a:cs typeface="B Nazanin" panose="00000400000000000000" pitchFamily="2" charset="-78"/>
            </a:endParaRPr>
          </a:p>
          <a:p>
            <a:pPr algn="justLow" rtl="1">
              <a:lnSpc>
                <a:spcPct val="200000"/>
              </a:lnSpc>
            </a:pPr>
            <a:r>
              <a:rPr lang="fa-IR" dirty="0">
                <a:latin typeface="Times New Roman" panose="02020603050405020304" pitchFamily="18" charset="0"/>
                <a:cs typeface="B Nazanin" panose="00000400000000000000" pitchFamily="2" charset="-78"/>
              </a:rPr>
              <a:t>اگر شما بدن یک انسان را در نظر بگیرید:</a:t>
            </a:r>
          </a:p>
          <a:p>
            <a:pPr indent="-285750" algn="justLow" rtl="1">
              <a:lnSpc>
                <a:spcPct val="200000"/>
              </a:lnSpc>
              <a:buFont typeface="Arial" panose="020B0604020202020204" pitchFamily="34" charset="0"/>
              <a:buChar char="•"/>
            </a:pPr>
            <a:r>
              <a:rPr lang="fa-IR" dirty="0">
                <a:latin typeface="Times New Roman" panose="02020603050405020304" pitchFamily="18" charset="0"/>
                <a:cs typeface="B Nazanin" panose="00000400000000000000" pitchFamily="2" charset="-78"/>
              </a:rPr>
              <a:t>استخوان ها و اسکلت بندی بدن انسان را میشود به </a:t>
            </a:r>
            <a:r>
              <a:rPr lang="en-US" dirty="0">
                <a:latin typeface="Times New Roman" panose="02020603050405020304" pitchFamily="18" charset="0"/>
                <a:cs typeface="B Nazanin" panose="00000400000000000000" pitchFamily="2" charset="-78"/>
              </a:rPr>
              <a:t>HTML </a:t>
            </a:r>
            <a:r>
              <a:rPr lang="fa-IR" dirty="0">
                <a:latin typeface="Times New Roman" panose="02020603050405020304" pitchFamily="18" charset="0"/>
                <a:cs typeface="B Nazanin" panose="00000400000000000000" pitchFamily="2" charset="-78"/>
              </a:rPr>
              <a:t> تشبیه کرد.</a:t>
            </a:r>
          </a:p>
          <a:p>
            <a:pPr indent="-285750" algn="justLow" rtl="1">
              <a:lnSpc>
                <a:spcPct val="200000"/>
              </a:lnSpc>
              <a:buFont typeface="Arial" panose="020B0604020202020204" pitchFamily="34" charset="0"/>
              <a:buChar char="•"/>
            </a:pPr>
            <a:r>
              <a:rPr lang="fa-IR" dirty="0">
                <a:latin typeface="Times New Roman" panose="02020603050405020304" pitchFamily="18" charset="0"/>
                <a:cs typeface="B Nazanin" panose="00000400000000000000" pitchFamily="2" charset="-78"/>
              </a:rPr>
              <a:t>و ظاهر، لباس، مو، چهره و... را میتوان به </a:t>
            </a:r>
            <a:r>
              <a:rPr lang="en-US" dirty="0">
                <a:latin typeface="Times New Roman" panose="02020603050405020304" pitchFamily="18" charset="0"/>
                <a:cs typeface="B Nazanin" panose="00000400000000000000" pitchFamily="2" charset="-78"/>
              </a:rPr>
              <a:t>CSS </a:t>
            </a:r>
            <a:r>
              <a:rPr lang="fa-IR" dirty="0">
                <a:latin typeface="Times New Roman" panose="02020603050405020304" pitchFamily="18" charset="0"/>
                <a:cs typeface="B Nazanin" panose="00000400000000000000" pitchFamily="2" charset="-78"/>
              </a:rPr>
              <a:t>تشبیه کرد.</a:t>
            </a:r>
            <a:endParaRPr lang="en-US" dirty="0">
              <a:latin typeface="Times New Roman" panose="02020603050405020304" pitchFamily="18" charset="0"/>
              <a:cs typeface="B Nazanin" panose="00000400000000000000" pitchFamily="2" charset="-78"/>
            </a:endParaRPr>
          </a:p>
          <a:p>
            <a:pPr algn="justLow" rtl="1">
              <a:lnSpc>
                <a:spcPct val="200000"/>
              </a:lnSpc>
            </a:pPr>
            <a:endParaRPr lang="en-US" dirty="0">
              <a:latin typeface="Times New Roman" panose="02020603050405020304" pitchFamily="18" charset="0"/>
              <a:cs typeface="B Nazanin" panose="00000400000000000000" pitchFamily="2" charset="-78"/>
            </a:endParaRPr>
          </a:p>
        </p:txBody>
      </p:sp>
      <p:pic>
        <p:nvPicPr>
          <p:cNvPr id="7" name="Picture 6">
            <a:extLst>
              <a:ext uri="{FF2B5EF4-FFF2-40B4-BE49-F238E27FC236}">
                <a16:creationId xmlns:a16="http://schemas.microsoft.com/office/drawing/2014/main" id="{E6FA4744-AC0A-A1A0-4ACD-0C413E1FDA08}"/>
              </a:ext>
            </a:extLst>
          </p:cNvPr>
          <p:cNvPicPr>
            <a:picLocks noChangeAspect="1"/>
          </p:cNvPicPr>
          <p:nvPr/>
        </p:nvPicPr>
        <p:blipFill rotWithShape="1">
          <a:blip r:embed="rId2">
            <a:extLst>
              <a:ext uri="{28A0092B-C50C-407E-A947-70E740481C1C}">
                <a14:useLocalDpi xmlns:a14="http://schemas.microsoft.com/office/drawing/2010/main" val="0"/>
              </a:ext>
            </a:extLst>
          </a:blip>
          <a:srcRect t="6949"/>
          <a:stretch/>
        </p:blipFill>
        <p:spPr>
          <a:xfrm>
            <a:off x="496894" y="1348033"/>
            <a:ext cx="5773133" cy="5371917"/>
          </a:xfrm>
          <a:prstGeom prst="rect">
            <a:avLst/>
          </a:prstGeom>
        </p:spPr>
      </p:pic>
      <p:sp>
        <p:nvSpPr>
          <p:cNvPr id="8" name="Rectangle 7">
            <a:extLst>
              <a:ext uri="{FF2B5EF4-FFF2-40B4-BE49-F238E27FC236}">
                <a16:creationId xmlns:a16="http://schemas.microsoft.com/office/drawing/2014/main" id="{6DE01EC0-70D9-7786-D6F0-37E71F11CC85}"/>
              </a:ext>
            </a:extLst>
          </p:cNvPr>
          <p:cNvSpPr/>
          <p:nvPr/>
        </p:nvSpPr>
        <p:spPr>
          <a:xfrm>
            <a:off x="273377" y="358745"/>
            <a:ext cx="5822623" cy="338554"/>
          </a:xfrm>
          <a:prstGeom prst="rect">
            <a:avLst/>
          </a:prstGeom>
        </p:spPr>
        <p:txBody>
          <a:bodyPr wrap="square">
            <a:spAutoFit/>
          </a:bodyPr>
          <a:lstStyle/>
          <a:p>
            <a:pPr algn="ctr" rtl="1"/>
            <a:r>
              <a:rPr lang="fa-IR" sz="1600" b="1" dirty="0">
                <a:latin typeface="Times New Roman" panose="02020603050405020304" pitchFamily="18" charset="0"/>
                <a:cs typeface="B Titr" panose="00000700000000000000" pitchFamily="2" charset="-78"/>
              </a:rPr>
              <a:t>دانشجوی دانشگاه صنعتی شریف | دانشگده مهندسی کامپیوتر</a:t>
            </a:r>
            <a:endParaRPr lang="en-US" sz="16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25538655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528619" y="383147"/>
            <a:ext cx="4295866" cy="369332"/>
          </a:xfrm>
          <a:prstGeom prst="rect">
            <a:avLst/>
          </a:prstGeom>
        </p:spPr>
        <p:txBody>
          <a:bodyPr wrap="square">
            <a:spAutoFit/>
          </a:bodyPr>
          <a:lstStyle/>
          <a:p>
            <a:pPr algn="r" rtl="1"/>
            <a:r>
              <a:rPr lang="fa-IR" b="1" dirty="0">
                <a:latin typeface="Times New Roman" panose="02020603050405020304" pitchFamily="18" charset="0"/>
                <a:cs typeface="B Titr" panose="00000700000000000000" pitchFamily="2" charset="-78"/>
              </a:rPr>
              <a:t>کاربردهای </a:t>
            </a:r>
            <a:r>
              <a:rPr lang="en-US" b="1" dirty="0">
                <a:latin typeface="Times New Roman" panose="02020603050405020304" pitchFamily="18" charset="0"/>
                <a:cs typeface="B Titr" panose="00000700000000000000" pitchFamily="2" charset="-78"/>
              </a:rPr>
              <a:t>CSS</a:t>
            </a:r>
            <a:r>
              <a:rPr lang="fa-IR" b="1" dirty="0">
                <a:latin typeface="Times New Roman" panose="02020603050405020304" pitchFamily="18" charset="0"/>
                <a:cs typeface="B Titr" panose="00000700000000000000" pitchFamily="2" charset="-78"/>
              </a:rPr>
              <a:t>     </a:t>
            </a:r>
            <a:endParaRPr lang="en-US" b="1" dirty="0">
              <a:latin typeface="Times New Roman" panose="02020603050405020304" pitchFamily="18" charset="0"/>
              <a:cs typeface="B Titr" panose="00000700000000000000" pitchFamily="2" charset="-78"/>
            </a:endParaRPr>
          </a:p>
        </p:txBody>
      </p:sp>
      <p:sp>
        <p:nvSpPr>
          <p:cNvPr id="3" name="Rectangle 2"/>
          <p:cNvSpPr/>
          <p:nvPr/>
        </p:nvSpPr>
        <p:spPr>
          <a:xfrm>
            <a:off x="373626" y="3820318"/>
            <a:ext cx="11444748" cy="2758447"/>
          </a:xfrm>
          <a:prstGeom prst="rect">
            <a:avLst/>
          </a:prstGeom>
        </p:spPr>
        <p:txBody>
          <a:bodyPr wrap="square">
            <a:spAutoFit/>
          </a:bodyPr>
          <a:lstStyle/>
          <a:p>
            <a:pPr algn="ctr" rtl="1">
              <a:lnSpc>
                <a:spcPct val="250000"/>
              </a:lnSpc>
            </a:pPr>
            <a:r>
              <a:rPr lang="fa-IR" dirty="0">
                <a:latin typeface="Times New Roman" panose="02020603050405020304" pitchFamily="18" charset="0"/>
                <a:cs typeface="B Nazanin" panose="00000400000000000000" pitchFamily="2" charset="-78"/>
              </a:rPr>
              <a:t>طراحی ظاهر و استایل وب‌سایت: یکی از کاربردهای اصلی </a:t>
            </a:r>
            <a:r>
              <a:rPr lang="en-US" dirty="0">
                <a:latin typeface="Times New Roman" panose="02020603050405020304" pitchFamily="18" charset="0"/>
                <a:cs typeface="B Nazanin" panose="00000400000000000000" pitchFamily="2" charset="-78"/>
              </a:rPr>
              <a:t>CSS </a:t>
            </a:r>
            <a:r>
              <a:rPr lang="fa-IR" dirty="0">
                <a:latin typeface="Times New Roman" panose="02020603050405020304" pitchFamily="18" charset="0"/>
                <a:cs typeface="B Nazanin" panose="00000400000000000000" pitchFamily="2" charset="-78"/>
              </a:rPr>
              <a:t>طراحی و استایل دقیق وب‌سایت‌هاست. با استفاده از </a:t>
            </a:r>
            <a:r>
              <a:rPr lang="en-US" dirty="0">
                <a:latin typeface="Times New Roman" panose="02020603050405020304" pitchFamily="18" charset="0"/>
                <a:cs typeface="B Nazanin" panose="00000400000000000000" pitchFamily="2" charset="-78"/>
              </a:rPr>
              <a:t>CSS، </a:t>
            </a:r>
            <a:r>
              <a:rPr lang="fa-IR" dirty="0">
                <a:latin typeface="Times New Roman" panose="02020603050405020304" pitchFamily="18" charset="0"/>
                <a:cs typeface="B Nazanin" panose="00000400000000000000" pitchFamily="2" charset="-78"/>
              </a:rPr>
              <a:t>می‌توانید تعیین کنید که چگونه متن‌ها، تصاویر، فرم‌ها و عناصر دیگر در صفحه وب نمایش داده شوند. این به طراحان وب امکان می‌دهد تا وب‌سایت‌هایی با ظاهری زیبا ایجاد کنند.</a:t>
            </a:r>
          </a:p>
          <a:p>
            <a:pPr algn="ctr" rtl="1">
              <a:lnSpc>
                <a:spcPct val="250000"/>
              </a:lnSpc>
            </a:pPr>
            <a:r>
              <a:rPr lang="fa-IR" dirty="0">
                <a:latin typeface="Times New Roman" panose="02020603050405020304" pitchFamily="18" charset="0"/>
                <a:cs typeface="B Nazanin" panose="00000400000000000000" pitchFamily="2" charset="-78"/>
              </a:rPr>
              <a:t>واکنشگرایی (</a:t>
            </a:r>
            <a:r>
              <a:rPr lang="en-US" dirty="0">
                <a:latin typeface="Times New Roman" panose="02020603050405020304" pitchFamily="18" charset="0"/>
                <a:cs typeface="B Nazanin" panose="00000400000000000000" pitchFamily="2" charset="-78"/>
              </a:rPr>
              <a:t>Responsive Design </a:t>
            </a:r>
            <a:r>
              <a:rPr lang="fa-IR" dirty="0">
                <a:latin typeface="Times New Roman" panose="02020603050405020304" pitchFamily="18" charset="0"/>
                <a:cs typeface="B Nazanin" panose="00000400000000000000" pitchFamily="2" charset="-78"/>
              </a:rPr>
              <a:t> ) : </a:t>
            </a:r>
            <a:r>
              <a:rPr lang="en-US" dirty="0">
                <a:latin typeface="Times New Roman" panose="02020603050405020304" pitchFamily="18" charset="0"/>
                <a:cs typeface="B Nazanin" panose="00000400000000000000" pitchFamily="2" charset="-78"/>
              </a:rPr>
              <a:t> CSS</a:t>
            </a:r>
            <a:r>
              <a:rPr lang="fa-IR" dirty="0">
                <a:latin typeface="Times New Roman" panose="02020603050405020304" pitchFamily="18" charset="0"/>
                <a:cs typeface="B Nazanin" panose="00000400000000000000" pitchFamily="2" charset="-78"/>
              </a:rPr>
              <a:t>به طراحان وب این امکان را می‌دهد که وب‌سایت‌هایی طراحی کنند که به طور اتوماتیک به اندازه صفحه نمایش کاربران پاسخگو باشند. این بهینه‌سازی برای انواع دستگاه‌ها از کامپیوترها تا تلفن‌های همراه مناسب است.</a:t>
            </a:r>
          </a:p>
        </p:txBody>
      </p:sp>
      <p:pic>
        <p:nvPicPr>
          <p:cNvPr id="5" name="Picture 4">
            <a:extLst>
              <a:ext uri="{FF2B5EF4-FFF2-40B4-BE49-F238E27FC236}">
                <a16:creationId xmlns:a16="http://schemas.microsoft.com/office/drawing/2014/main" id="{612AC51E-6075-A9CF-1589-DD83766847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2045" y="931402"/>
            <a:ext cx="9219414" cy="3073138"/>
          </a:xfrm>
          <a:prstGeom prst="rect">
            <a:avLst/>
          </a:prstGeom>
        </p:spPr>
      </p:pic>
      <p:sp>
        <p:nvSpPr>
          <p:cNvPr id="6" name="Rectangle 5">
            <a:extLst>
              <a:ext uri="{FF2B5EF4-FFF2-40B4-BE49-F238E27FC236}">
                <a16:creationId xmlns:a16="http://schemas.microsoft.com/office/drawing/2014/main" id="{AA618216-D9C9-9BFA-66A4-34ABFE317700}"/>
              </a:ext>
            </a:extLst>
          </p:cNvPr>
          <p:cNvSpPr/>
          <p:nvPr/>
        </p:nvSpPr>
        <p:spPr>
          <a:xfrm>
            <a:off x="273377" y="358745"/>
            <a:ext cx="5822623" cy="338554"/>
          </a:xfrm>
          <a:prstGeom prst="rect">
            <a:avLst/>
          </a:prstGeom>
        </p:spPr>
        <p:txBody>
          <a:bodyPr wrap="square">
            <a:spAutoFit/>
          </a:bodyPr>
          <a:lstStyle/>
          <a:p>
            <a:pPr algn="ctr" rtl="1"/>
            <a:r>
              <a:rPr lang="fa-IR" sz="1600" b="1" dirty="0">
                <a:latin typeface="Times New Roman" panose="02020603050405020304" pitchFamily="18" charset="0"/>
                <a:cs typeface="B Titr" panose="00000700000000000000" pitchFamily="2" charset="-78"/>
              </a:rPr>
              <a:t>دانشجوی دانشگاه صنعتی شریف | دانشگده مهندسی کامپیوتر</a:t>
            </a:r>
            <a:endParaRPr lang="en-US" sz="16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21479452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528619" y="392979"/>
            <a:ext cx="4295866" cy="369332"/>
          </a:xfrm>
          <a:prstGeom prst="rect">
            <a:avLst/>
          </a:prstGeom>
        </p:spPr>
        <p:txBody>
          <a:bodyPr wrap="square">
            <a:spAutoFit/>
          </a:bodyPr>
          <a:lstStyle/>
          <a:p>
            <a:pPr algn="r" rtl="1"/>
            <a:r>
              <a:rPr lang="fa-IR" b="1" dirty="0">
                <a:latin typeface="Times New Roman" panose="02020603050405020304" pitchFamily="18" charset="0"/>
                <a:cs typeface="B Titr" panose="00000700000000000000" pitchFamily="2" charset="-78"/>
              </a:rPr>
              <a:t>کاربردهای </a:t>
            </a:r>
            <a:r>
              <a:rPr lang="en-US" b="1" dirty="0">
                <a:latin typeface="Times New Roman" panose="02020603050405020304" pitchFamily="18" charset="0"/>
                <a:cs typeface="B Titr" panose="00000700000000000000" pitchFamily="2" charset="-78"/>
              </a:rPr>
              <a:t>CSS</a:t>
            </a:r>
            <a:r>
              <a:rPr lang="fa-IR" b="1" dirty="0">
                <a:latin typeface="Times New Roman" panose="02020603050405020304" pitchFamily="18" charset="0"/>
                <a:cs typeface="B Titr" panose="00000700000000000000" pitchFamily="2" charset="-78"/>
              </a:rPr>
              <a:t>     </a:t>
            </a:r>
            <a:endParaRPr lang="en-US" b="1" dirty="0">
              <a:latin typeface="Times New Roman" panose="02020603050405020304" pitchFamily="18" charset="0"/>
              <a:cs typeface="B Titr" panose="00000700000000000000" pitchFamily="2" charset="-78"/>
            </a:endParaRPr>
          </a:p>
        </p:txBody>
      </p:sp>
      <p:sp>
        <p:nvSpPr>
          <p:cNvPr id="3" name="Rectangle 2"/>
          <p:cNvSpPr/>
          <p:nvPr/>
        </p:nvSpPr>
        <p:spPr>
          <a:xfrm>
            <a:off x="6297104" y="1659608"/>
            <a:ext cx="4913881" cy="4143442"/>
          </a:xfrm>
          <a:prstGeom prst="rect">
            <a:avLst/>
          </a:prstGeom>
        </p:spPr>
        <p:txBody>
          <a:bodyPr wrap="square">
            <a:spAutoFit/>
          </a:bodyPr>
          <a:lstStyle/>
          <a:p>
            <a:pPr algn="ctr" rtl="1">
              <a:lnSpc>
                <a:spcPct val="250000"/>
              </a:lnSpc>
            </a:pPr>
            <a:r>
              <a:rPr lang="fa-IR" dirty="0">
                <a:latin typeface="Times New Roman" panose="02020603050405020304" pitchFamily="18" charset="0"/>
                <a:cs typeface="B Nazanin" panose="00000400000000000000" pitchFamily="2" charset="-78"/>
              </a:rPr>
              <a:t>انیمیشن و انتقال‌ها</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با </a:t>
            </a:r>
            <a:r>
              <a:rPr lang="en-US" dirty="0">
                <a:latin typeface="Times New Roman" panose="02020603050405020304" pitchFamily="18" charset="0"/>
                <a:cs typeface="B Nazanin" panose="00000400000000000000" pitchFamily="2" charset="-78"/>
              </a:rPr>
              <a:t>CSS، </a:t>
            </a:r>
            <a:r>
              <a:rPr lang="fa-IR" dirty="0">
                <a:latin typeface="Times New Roman" panose="02020603050405020304" pitchFamily="18" charset="0"/>
                <a:cs typeface="B Nazanin" panose="00000400000000000000" pitchFamily="2" charset="-78"/>
              </a:rPr>
              <a:t>می‌توانید انیمیشن‌ها و انتقال‌های مختلفی را برای عناصر وب‌سایت ایجاد کنید. این قابلیت به شما اجازه می‌دهد تا وب‌سایت‌ها را جذاب‌تر و پویاتر کنید.</a:t>
            </a:r>
          </a:p>
          <a:p>
            <a:pPr algn="ctr" rtl="1">
              <a:lnSpc>
                <a:spcPct val="250000"/>
              </a:lnSpc>
            </a:pPr>
            <a:r>
              <a:rPr lang="fa-IR" dirty="0">
                <a:latin typeface="Times New Roman" panose="02020603050405020304" pitchFamily="18" charset="0"/>
                <a:cs typeface="B Nazanin" panose="00000400000000000000" pitchFamily="2" charset="-78"/>
              </a:rPr>
              <a:t>اصلاح‌های مرورگر: با استفاده از </a:t>
            </a:r>
            <a:r>
              <a:rPr lang="en-US" dirty="0">
                <a:latin typeface="Times New Roman" panose="02020603050405020304" pitchFamily="18" charset="0"/>
                <a:cs typeface="B Nazanin" panose="00000400000000000000" pitchFamily="2" charset="-78"/>
              </a:rPr>
              <a:t>CSS، </a:t>
            </a:r>
            <a:r>
              <a:rPr lang="fa-IR" dirty="0">
                <a:latin typeface="Times New Roman" panose="02020603050405020304" pitchFamily="18" charset="0"/>
                <a:cs typeface="B Nazanin" panose="00000400000000000000" pitchFamily="2" charset="-78"/>
              </a:rPr>
              <a:t>می‌توانید مشکلات نمایشی وب‌سایت در مرورگرهای مختلف را برطرف کنید و تجربه کاربری بهتری را فراهم کنید.</a:t>
            </a:r>
          </a:p>
        </p:txBody>
      </p:sp>
      <p:pic>
        <p:nvPicPr>
          <p:cNvPr id="5" name="Picture 4">
            <a:extLst>
              <a:ext uri="{FF2B5EF4-FFF2-40B4-BE49-F238E27FC236}">
                <a16:creationId xmlns:a16="http://schemas.microsoft.com/office/drawing/2014/main" id="{09912A75-9F7A-E069-AD2C-A51FC6E1B14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9047" y="2173628"/>
            <a:ext cx="5882326" cy="2941163"/>
          </a:xfrm>
          <a:prstGeom prst="rect">
            <a:avLst/>
          </a:prstGeom>
        </p:spPr>
      </p:pic>
      <p:sp>
        <p:nvSpPr>
          <p:cNvPr id="6" name="Rectangle 5">
            <a:extLst>
              <a:ext uri="{FF2B5EF4-FFF2-40B4-BE49-F238E27FC236}">
                <a16:creationId xmlns:a16="http://schemas.microsoft.com/office/drawing/2014/main" id="{2F6FABA3-BAA7-DECA-BFDC-6FAA0C35249B}"/>
              </a:ext>
            </a:extLst>
          </p:cNvPr>
          <p:cNvSpPr/>
          <p:nvPr/>
        </p:nvSpPr>
        <p:spPr>
          <a:xfrm>
            <a:off x="273377" y="358745"/>
            <a:ext cx="5822623" cy="338554"/>
          </a:xfrm>
          <a:prstGeom prst="rect">
            <a:avLst/>
          </a:prstGeom>
        </p:spPr>
        <p:txBody>
          <a:bodyPr wrap="square">
            <a:spAutoFit/>
          </a:bodyPr>
          <a:lstStyle/>
          <a:p>
            <a:pPr algn="ctr" rtl="1"/>
            <a:r>
              <a:rPr lang="fa-IR" sz="1600" b="1" dirty="0">
                <a:latin typeface="Times New Roman" panose="02020603050405020304" pitchFamily="18" charset="0"/>
                <a:cs typeface="B Titr" panose="00000700000000000000" pitchFamily="2" charset="-78"/>
              </a:rPr>
              <a:t>دانشجوی دانشگاه صنعتی شریف | دانشگده مهندسی کامپیوتر</a:t>
            </a:r>
            <a:endParaRPr lang="en-US" sz="16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40590222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528619" y="383147"/>
            <a:ext cx="4295866" cy="369332"/>
          </a:xfrm>
          <a:prstGeom prst="rect">
            <a:avLst/>
          </a:prstGeom>
        </p:spPr>
        <p:txBody>
          <a:bodyPr wrap="square">
            <a:spAutoFit/>
          </a:bodyPr>
          <a:lstStyle/>
          <a:p>
            <a:pPr algn="r" rtl="1"/>
            <a:r>
              <a:rPr lang="fa-IR" b="1" dirty="0">
                <a:latin typeface="Times New Roman" panose="02020603050405020304" pitchFamily="18" charset="0"/>
                <a:cs typeface="B Titr" panose="00000700000000000000" pitchFamily="2" charset="-78"/>
              </a:rPr>
              <a:t>کاربردهای </a:t>
            </a:r>
            <a:r>
              <a:rPr lang="en-US" b="1" dirty="0">
                <a:latin typeface="Times New Roman" panose="02020603050405020304" pitchFamily="18" charset="0"/>
                <a:cs typeface="B Titr" panose="00000700000000000000" pitchFamily="2" charset="-78"/>
              </a:rPr>
              <a:t>CSS</a:t>
            </a:r>
            <a:r>
              <a:rPr lang="fa-IR" b="1" dirty="0">
                <a:latin typeface="Times New Roman" panose="02020603050405020304" pitchFamily="18" charset="0"/>
                <a:cs typeface="B Titr" panose="00000700000000000000" pitchFamily="2" charset="-78"/>
              </a:rPr>
              <a:t>     </a:t>
            </a:r>
            <a:endParaRPr lang="en-US" b="1" dirty="0">
              <a:latin typeface="Times New Roman" panose="02020603050405020304" pitchFamily="18" charset="0"/>
              <a:cs typeface="B Titr" panose="00000700000000000000" pitchFamily="2" charset="-78"/>
            </a:endParaRPr>
          </a:p>
        </p:txBody>
      </p:sp>
      <p:sp>
        <p:nvSpPr>
          <p:cNvPr id="3" name="Rectangle 2"/>
          <p:cNvSpPr/>
          <p:nvPr/>
        </p:nvSpPr>
        <p:spPr>
          <a:xfrm>
            <a:off x="310072" y="1328999"/>
            <a:ext cx="5785928" cy="4835939"/>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افزونه‌ها و پوسته‌ها: </a:t>
            </a:r>
            <a:r>
              <a:rPr lang="en-US" dirty="0">
                <a:latin typeface="Times New Roman" panose="02020603050405020304" pitchFamily="18" charset="0"/>
                <a:cs typeface="B Nazanin" panose="00000400000000000000" pitchFamily="2" charset="-78"/>
              </a:rPr>
              <a:t>CSS </a:t>
            </a:r>
            <a:r>
              <a:rPr lang="fa-IR" dirty="0">
                <a:latin typeface="Times New Roman" panose="02020603050405020304" pitchFamily="18" charset="0"/>
                <a:cs typeface="B Nazanin" panose="00000400000000000000" pitchFamily="2" charset="-78"/>
              </a:rPr>
              <a:t>در سیستم‌های مدیریت محتوا مانند </a:t>
            </a:r>
            <a:r>
              <a:rPr lang="en-US" dirty="0">
                <a:latin typeface="Times New Roman" panose="02020603050405020304" pitchFamily="18" charset="0"/>
                <a:cs typeface="B Nazanin" panose="00000400000000000000" pitchFamily="2" charset="-78"/>
              </a:rPr>
              <a:t>WordPress، </a:t>
            </a:r>
            <a:r>
              <a:rPr lang="fa-IR" dirty="0">
                <a:latin typeface="Times New Roman" panose="02020603050405020304" pitchFamily="18" charset="0"/>
                <a:cs typeface="B Nazanin" panose="00000400000000000000" pitchFamily="2" charset="-78"/>
              </a:rPr>
              <a:t>به طراحان امکان میدهد افزونه‌ها و پوسته‌های سفارشی ایجاد کرده تا ویژگی‌های خاصی به وب‌سایت‌ها اضافه کنند یا آنها را به طراحی مورد علاقه‌شان تغییر دهند.</a:t>
            </a:r>
          </a:p>
          <a:p>
            <a:pPr algn="justLow" rtl="1">
              <a:lnSpc>
                <a:spcPct val="250000"/>
              </a:lnSpc>
            </a:pPr>
            <a:r>
              <a:rPr lang="fa-IR" dirty="0">
                <a:latin typeface="Times New Roman" panose="02020603050405020304" pitchFamily="18" charset="0"/>
                <a:cs typeface="B Nazanin" panose="00000400000000000000" pitchFamily="2" charset="-78"/>
              </a:rPr>
              <a:t>اعتبارسنجی و دسترس‌پذیری: با استفاده از </a:t>
            </a:r>
            <a:r>
              <a:rPr lang="en-US" dirty="0">
                <a:latin typeface="Times New Roman" panose="02020603050405020304" pitchFamily="18" charset="0"/>
                <a:cs typeface="B Nazanin" panose="00000400000000000000" pitchFamily="2" charset="-78"/>
              </a:rPr>
              <a:t>CSS، </a:t>
            </a:r>
            <a:r>
              <a:rPr lang="fa-IR" dirty="0">
                <a:latin typeface="Times New Roman" panose="02020603050405020304" pitchFamily="18" charset="0"/>
                <a:cs typeface="B Nazanin" panose="00000400000000000000" pitchFamily="2" charset="-78"/>
              </a:rPr>
              <a:t>می‌توانید وب‌سایت‌هایی را طراحی کنید که از نظر اعتبارسنجی ( </a:t>
            </a:r>
            <a:r>
              <a:rPr lang="en-US" dirty="0">
                <a:latin typeface="Times New Roman" panose="02020603050405020304" pitchFamily="18" charset="0"/>
                <a:cs typeface="B Nazanin" panose="00000400000000000000" pitchFamily="2" charset="-78"/>
              </a:rPr>
              <a:t>Validation</a:t>
            </a:r>
            <a:r>
              <a:rPr lang="fa-IR" dirty="0">
                <a:latin typeface="Times New Roman" panose="02020603050405020304" pitchFamily="18" charset="0"/>
                <a:cs typeface="B Nazanin" panose="00000400000000000000" pitchFamily="2" charset="-78"/>
              </a:rPr>
              <a:t> ) و  دسترس‌پذیری (</a:t>
            </a:r>
            <a:r>
              <a:rPr lang="en-US" dirty="0">
                <a:latin typeface="Times New Roman" panose="02020603050405020304" pitchFamily="18" charset="0"/>
                <a:cs typeface="B Nazanin" panose="00000400000000000000" pitchFamily="2" charset="-78"/>
              </a:rPr>
              <a:t>Accessibility </a:t>
            </a:r>
            <a:r>
              <a:rPr lang="fa-IR" dirty="0">
                <a:latin typeface="Times New Roman" panose="02020603050405020304" pitchFamily="18" charset="0"/>
                <a:cs typeface="B Nazanin" panose="00000400000000000000" pitchFamily="2" charset="-78"/>
              </a:rPr>
              <a:t> )بهینه باشند و به تمامی کاربران، از جمله کاربران با معلولیت‌ها، امکان دسترسی به محتوا را بدهند.</a:t>
            </a:r>
          </a:p>
        </p:txBody>
      </p:sp>
      <p:pic>
        <p:nvPicPr>
          <p:cNvPr id="7" name="Picture 6">
            <a:extLst>
              <a:ext uri="{FF2B5EF4-FFF2-40B4-BE49-F238E27FC236}">
                <a16:creationId xmlns:a16="http://schemas.microsoft.com/office/drawing/2014/main" id="{4041882D-F018-B21D-24C0-9BDDC7AF6538}"/>
              </a:ext>
            </a:extLst>
          </p:cNvPr>
          <p:cNvPicPr>
            <a:picLocks noChangeAspect="1"/>
          </p:cNvPicPr>
          <p:nvPr/>
        </p:nvPicPr>
        <p:blipFill rotWithShape="1">
          <a:blip r:embed="rId2">
            <a:extLst>
              <a:ext uri="{28A0092B-C50C-407E-A947-70E740481C1C}">
                <a14:useLocalDpi xmlns:a14="http://schemas.microsoft.com/office/drawing/2010/main" val="0"/>
              </a:ext>
            </a:extLst>
          </a:blip>
          <a:srcRect r="34524"/>
          <a:stretch/>
        </p:blipFill>
        <p:spPr>
          <a:xfrm>
            <a:off x="6528619" y="2809188"/>
            <a:ext cx="5517138" cy="4048812"/>
          </a:xfrm>
          <a:prstGeom prst="rect">
            <a:avLst/>
          </a:prstGeom>
        </p:spPr>
      </p:pic>
      <p:sp>
        <p:nvSpPr>
          <p:cNvPr id="8" name="Rectangle 7">
            <a:extLst>
              <a:ext uri="{FF2B5EF4-FFF2-40B4-BE49-F238E27FC236}">
                <a16:creationId xmlns:a16="http://schemas.microsoft.com/office/drawing/2014/main" id="{608E94B4-DF7F-64FB-C366-1B824EEE9F7B}"/>
              </a:ext>
            </a:extLst>
          </p:cNvPr>
          <p:cNvSpPr/>
          <p:nvPr/>
        </p:nvSpPr>
        <p:spPr>
          <a:xfrm>
            <a:off x="273377" y="358745"/>
            <a:ext cx="5822623" cy="338554"/>
          </a:xfrm>
          <a:prstGeom prst="rect">
            <a:avLst/>
          </a:prstGeom>
        </p:spPr>
        <p:txBody>
          <a:bodyPr wrap="square">
            <a:spAutoFit/>
          </a:bodyPr>
          <a:lstStyle/>
          <a:p>
            <a:pPr algn="ctr" rtl="1"/>
            <a:r>
              <a:rPr lang="fa-IR" sz="1600" b="1" dirty="0">
                <a:latin typeface="Times New Roman" panose="02020603050405020304" pitchFamily="18" charset="0"/>
                <a:cs typeface="B Titr" panose="00000700000000000000" pitchFamily="2" charset="-78"/>
              </a:rPr>
              <a:t>دانشجوی دانشگاه صنعتی شریف | دانشگده مهندسی کامپیوتر</a:t>
            </a:r>
            <a:endParaRPr lang="en-US" sz="16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30185186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17806" y="353650"/>
            <a:ext cx="6021417" cy="369332"/>
          </a:xfrm>
          <a:prstGeom prst="rect">
            <a:avLst/>
          </a:prstGeom>
        </p:spPr>
        <p:txBody>
          <a:bodyPr wrap="square">
            <a:spAutoFit/>
          </a:bodyPr>
          <a:lstStyle/>
          <a:p>
            <a:pPr algn="r" rtl="1"/>
            <a:r>
              <a:rPr lang="fa-IR" b="1" dirty="0">
                <a:latin typeface="Times New Roman" panose="02020603050405020304" pitchFamily="18" charset="0"/>
                <a:cs typeface="B Titr" panose="00000700000000000000" pitchFamily="2" charset="-78"/>
              </a:rPr>
              <a:t>مزایای </a:t>
            </a:r>
            <a:r>
              <a:rPr lang="en-US" b="1" dirty="0">
                <a:latin typeface="Times New Roman" panose="02020603050405020304" pitchFamily="18" charset="0"/>
                <a:cs typeface="B Titr" panose="00000700000000000000" pitchFamily="2" charset="-78"/>
              </a:rPr>
              <a:t>CSS</a:t>
            </a:r>
            <a:r>
              <a:rPr lang="fa-IR" b="1" dirty="0">
                <a:latin typeface="Times New Roman" panose="02020603050405020304" pitchFamily="18" charset="0"/>
                <a:cs typeface="B Titr" panose="00000700000000000000" pitchFamily="2" charset="-78"/>
              </a:rPr>
              <a:t> :</a:t>
            </a:r>
            <a:endParaRPr lang="en-US" b="1" dirty="0">
              <a:latin typeface="Times New Roman" panose="02020603050405020304" pitchFamily="18" charset="0"/>
              <a:cs typeface="B Titr" panose="00000700000000000000" pitchFamily="2" charset="-78"/>
            </a:endParaRPr>
          </a:p>
        </p:txBody>
      </p:sp>
      <p:sp>
        <p:nvSpPr>
          <p:cNvPr id="3" name="Rectangle 2"/>
          <p:cNvSpPr/>
          <p:nvPr/>
        </p:nvSpPr>
        <p:spPr>
          <a:xfrm>
            <a:off x="452285" y="3777479"/>
            <a:ext cx="11523407" cy="2758447"/>
          </a:xfrm>
          <a:prstGeom prst="rect">
            <a:avLst/>
          </a:prstGeom>
        </p:spPr>
        <p:txBody>
          <a:bodyPr wrap="square">
            <a:spAutoFit/>
          </a:bodyPr>
          <a:lstStyle/>
          <a:p>
            <a:pPr algn="ctr" rtl="1">
              <a:lnSpc>
                <a:spcPct val="250000"/>
              </a:lnSpc>
            </a:pPr>
            <a:r>
              <a:rPr lang="fa-IR" dirty="0">
                <a:latin typeface="Times New Roman" panose="02020603050405020304" pitchFamily="18" charset="0"/>
                <a:cs typeface="B Nazanin" panose="00000400000000000000" pitchFamily="2" charset="-78"/>
              </a:rPr>
              <a:t>جدا بودن استایل از محتوا: یکی از بزرگترین مزایای </a:t>
            </a:r>
            <a:r>
              <a:rPr lang="en-US" dirty="0">
                <a:latin typeface="Times New Roman" panose="02020603050405020304" pitchFamily="18" charset="0"/>
                <a:cs typeface="B Nazanin" panose="00000400000000000000" pitchFamily="2" charset="-78"/>
              </a:rPr>
              <a:t>CSS </a:t>
            </a:r>
            <a:r>
              <a:rPr lang="fa-IR" dirty="0">
                <a:latin typeface="Times New Roman" panose="02020603050405020304" pitchFamily="18" charset="0"/>
                <a:cs typeface="B Nazanin" panose="00000400000000000000" pitchFamily="2" charset="-78"/>
              </a:rPr>
              <a:t> این است که از محتوا جدا می‌شود. این به معنای این است که می‌توانید استایل‌ها را به صورت مستقل از ساختار </a:t>
            </a:r>
            <a:r>
              <a:rPr lang="en-US" dirty="0">
                <a:latin typeface="Times New Roman" panose="02020603050405020304" pitchFamily="18" charset="0"/>
                <a:cs typeface="B Nazanin" panose="00000400000000000000" pitchFamily="2" charset="-78"/>
              </a:rPr>
              <a:t>HTML </a:t>
            </a:r>
            <a:r>
              <a:rPr lang="fa-IR" dirty="0">
                <a:latin typeface="Times New Roman" panose="02020603050405020304" pitchFamily="18" charset="0"/>
                <a:cs typeface="B Nazanin" panose="00000400000000000000" pitchFamily="2" charset="-78"/>
              </a:rPr>
              <a:t>اعمال کنید. این باعث می‌شود که تغییرات در ظاهر وب‌سایت آسان‌تر و کارآمدتر باشد.</a:t>
            </a:r>
          </a:p>
          <a:p>
            <a:pPr algn="ctr" rtl="1">
              <a:lnSpc>
                <a:spcPct val="250000"/>
              </a:lnSpc>
            </a:pPr>
            <a:r>
              <a:rPr lang="fa-IR" dirty="0">
                <a:latin typeface="Times New Roman" panose="02020603050405020304" pitchFamily="18" charset="0"/>
                <a:cs typeface="B Nazanin" panose="00000400000000000000" pitchFamily="2" charset="-78"/>
              </a:rPr>
              <a:t>بهبود قابلیت خوانایی و نگارش کد: استفاده از </a:t>
            </a:r>
            <a:r>
              <a:rPr lang="en-US" dirty="0">
                <a:latin typeface="Times New Roman" panose="02020603050405020304" pitchFamily="18" charset="0"/>
                <a:cs typeface="B Nazanin" panose="00000400000000000000" pitchFamily="2" charset="-78"/>
              </a:rPr>
              <a:t>CSS </a:t>
            </a:r>
            <a:r>
              <a:rPr lang="fa-IR" dirty="0">
                <a:latin typeface="Times New Roman" panose="02020603050405020304" pitchFamily="18" charset="0"/>
                <a:cs typeface="B Nazanin" panose="00000400000000000000" pitchFamily="2" charset="-78"/>
              </a:rPr>
              <a:t>باعث می‌شود که کد </a:t>
            </a:r>
            <a:r>
              <a:rPr lang="en-US" dirty="0">
                <a:latin typeface="Times New Roman" panose="02020603050405020304" pitchFamily="18" charset="0"/>
                <a:cs typeface="B Nazanin" panose="00000400000000000000" pitchFamily="2" charset="-78"/>
              </a:rPr>
              <a:t>HTML </a:t>
            </a:r>
            <a:r>
              <a:rPr lang="fa-IR" dirty="0">
                <a:latin typeface="Times New Roman" panose="02020603050405020304" pitchFamily="18" charset="0"/>
                <a:cs typeface="B Nazanin" panose="00000400000000000000" pitchFamily="2" charset="-78"/>
              </a:rPr>
              <a:t>تمیزتر و خواناتر باشد. این کمک می‌کند تا کد منظم‌تری بنویسید و بهبود قابلیت نگارش کد داشته باشید.</a:t>
            </a:r>
          </a:p>
        </p:txBody>
      </p:sp>
      <p:pic>
        <p:nvPicPr>
          <p:cNvPr id="5" name="Picture 4"/>
          <p:cNvPicPr>
            <a:picLocks noChangeAspect="1"/>
          </p:cNvPicPr>
          <p:nvPr/>
        </p:nvPicPr>
        <p:blipFill>
          <a:blip r:embed="rId2">
            <a:clrChange>
              <a:clrFrom>
                <a:srgbClr val="30ACE0"/>
              </a:clrFrom>
              <a:clrTo>
                <a:srgbClr val="30ACE0">
                  <a:alpha val="0"/>
                </a:srgbClr>
              </a:clrTo>
            </a:clrChange>
          </a:blip>
          <a:stretch>
            <a:fillRect/>
          </a:stretch>
        </p:blipFill>
        <p:spPr>
          <a:xfrm>
            <a:off x="2470330" y="1026965"/>
            <a:ext cx="7041316" cy="2750514"/>
          </a:xfrm>
          <a:prstGeom prst="rect">
            <a:avLst/>
          </a:prstGeom>
        </p:spPr>
      </p:pic>
      <p:sp>
        <p:nvSpPr>
          <p:cNvPr id="4" name="Rectangle 3">
            <a:extLst>
              <a:ext uri="{FF2B5EF4-FFF2-40B4-BE49-F238E27FC236}">
                <a16:creationId xmlns:a16="http://schemas.microsoft.com/office/drawing/2014/main" id="{110AA3C9-3616-564B-873A-12DEA4CA90F7}"/>
              </a:ext>
            </a:extLst>
          </p:cNvPr>
          <p:cNvSpPr/>
          <p:nvPr/>
        </p:nvSpPr>
        <p:spPr>
          <a:xfrm>
            <a:off x="273377" y="358745"/>
            <a:ext cx="5822623" cy="338554"/>
          </a:xfrm>
          <a:prstGeom prst="rect">
            <a:avLst/>
          </a:prstGeom>
        </p:spPr>
        <p:txBody>
          <a:bodyPr wrap="square">
            <a:spAutoFit/>
          </a:bodyPr>
          <a:lstStyle/>
          <a:p>
            <a:pPr algn="ctr" rtl="1"/>
            <a:r>
              <a:rPr lang="fa-IR" sz="1600" b="1" dirty="0">
                <a:latin typeface="Times New Roman" panose="02020603050405020304" pitchFamily="18" charset="0"/>
                <a:cs typeface="B Titr" panose="00000700000000000000" pitchFamily="2" charset="-78"/>
              </a:rPr>
              <a:t>دانشجوی دانشگاه صنعتی شریف | دانشگده مهندسی کامپیوتر</a:t>
            </a:r>
            <a:endParaRPr lang="en-US" sz="16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35254605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27406" y="353650"/>
            <a:ext cx="5411817" cy="369332"/>
          </a:xfrm>
          <a:prstGeom prst="rect">
            <a:avLst/>
          </a:prstGeom>
        </p:spPr>
        <p:txBody>
          <a:bodyPr wrap="square">
            <a:spAutoFit/>
          </a:bodyPr>
          <a:lstStyle/>
          <a:p>
            <a:pPr algn="r" rtl="1"/>
            <a:r>
              <a:rPr lang="fa-IR" b="1" dirty="0">
                <a:latin typeface="Times New Roman" panose="02020603050405020304" pitchFamily="18" charset="0"/>
                <a:cs typeface="B Titr" panose="00000700000000000000" pitchFamily="2" charset="-78"/>
              </a:rPr>
              <a:t>مزایای </a:t>
            </a:r>
            <a:r>
              <a:rPr lang="en-US" b="1" dirty="0">
                <a:latin typeface="Times New Roman" panose="02020603050405020304" pitchFamily="18" charset="0"/>
                <a:cs typeface="B Titr" panose="00000700000000000000" pitchFamily="2" charset="-78"/>
              </a:rPr>
              <a:t>CSS</a:t>
            </a:r>
            <a:r>
              <a:rPr lang="fa-IR" b="1" dirty="0">
                <a:latin typeface="Times New Roman" panose="02020603050405020304" pitchFamily="18" charset="0"/>
                <a:cs typeface="B Titr" panose="00000700000000000000" pitchFamily="2" charset="-78"/>
              </a:rPr>
              <a:t> :</a:t>
            </a:r>
            <a:endParaRPr lang="en-US" b="1" dirty="0">
              <a:latin typeface="Times New Roman" panose="02020603050405020304" pitchFamily="18" charset="0"/>
              <a:cs typeface="B Titr" panose="00000700000000000000" pitchFamily="2" charset="-78"/>
            </a:endParaRPr>
          </a:p>
        </p:txBody>
      </p:sp>
      <p:sp>
        <p:nvSpPr>
          <p:cNvPr id="3" name="Rectangle 2"/>
          <p:cNvSpPr/>
          <p:nvPr/>
        </p:nvSpPr>
        <p:spPr>
          <a:xfrm>
            <a:off x="393291" y="1221939"/>
            <a:ext cx="11297264" cy="2239074"/>
          </a:xfrm>
          <a:prstGeom prst="rect">
            <a:avLst/>
          </a:prstGeom>
        </p:spPr>
        <p:txBody>
          <a:bodyPr wrap="square">
            <a:spAutoFit/>
          </a:bodyPr>
          <a:lstStyle/>
          <a:p>
            <a:pPr algn="ctr" rtl="1">
              <a:lnSpc>
                <a:spcPct val="200000"/>
              </a:lnSpc>
            </a:pPr>
            <a:r>
              <a:rPr lang="fa-IR" dirty="0">
                <a:latin typeface="Times New Roman" panose="02020603050405020304" pitchFamily="18" charset="0"/>
                <a:cs typeface="B Nazanin" panose="00000400000000000000" pitchFamily="2" charset="-78"/>
              </a:rPr>
              <a:t>قابلیت بازسازی و تغییرات گسترده: با استفاده از </a:t>
            </a:r>
            <a:r>
              <a:rPr lang="en-US" dirty="0">
                <a:latin typeface="Times New Roman" panose="02020603050405020304" pitchFamily="18" charset="0"/>
                <a:cs typeface="B Nazanin" panose="00000400000000000000" pitchFamily="2" charset="-78"/>
              </a:rPr>
              <a:t>CSS، </a:t>
            </a:r>
            <a:r>
              <a:rPr lang="fa-IR" dirty="0">
                <a:latin typeface="Times New Roman" panose="02020603050405020304" pitchFamily="18" charset="0"/>
                <a:cs typeface="B Nazanin" panose="00000400000000000000" pitchFamily="2" charset="-78"/>
              </a:rPr>
              <a:t>می‌توانید به سرعت و با دقت تغییرات گسترده در طراحی و ظاهر وب‌سایت اعمال کنید. این امکان را فراهم می‌کند تا وب‌سایت‌ها را به سادگی بازسازی و به‌روزرسانی کنید.</a:t>
            </a:r>
          </a:p>
          <a:p>
            <a:pPr algn="ctr" rtl="1">
              <a:lnSpc>
                <a:spcPct val="200000"/>
              </a:lnSpc>
            </a:pPr>
            <a:r>
              <a:rPr lang="fa-IR" dirty="0">
                <a:latin typeface="Times New Roman" panose="02020603050405020304" pitchFamily="18" charset="0"/>
                <a:cs typeface="B Nazanin" panose="00000400000000000000" pitchFamily="2" charset="-78"/>
              </a:rPr>
              <a:t>انعطاف‌پذیری: </a:t>
            </a:r>
            <a:r>
              <a:rPr lang="en-US" dirty="0">
                <a:latin typeface="Times New Roman" panose="02020603050405020304" pitchFamily="18" charset="0"/>
                <a:cs typeface="B Nazanin" panose="00000400000000000000" pitchFamily="2" charset="-78"/>
              </a:rPr>
              <a:t> CSS </a:t>
            </a:r>
            <a:r>
              <a:rPr lang="fa-IR" dirty="0">
                <a:latin typeface="Times New Roman" panose="02020603050405020304" pitchFamily="18" charset="0"/>
                <a:cs typeface="B Nazanin" panose="00000400000000000000" pitchFamily="2" charset="-78"/>
              </a:rPr>
              <a:t>قابلیت انعطاف‌پذیری بسیار بالایی دارد. شما می‌توانید استایل‌ها را به تعداد نامحدودی عنصر در صفحه وب اعمال کنید و حتی استایل‌ها را به شرایط مختلف نمایش تطبیق دهید.</a:t>
            </a:r>
          </a:p>
        </p:txBody>
      </p:sp>
      <p:pic>
        <p:nvPicPr>
          <p:cNvPr id="6" name="Picture 5">
            <a:extLst>
              <a:ext uri="{FF2B5EF4-FFF2-40B4-BE49-F238E27FC236}">
                <a16:creationId xmlns:a16="http://schemas.microsoft.com/office/drawing/2014/main" id="{93E06A1E-5B58-AC06-BF67-8207DEEE15A8}"/>
              </a:ext>
            </a:extLst>
          </p:cNvPr>
          <p:cNvPicPr>
            <a:picLocks noChangeAspect="1"/>
          </p:cNvPicPr>
          <p:nvPr/>
        </p:nvPicPr>
        <p:blipFill rotWithShape="1">
          <a:blip r:embed="rId2">
            <a:clrChange>
              <a:clrFrom>
                <a:srgbClr val="F9FAFB"/>
              </a:clrFrom>
              <a:clrTo>
                <a:srgbClr val="F9FAFB">
                  <a:alpha val="0"/>
                </a:srgbClr>
              </a:clrTo>
            </a:clrChange>
            <a:extLst>
              <a:ext uri="{28A0092B-C50C-407E-A947-70E740481C1C}">
                <a14:useLocalDpi xmlns:a14="http://schemas.microsoft.com/office/drawing/2010/main" val="0"/>
              </a:ext>
            </a:extLst>
          </a:blip>
          <a:srcRect t="12584" b="33244"/>
          <a:stretch/>
        </p:blipFill>
        <p:spPr>
          <a:xfrm>
            <a:off x="1617677" y="3532212"/>
            <a:ext cx="8337028" cy="2972138"/>
          </a:xfrm>
          <a:prstGeom prst="rect">
            <a:avLst/>
          </a:prstGeom>
        </p:spPr>
      </p:pic>
      <p:sp>
        <p:nvSpPr>
          <p:cNvPr id="7" name="Rectangle 6">
            <a:extLst>
              <a:ext uri="{FF2B5EF4-FFF2-40B4-BE49-F238E27FC236}">
                <a16:creationId xmlns:a16="http://schemas.microsoft.com/office/drawing/2014/main" id="{CA2F5640-B4F4-1705-A736-CC96FEFE31DA}"/>
              </a:ext>
            </a:extLst>
          </p:cNvPr>
          <p:cNvSpPr/>
          <p:nvPr/>
        </p:nvSpPr>
        <p:spPr>
          <a:xfrm>
            <a:off x="273377" y="358745"/>
            <a:ext cx="5822623" cy="338554"/>
          </a:xfrm>
          <a:prstGeom prst="rect">
            <a:avLst/>
          </a:prstGeom>
        </p:spPr>
        <p:txBody>
          <a:bodyPr wrap="square">
            <a:spAutoFit/>
          </a:bodyPr>
          <a:lstStyle/>
          <a:p>
            <a:pPr algn="ctr" rtl="1"/>
            <a:r>
              <a:rPr lang="fa-IR" sz="1600" b="1" dirty="0">
                <a:latin typeface="Times New Roman" panose="02020603050405020304" pitchFamily="18" charset="0"/>
                <a:cs typeface="B Titr" panose="00000700000000000000" pitchFamily="2" charset="-78"/>
              </a:rPr>
              <a:t>دانشجوی دانشگاه صنعتی شریف | دانشگده مهندسی کامپیوتر</a:t>
            </a:r>
            <a:endParaRPr lang="en-US" sz="16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29657651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916129" y="383147"/>
            <a:ext cx="5908356" cy="369332"/>
          </a:xfrm>
          <a:prstGeom prst="rect">
            <a:avLst/>
          </a:prstGeom>
        </p:spPr>
        <p:txBody>
          <a:bodyPr wrap="square">
            <a:spAutoFit/>
          </a:bodyPr>
          <a:lstStyle/>
          <a:p>
            <a:pPr algn="r" rtl="1"/>
            <a:r>
              <a:rPr lang="fa-IR" b="1" dirty="0">
                <a:latin typeface="Times New Roman" panose="02020603050405020304" pitchFamily="18" charset="0"/>
                <a:cs typeface="B Titr" panose="00000700000000000000" pitchFamily="2" charset="-78"/>
              </a:rPr>
              <a:t>معایب </a:t>
            </a:r>
            <a:r>
              <a:rPr lang="en-US" b="1" dirty="0">
                <a:latin typeface="Times New Roman" panose="02020603050405020304" pitchFamily="18" charset="0"/>
                <a:cs typeface="B Titr" panose="00000700000000000000" pitchFamily="2" charset="-78"/>
              </a:rPr>
              <a:t>CSS</a:t>
            </a:r>
            <a:r>
              <a:rPr lang="fa-IR" b="1" dirty="0">
                <a:latin typeface="Times New Roman" panose="02020603050405020304" pitchFamily="18" charset="0"/>
                <a:cs typeface="B Titr" panose="00000700000000000000" pitchFamily="2" charset="-78"/>
              </a:rPr>
              <a:t>  :</a:t>
            </a:r>
            <a:endParaRPr lang="en-US" b="1" dirty="0">
              <a:latin typeface="Times New Roman" panose="02020603050405020304" pitchFamily="18" charset="0"/>
              <a:cs typeface="B Titr" panose="00000700000000000000" pitchFamily="2" charset="-78"/>
            </a:endParaRPr>
          </a:p>
        </p:txBody>
      </p:sp>
      <p:sp>
        <p:nvSpPr>
          <p:cNvPr id="3" name="Rectangle 2"/>
          <p:cNvSpPr/>
          <p:nvPr/>
        </p:nvSpPr>
        <p:spPr>
          <a:xfrm>
            <a:off x="409408" y="1290829"/>
            <a:ext cx="5274956" cy="4835939"/>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پشتیبانی مرورگرها: یکی از معایب اصلی </a:t>
            </a:r>
            <a:r>
              <a:rPr lang="en-US" dirty="0">
                <a:latin typeface="Times New Roman" panose="02020603050405020304" pitchFamily="18" charset="0"/>
                <a:cs typeface="B Nazanin" panose="00000400000000000000" pitchFamily="2" charset="-78"/>
              </a:rPr>
              <a:t> CSS </a:t>
            </a:r>
            <a:r>
              <a:rPr lang="fa-IR" dirty="0">
                <a:latin typeface="Times New Roman" panose="02020603050405020304" pitchFamily="18" charset="0"/>
                <a:cs typeface="B Nazanin" panose="00000400000000000000" pitchFamily="2" charset="-78"/>
              </a:rPr>
              <a:t>این است که ممکن است مرورگرها به طرز مختلفی از ویژگی‌های </a:t>
            </a:r>
            <a:r>
              <a:rPr lang="en-US" dirty="0">
                <a:latin typeface="Times New Roman" panose="02020603050405020304" pitchFamily="18" charset="0"/>
                <a:cs typeface="B Nazanin" panose="00000400000000000000" pitchFamily="2" charset="-78"/>
              </a:rPr>
              <a:t>CSS </a:t>
            </a:r>
            <a:r>
              <a:rPr lang="fa-IR" dirty="0">
                <a:latin typeface="Times New Roman" panose="02020603050405020304" pitchFamily="18" charset="0"/>
                <a:cs typeface="B Nazanin" panose="00000400000000000000" pitchFamily="2" charset="-78"/>
              </a:rPr>
              <a:t>پشتیبانی کنند. بنابراین، نیاز به ایجاد کدهای پشتیبانی‌شده توسط مرورگرها و افزودن کدهای برای مرورگرهای قدیمی تر ممکن است وقت‌گیر باشد.</a:t>
            </a:r>
          </a:p>
          <a:p>
            <a:pPr algn="justLow" rtl="1">
              <a:lnSpc>
                <a:spcPct val="250000"/>
              </a:lnSpc>
            </a:pPr>
            <a:r>
              <a:rPr lang="fa-IR" dirty="0">
                <a:latin typeface="Times New Roman" panose="02020603050405020304" pitchFamily="18" charset="0"/>
                <a:cs typeface="B Nazanin" panose="00000400000000000000" pitchFamily="2" charset="-78"/>
              </a:rPr>
              <a:t>پیچیدگی در توسعه پیشرفته: برای پروژه‌های بزرگتر و پیچیده‌تر، مدیریت </a:t>
            </a:r>
            <a:r>
              <a:rPr lang="en-US" dirty="0">
                <a:latin typeface="Times New Roman" panose="02020603050405020304" pitchFamily="18" charset="0"/>
                <a:cs typeface="B Nazanin" panose="00000400000000000000" pitchFamily="2" charset="-78"/>
              </a:rPr>
              <a:t> CSS </a:t>
            </a:r>
            <a:r>
              <a:rPr lang="fa-IR" dirty="0">
                <a:latin typeface="Times New Roman" panose="02020603050405020304" pitchFamily="18" charset="0"/>
                <a:cs typeface="B Nazanin" panose="00000400000000000000" pitchFamily="2" charset="-78"/>
              </a:rPr>
              <a:t>ممکن است مشکلاتی ایجاد کند. پیچیدگی‌ها ممکن است به دلیل تداخل استایل‌ها و مشکلات نامساعد در طراحی باشند.</a:t>
            </a:r>
          </a:p>
        </p:txBody>
      </p:sp>
      <p:pic>
        <p:nvPicPr>
          <p:cNvPr id="4" name="Picture 3">
            <a:extLst>
              <a:ext uri="{FF2B5EF4-FFF2-40B4-BE49-F238E27FC236}">
                <a16:creationId xmlns:a16="http://schemas.microsoft.com/office/drawing/2014/main" id="{889CA781-6D54-7C47-B477-0ACB6B9FEB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16445" y="1857078"/>
            <a:ext cx="5866147" cy="3910764"/>
          </a:xfrm>
          <a:prstGeom prst="rect">
            <a:avLst/>
          </a:prstGeom>
        </p:spPr>
      </p:pic>
      <p:sp>
        <p:nvSpPr>
          <p:cNvPr id="5" name="Rectangle 4">
            <a:extLst>
              <a:ext uri="{FF2B5EF4-FFF2-40B4-BE49-F238E27FC236}">
                <a16:creationId xmlns:a16="http://schemas.microsoft.com/office/drawing/2014/main" id="{628F5F7C-79E0-5B02-FA61-EC700127039C}"/>
              </a:ext>
            </a:extLst>
          </p:cNvPr>
          <p:cNvSpPr/>
          <p:nvPr/>
        </p:nvSpPr>
        <p:spPr>
          <a:xfrm>
            <a:off x="273377" y="358745"/>
            <a:ext cx="5822623" cy="338554"/>
          </a:xfrm>
          <a:prstGeom prst="rect">
            <a:avLst/>
          </a:prstGeom>
        </p:spPr>
        <p:txBody>
          <a:bodyPr wrap="square">
            <a:spAutoFit/>
          </a:bodyPr>
          <a:lstStyle/>
          <a:p>
            <a:pPr algn="ctr" rtl="1"/>
            <a:r>
              <a:rPr lang="fa-IR" sz="1600" b="1" dirty="0">
                <a:latin typeface="Times New Roman" panose="02020603050405020304" pitchFamily="18" charset="0"/>
                <a:cs typeface="B Titr" panose="00000700000000000000" pitchFamily="2" charset="-78"/>
              </a:rPr>
              <a:t>دانشجوی دانشگاه صنعتی شریف | دانشگده مهندسی کامپیوتر</a:t>
            </a:r>
            <a:endParaRPr lang="en-US" sz="16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41207575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230358" y="355676"/>
            <a:ext cx="3603959" cy="369332"/>
          </a:xfrm>
          <a:prstGeom prst="rect">
            <a:avLst/>
          </a:prstGeom>
        </p:spPr>
        <p:txBody>
          <a:bodyPr wrap="square">
            <a:spAutoFit/>
          </a:bodyPr>
          <a:lstStyle/>
          <a:p>
            <a:pPr algn="r" rtl="1"/>
            <a:r>
              <a:rPr lang="en-US" b="1" dirty="0">
                <a:latin typeface="Times New Roman" panose="02020603050405020304" pitchFamily="18" charset="0"/>
                <a:cs typeface="B Titr" panose="00000700000000000000" pitchFamily="2" charset="-78"/>
              </a:rPr>
              <a:t>CSS </a:t>
            </a:r>
            <a:r>
              <a:rPr lang="fa-IR" b="1" dirty="0">
                <a:latin typeface="Times New Roman" panose="02020603050405020304" pitchFamily="18" charset="0"/>
                <a:cs typeface="B Titr" panose="00000700000000000000" pitchFamily="2" charset="-78"/>
              </a:rPr>
              <a:t> </a:t>
            </a:r>
            <a:r>
              <a:rPr lang="fa-IR" dirty="0">
                <a:latin typeface="Times New Roman" panose="02020603050405020304" pitchFamily="18" charset="0"/>
                <a:cs typeface="B Titr" panose="00000700000000000000" pitchFamily="2" charset="-78"/>
              </a:rPr>
              <a:t>چیست؟</a:t>
            </a:r>
            <a:endParaRPr lang="en-US" dirty="0">
              <a:latin typeface="Times New Roman" panose="02020603050405020304" pitchFamily="18" charset="0"/>
              <a:cs typeface="B Titr" panose="00000700000000000000" pitchFamily="2" charset="-78"/>
            </a:endParaRPr>
          </a:p>
        </p:txBody>
      </p:sp>
      <p:sp>
        <p:nvSpPr>
          <p:cNvPr id="3" name="Rectangle 2"/>
          <p:cNvSpPr/>
          <p:nvPr/>
        </p:nvSpPr>
        <p:spPr>
          <a:xfrm>
            <a:off x="6371304" y="1362392"/>
            <a:ext cx="5337699" cy="5009064"/>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زبان </a:t>
            </a:r>
            <a:r>
              <a:rPr lang="en-US" dirty="0">
                <a:latin typeface="Times New Roman" panose="02020603050405020304" pitchFamily="18" charset="0"/>
                <a:cs typeface="B Nazanin" panose="00000400000000000000" pitchFamily="2" charset="-78"/>
              </a:rPr>
              <a:t> CSS </a:t>
            </a:r>
            <a:r>
              <a:rPr lang="fa-IR" dirty="0">
                <a:latin typeface="Times New Roman" panose="02020603050405020304" pitchFamily="18" charset="0"/>
                <a:cs typeface="B Nazanin" panose="00000400000000000000" pitchFamily="2" charset="-78"/>
              </a:rPr>
              <a:t>یکی از مهمترین ابزارهای طراحی وب است که به طراحان و توسعه‌دهندگان وب امکان می‌دهد تا ظاهر و استایل صفحات وب را به سادگی و به شکلی سازمان‌یافته تعریف کنند. </a:t>
            </a:r>
            <a:r>
              <a:rPr lang="en-US" dirty="0">
                <a:latin typeface="Times New Roman" panose="02020603050405020304" pitchFamily="18" charset="0"/>
                <a:cs typeface="B Nazanin" panose="00000400000000000000" pitchFamily="2" charset="-78"/>
              </a:rPr>
              <a:t> CSS </a:t>
            </a:r>
            <a:r>
              <a:rPr lang="fa-IR" dirty="0">
                <a:latin typeface="Times New Roman" panose="02020603050405020304" pitchFamily="18" charset="0"/>
                <a:cs typeface="B Nazanin" panose="00000400000000000000" pitchFamily="2" charset="-78"/>
              </a:rPr>
              <a:t>به عنوان یکی از سه مکمل اصلی وب، به ترتیب با </a:t>
            </a:r>
            <a:r>
              <a:rPr lang="en-US" dirty="0">
                <a:latin typeface="Times New Roman" panose="02020603050405020304" pitchFamily="18" charset="0"/>
                <a:cs typeface="B Nazanin" panose="00000400000000000000" pitchFamily="2" charset="-78"/>
              </a:rPr>
              <a:t>HTML </a:t>
            </a:r>
            <a:r>
              <a:rPr lang="fa-IR" dirty="0">
                <a:latin typeface="Times New Roman" panose="02020603050405020304" pitchFamily="18" charset="0"/>
                <a:cs typeface="B Nazanin" panose="00000400000000000000" pitchFamily="2" charset="-78"/>
              </a:rPr>
              <a:t> و زبان </a:t>
            </a:r>
            <a:r>
              <a:rPr lang="en-US" dirty="0">
                <a:latin typeface="Times New Roman" panose="02020603050405020304" pitchFamily="18" charset="0"/>
                <a:cs typeface="B Nazanin" panose="00000400000000000000" pitchFamily="2" charset="-78"/>
              </a:rPr>
              <a:t>JavaScript</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نقش بسیار مهمی در ساختاردهی و ایجاد بهترین وب‌سایت‌ها و وب‌اپلیکیشن‌ها دارد.</a:t>
            </a:r>
          </a:p>
          <a:p>
            <a:pPr algn="justLow" rtl="1">
              <a:lnSpc>
                <a:spcPct val="200000"/>
              </a:lnSpc>
            </a:pPr>
            <a:r>
              <a:rPr lang="fa-IR" dirty="0">
                <a:latin typeface="Times New Roman" panose="02020603050405020304" pitchFamily="18" charset="0"/>
                <a:cs typeface="B Nazanin" panose="00000400000000000000" pitchFamily="2" charset="-78"/>
              </a:rPr>
              <a:t> این زبان اجازه می‌دهد تا متن، تصاویر، جداول و دیگر عناصر وب سایت به صورت دقیق و همگان نمایش داده شوند. همچنین، </a:t>
            </a:r>
            <a:r>
              <a:rPr lang="en-US" dirty="0">
                <a:latin typeface="Times New Roman" panose="02020603050405020304" pitchFamily="18" charset="0"/>
                <a:cs typeface="B Nazanin" panose="00000400000000000000" pitchFamily="2" charset="-78"/>
              </a:rPr>
              <a:t>CSS </a:t>
            </a:r>
            <a:r>
              <a:rPr lang="fa-IR" dirty="0">
                <a:latin typeface="Times New Roman" panose="02020603050405020304" pitchFamily="18" charset="0"/>
                <a:cs typeface="B Nazanin" panose="00000400000000000000" pitchFamily="2" charset="-78"/>
              </a:rPr>
              <a:t> اجازه می‌دهد تا تصاویر، پس‌زمینه، رنگ‌ها، اندازه و فونت‌ها به صورت مشخص و یکسانی نمایش داده شوند.</a:t>
            </a:r>
            <a:endParaRPr lang="en-US"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rotWithShape="1">
          <a:blip r:embed="rId2">
            <a:clrChange>
              <a:clrFrom>
                <a:srgbClr val="DAF0FF"/>
              </a:clrFrom>
              <a:clrTo>
                <a:srgbClr val="DAF0FF">
                  <a:alpha val="0"/>
                </a:srgbClr>
              </a:clrTo>
            </a:clrChange>
          </a:blip>
          <a:srcRect l="21931" t="10559" r="22241" b="14009"/>
          <a:stretch/>
        </p:blipFill>
        <p:spPr>
          <a:xfrm>
            <a:off x="352481" y="1564849"/>
            <a:ext cx="5856640" cy="4906125"/>
          </a:xfrm>
          <a:prstGeom prst="rect">
            <a:avLst/>
          </a:prstGeom>
        </p:spPr>
      </p:pic>
      <p:sp>
        <p:nvSpPr>
          <p:cNvPr id="5" name="Rectangle 4">
            <a:extLst>
              <a:ext uri="{FF2B5EF4-FFF2-40B4-BE49-F238E27FC236}">
                <a16:creationId xmlns:a16="http://schemas.microsoft.com/office/drawing/2014/main" id="{B0402315-3058-BE78-B568-5228E95B4CC4}"/>
              </a:ext>
            </a:extLst>
          </p:cNvPr>
          <p:cNvSpPr/>
          <p:nvPr/>
        </p:nvSpPr>
        <p:spPr>
          <a:xfrm>
            <a:off x="273377" y="358745"/>
            <a:ext cx="5822623" cy="338554"/>
          </a:xfrm>
          <a:prstGeom prst="rect">
            <a:avLst/>
          </a:prstGeom>
        </p:spPr>
        <p:txBody>
          <a:bodyPr wrap="square">
            <a:spAutoFit/>
          </a:bodyPr>
          <a:lstStyle/>
          <a:p>
            <a:pPr algn="ctr" rtl="1"/>
            <a:r>
              <a:rPr lang="fa-IR" sz="1600" b="1" dirty="0">
                <a:latin typeface="Times New Roman" panose="02020603050405020304" pitchFamily="18" charset="0"/>
                <a:cs typeface="B Titr" panose="00000700000000000000" pitchFamily="2" charset="-78"/>
              </a:rPr>
              <a:t>دانشجوی دانشگاه صنعتی شریف | دانشگده مهندسی کامپیوتر</a:t>
            </a:r>
            <a:endParaRPr lang="en-US" sz="16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25730999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916129" y="383147"/>
            <a:ext cx="5908356" cy="369332"/>
          </a:xfrm>
          <a:prstGeom prst="rect">
            <a:avLst/>
          </a:prstGeom>
        </p:spPr>
        <p:txBody>
          <a:bodyPr wrap="square">
            <a:spAutoFit/>
          </a:bodyPr>
          <a:lstStyle/>
          <a:p>
            <a:pPr algn="r" rtl="1"/>
            <a:r>
              <a:rPr lang="fa-IR" b="1" dirty="0">
                <a:latin typeface="Times New Roman" panose="02020603050405020304" pitchFamily="18" charset="0"/>
                <a:cs typeface="B Titr" panose="00000700000000000000" pitchFamily="2" charset="-78"/>
              </a:rPr>
              <a:t>معایب </a:t>
            </a:r>
            <a:r>
              <a:rPr lang="en-US" b="1" dirty="0">
                <a:latin typeface="Times New Roman" panose="02020603050405020304" pitchFamily="18" charset="0"/>
                <a:cs typeface="B Titr" panose="00000700000000000000" pitchFamily="2" charset="-78"/>
              </a:rPr>
              <a:t>CSS</a:t>
            </a:r>
            <a:r>
              <a:rPr lang="fa-IR" b="1" dirty="0">
                <a:latin typeface="Times New Roman" panose="02020603050405020304" pitchFamily="18" charset="0"/>
                <a:cs typeface="B Titr" panose="00000700000000000000" pitchFamily="2" charset="-78"/>
              </a:rPr>
              <a:t>  :</a:t>
            </a:r>
            <a:endParaRPr lang="en-US" b="1" dirty="0">
              <a:latin typeface="Times New Roman" panose="02020603050405020304" pitchFamily="18" charset="0"/>
              <a:cs typeface="B Titr" panose="00000700000000000000" pitchFamily="2" charset="-78"/>
            </a:endParaRPr>
          </a:p>
        </p:txBody>
      </p:sp>
      <p:sp>
        <p:nvSpPr>
          <p:cNvPr id="3" name="Rectangle 2"/>
          <p:cNvSpPr/>
          <p:nvPr/>
        </p:nvSpPr>
        <p:spPr>
          <a:xfrm>
            <a:off x="6546154" y="1267386"/>
            <a:ext cx="4935692" cy="4939814"/>
          </a:xfrm>
          <a:prstGeom prst="rect">
            <a:avLst/>
          </a:prstGeom>
        </p:spPr>
        <p:txBody>
          <a:bodyPr wrap="square">
            <a:spAutoFit/>
          </a:bodyPr>
          <a:lstStyle/>
          <a:p>
            <a:pPr algn="justLow" rtl="1">
              <a:lnSpc>
                <a:spcPct val="300000"/>
              </a:lnSpc>
            </a:pPr>
            <a:r>
              <a:rPr lang="fa-IR" dirty="0">
                <a:latin typeface="Times New Roman" panose="02020603050405020304" pitchFamily="18" charset="0"/>
                <a:cs typeface="B Nazanin" panose="00000400000000000000" pitchFamily="2" charset="-78"/>
              </a:rPr>
              <a:t>یادگیری نیازمند زمان: برای ایجاد طراحی‌های حرفه‌ای با </a:t>
            </a:r>
            <a:r>
              <a:rPr lang="en-US" dirty="0">
                <a:latin typeface="Times New Roman" panose="02020603050405020304" pitchFamily="18" charset="0"/>
                <a:cs typeface="B Nazanin" panose="00000400000000000000" pitchFamily="2" charset="-78"/>
              </a:rPr>
              <a:t>CSS، </a:t>
            </a:r>
            <a:r>
              <a:rPr lang="fa-IR" dirty="0">
                <a:latin typeface="Times New Roman" panose="02020603050405020304" pitchFamily="18" charset="0"/>
                <a:cs typeface="B Nazanin" panose="00000400000000000000" pitchFamily="2" charset="-78"/>
              </a:rPr>
              <a:t>نیاز به زمان و تجربه دارید. یادگیری مفاهیم پیچیده مانند </a:t>
            </a:r>
            <a:r>
              <a:rPr lang="en-US" dirty="0">
                <a:latin typeface="Times New Roman" panose="02020603050405020304" pitchFamily="18" charset="0"/>
                <a:cs typeface="B Nazanin" panose="00000400000000000000" pitchFamily="2" charset="-78"/>
              </a:rPr>
              <a:t>Flexbox </a:t>
            </a:r>
            <a:r>
              <a:rPr lang="fa-IR" dirty="0">
                <a:latin typeface="Times New Roman" panose="02020603050405020304" pitchFamily="18" charset="0"/>
                <a:cs typeface="B Nazanin" panose="00000400000000000000" pitchFamily="2" charset="-78"/>
              </a:rPr>
              <a:t> و </a:t>
            </a:r>
            <a:r>
              <a:rPr lang="en-US" dirty="0">
                <a:latin typeface="Times New Roman" panose="02020603050405020304" pitchFamily="18" charset="0"/>
                <a:cs typeface="B Nazanin" panose="00000400000000000000" pitchFamily="2" charset="-78"/>
              </a:rPr>
              <a:t>Grid </a:t>
            </a:r>
            <a:r>
              <a:rPr lang="fa-IR" dirty="0">
                <a:latin typeface="Times New Roman" panose="02020603050405020304" pitchFamily="18" charset="0"/>
                <a:cs typeface="B Nazanin" panose="00000400000000000000" pitchFamily="2" charset="-78"/>
              </a:rPr>
              <a:t> ممکن است برای مبتدیان چالش‌برانگیز باشد.</a:t>
            </a:r>
          </a:p>
          <a:p>
            <a:pPr algn="justLow" rtl="1">
              <a:lnSpc>
                <a:spcPct val="300000"/>
              </a:lnSpc>
            </a:pPr>
            <a:r>
              <a:rPr lang="fa-IR" dirty="0">
                <a:latin typeface="Times New Roman" panose="02020603050405020304" pitchFamily="18" charset="0"/>
                <a:cs typeface="B Nazanin" panose="00000400000000000000" pitchFamily="2" charset="-78"/>
              </a:rPr>
              <a:t>ساختار نامناسب </a:t>
            </a:r>
            <a:r>
              <a:rPr lang="en-US" dirty="0">
                <a:latin typeface="Times New Roman" panose="02020603050405020304" pitchFamily="18" charset="0"/>
                <a:cs typeface="B Nazanin" panose="00000400000000000000" pitchFamily="2" charset="-78"/>
              </a:rPr>
              <a:t>CSS: </a:t>
            </a:r>
            <a:r>
              <a:rPr lang="fa-IR" dirty="0">
                <a:latin typeface="Times New Roman" panose="02020603050405020304" pitchFamily="18" charset="0"/>
                <a:cs typeface="B Nazanin" panose="00000400000000000000" pitchFamily="2" charset="-78"/>
              </a:rPr>
              <a:t> اگر </a:t>
            </a:r>
            <a:r>
              <a:rPr lang="en-US" dirty="0">
                <a:latin typeface="Times New Roman" panose="02020603050405020304" pitchFamily="18" charset="0"/>
                <a:cs typeface="B Nazanin" panose="00000400000000000000" pitchFamily="2" charset="-78"/>
              </a:rPr>
              <a:t>CSS </a:t>
            </a:r>
            <a:r>
              <a:rPr lang="fa-IR" dirty="0">
                <a:latin typeface="Times New Roman" panose="02020603050405020304" pitchFamily="18" charset="0"/>
                <a:cs typeface="B Nazanin" panose="00000400000000000000" pitchFamily="2" charset="-78"/>
              </a:rPr>
              <a:t> به درستی ساختاردهی نشود و از متغیرها و نام‌گذاری مناسب استفاده نشود، می‌تواند مدیریت و نگهداری کد را دشوار کند.</a:t>
            </a:r>
          </a:p>
        </p:txBody>
      </p:sp>
      <p:pic>
        <p:nvPicPr>
          <p:cNvPr id="6" name="Picture 5">
            <a:extLst>
              <a:ext uri="{FF2B5EF4-FFF2-40B4-BE49-F238E27FC236}">
                <a16:creationId xmlns:a16="http://schemas.microsoft.com/office/drawing/2014/main" id="{ADB00337-8064-FCB9-A0E8-C1F9FE93BEA7}"/>
              </a:ext>
            </a:extLst>
          </p:cNvPr>
          <p:cNvPicPr>
            <a:picLocks noChangeAspect="1"/>
          </p:cNvPicPr>
          <p:nvPr/>
        </p:nvPicPr>
        <p:blipFill rotWithShape="1">
          <a:blip r:embed="rId2">
            <a:extLst>
              <a:ext uri="{28A0092B-C50C-407E-A947-70E740481C1C}">
                <a14:useLocalDpi xmlns:a14="http://schemas.microsoft.com/office/drawing/2010/main" val="0"/>
              </a:ext>
            </a:extLst>
          </a:blip>
          <a:srcRect l="11571" r="11809"/>
          <a:stretch/>
        </p:blipFill>
        <p:spPr>
          <a:xfrm>
            <a:off x="452486" y="1820022"/>
            <a:ext cx="5288438" cy="3834541"/>
          </a:xfrm>
          <a:prstGeom prst="rect">
            <a:avLst/>
          </a:prstGeom>
        </p:spPr>
      </p:pic>
      <p:sp>
        <p:nvSpPr>
          <p:cNvPr id="7" name="Rectangle 6">
            <a:extLst>
              <a:ext uri="{FF2B5EF4-FFF2-40B4-BE49-F238E27FC236}">
                <a16:creationId xmlns:a16="http://schemas.microsoft.com/office/drawing/2014/main" id="{C480F57C-6EEC-94EB-4E77-EF576F36114F}"/>
              </a:ext>
            </a:extLst>
          </p:cNvPr>
          <p:cNvSpPr/>
          <p:nvPr/>
        </p:nvSpPr>
        <p:spPr>
          <a:xfrm>
            <a:off x="273377" y="358745"/>
            <a:ext cx="5822623" cy="338554"/>
          </a:xfrm>
          <a:prstGeom prst="rect">
            <a:avLst/>
          </a:prstGeom>
        </p:spPr>
        <p:txBody>
          <a:bodyPr wrap="square">
            <a:spAutoFit/>
          </a:bodyPr>
          <a:lstStyle/>
          <a:p>
            <a:pPr algn="ctr" rtl="1"/>
            <a:r>
              <a:rPr lang="fa-IR" sz="1600" b="1" dirty="0">
                <a:latin typeface="Times New Roman" panose="02020603050405020304" pitchFamily="18" charset="0"/>
                <a:cs typeface="B Titr" panose="00000700000000000000" pitchFamily="2" charset="-78"/>
              </a:rPr>
              <a:t>دانشجوی دانشگاه صنعتی شریف | دانشگده مهندسی کامپیوتر</a:t>
            </a:r>
            <a:endParaRPr lang="en-US" sz="16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14911434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601497" y="353651"/>
            <a:ext cx="6282065" cy="369332"/>
          </a:xfrm>
          <a:prstGeom prst="rect">
            <a:avLst/>
          </a:prstGeom>
        </p:spPr>
        <p:txBody>
          <a:bodyPr wrap="square">
            <a:spAutoFit/>
          </a:bodyPr>
          <a:lstStyle/>
          <a:p>
            <a:pPr algn="r" rtl="1"/>
            <a:r>
              <a:rPr lang="fa-IR" b="1" dirty="0">
                <a:latin typeface="Times New Roman" panose="02020603050405020304" pitchFamily="18" charset="0"/>
                <a:cs typeface="B Titr" panose="00000700000000000000" pitchFamily="2" charset="-78"/>
              </a:rPr>
              <a:t>روش اجرای فایل های </a:t>
            </a:r>
            <a:r>
              <a:rPr lang="en-US" b="1" dirty="0">
                <a:latin typeface="Times New Roman" panose="02020603050405020304" pitchFamily="18" charset="0"/>
                <a:cs typeface="B Titr" panose="00000700000000000000" pitchFamily="2" charset="-78"/>
              </a:rPr>
              <a:t>CSS</a:t>
            </a:r>
          </a:p>
        </p:txBody>
      </p:sp>
      <p:sp>
        <p:nvSpPr>
          <p:cNvPr id="2" name="Rectangle 1"/>
          <p:cNvSpPr/>
          <p:nvPr/>
        </p:nvSpPr>
        <p:spPr>
          <a:xfrm>
            <a:off x="528178" y="1374591"/>
            <a:ext cx="5437238" cy="4108817"/>
          </a:xfrm>
          <a:prstGeom prst="rect">
            <a:avLst/>
          </a:prstGeom>
        </p:spPr>
        <p:txBody>
          <a:bodyPr wrap="square">
            <a:spAutoFit/>
          </a:bodyPr>
          <a:lstStyle/>
          <a:p>
            <a:pPr algn="justLow" rtl="1">
              <a:lnSpc>
                <a:spcPct val="300000"/>
              </a:lnSpc>
            </a:pPr>
            <a:r>
              <a:rPr lang="fa-IR" dirty="0">
                <a:latin typeface="Times New Roman" panose="02020603050405020304" pitchFamily="18" charset="0"/>
                <a:cs typeface="B Nazanin" panose="00000400000000000000" pitchFamily="2" charset="-78"/>
              </a:rPr>
              <a:t>فایل های </a:t>
            </a:r>
            <a:r>
              <a:rPr lang="en-US" dirty="0">
                <a:latin typeface="Times New Roman" panose="02020603050405020304" pitchFamily="18" charset="0"/>
                <a:cs typeface="B Nazanin" panose="00000400000000000000" pitchFamily="2" charset="-78"/>
              </a:rPr>
              <a:t>CSS </a:t>
            </a:r>
            <a:r>
              <a:rPr lang="fa-IR" dirty="0">
                <a:latin typeface="Times New Roman" panose="02020603050405020304" pitchFamily="18" charset="0"/>
                <a:cs typeface="B Nazanin" panose="00000400000000000000" pitchFamily="2" charset="-78"/>
              </a:rPr>
              <a:t> برای اجرا شدن به ابزار خاصی نیاز ندارند. شما برای اجرای فایل های </a:t>
            </a:r>
            <a:r>
              <a:rPr lang="en-US" dirty="0">
                <a:latin typeface="Times New Roman" panose="02020603050405020304" pitchFamily="18" charset="0"/>
                <a:cs typeface="B Nazanin" panose="00000400000000000000" pitchFamily="2" charset="-78"/>
              </a:rPr>
              <a:t>CSS </a:t>
            </a:r>
            <a:r>
              <a:rPr lang="fa-IR" dirty="0">
                <a:latin typeface="Times New Roman" panose="02020603050405020304" pitchFamily="18" charset="0"/>
                <a:cs typeface="B Nazanin" panose="00000400000000000000" pitchFamily="2" charset="-78"/>
              </a:rPr>
              <a:t> فقط به یک مرورگر نیاز دارید. فرقی نمیکند که مرورگر ما فایرفاکس باشد یا کروم. همه مرورگر ها از کدهای </a:t>
            </a:r>
            <a:r>
              <a:rPr lang="en-US" dirty="0">
                <a:latin typeface="Times New Roman" panose="02020603050405020304" pitchFamily="18" charset="0"/>
                <a:cs typeface="B Nazanin" panose="00000400000000000000" pitchFamily="2" charset="-78"/>
              </a:rPr>
              <a:t> CSS </a:t>
            </a:r>
            <a:r>
              <a:rPr lang="fa-IR" dirty="0">
                <a:latin typeface="Times New Roman" panose="02020603050405020304" pitchFamily="18" charset="0"/>
                <a:cs typeface="B Nazanin" panose="00000400000000000000" pitchFamily="2" charset="-78"/>
              </a:rPr>
              <a:t>پشتیبانی میکنند. تنها چیزی که برای اجرای فایل های </a:t>
            </a:r>
            <a:r>
              <a:rPr lang="en-US" dirty="0">
                <a:latin typeface="Times New Roman" panose="02020603050405020304" pitchFamily="18" charset="0"/>
                <a:cs typeface="B Nazanin" panose="00000400000000000000" pitchFamily="2" charset="-78"/>
              </a:rPr>
              <a:t>CSS </a:t>
            </a:r>
            <a:r>
              <a:rPr lang="fa-IR" dirty="0">
                <a:latin typeface="Times New Roman" panose="02020603050405020304" pitchFamily="18" charset="0"/>
                <a:cs typeface="B Nazanin" panose="00000400000000000000" pitchFamily="2" charset="-78"/>
              </a:rPr>
              <a:t>  نیاز دارید، یک مرورگر (</a:t>
            </a:r>
            <a:r>
              <a:rPr lang="en-US" dirty="0">
                <a:latin typeface="Times New Roman" panose="02020603050405020304" pitchFamily="18" charset="0"/>
                <a:cs typeface="B Nazanin" panose="00000400000000000000" pitchFamily="2" charset="-78"/>
              </a:rPr>
              <a:t>Browser </a:t>
            </a:r>
            <a:r>
              <a:rPr lang="fa-IR" dirty="0">
                <a:latin typeface="Times New Roman" panose="02020603050405020304" pitchFamily="18" charset="0"/>
                <a:cs typeface="B Nazanin" panose="00000400000000000000" pitchFamily="2" charset="-78"/>
              </a:rPr>
              <a:t> )و ترکیب فایل های </a:t>
            </a:r>
            <a:r>
              <a:rPr lang="en-US" dirty="0">
                <a:latin typeface="Times New Roman" panose="02020603050405020304" pitchFamily="18" charset="0"/>
                <a:cs typeface="B Nazanin" panose="00000400000000000000" pitchFamily="2" charset="-78"/>
              </a:rPr>
              <a:t>CSS </a:t>
            </a:r>
            <a:r>
              <a:rPr lang="fa-IR" dirty="0">
                <a:latin typeface="Times New Roman" panose="02020603050405020304" pitchFamily="18" charset="0"/>
                <a:cs typeface="B Nazanin" panose="00000400000000000000" pitchFamily="2" charset="-78"/>
              </a:rPr>
              <a:t> با </a:t>
            </a:r>
            <a:r>
              <a:rPr lang="en-US" dirty="0">
                <a:latin typeface="Times New Roman" panose="02020603050405020304" pitchFamily="18" charset="0"/>
                <a:cs typeface="B Nazanin" panose="00000400000000000000" pitchFamily="2" charset="-78"/>
              </a:rPr>
              <a:t>HTML </a:t>
            </a:r>
            <a:r>
              <a:rPr lang="fa-IR" dirty="0">
                <a:latin typeface="Times New Roman" panose="02020603050405020304" pitchFamily="18" charset="0"/>
                <a:cs typeface="B Nazanin" panose="00000400000000000000" pitchFamily="2" charset="-78"/>
              </a:rPr>
              <a:t> است.</a:t>
            </a:r>
            <a:endParaRPr lang="en-US" dirty="0">
              <a:latin typeface="Times New Roman" panose="02020603050405020304" pitchFamily="18" charset="0"/>
              <a:cs typeface="B Nazanin" panose="00000400000000000000" pitchFamily="2" charset="-78"/>
            </a:endParaRPr>
          </a:p>
        </p:txBody>
      </p:sp>
      <p:pic>
        <p:nvPicPr>
          <p:cNvPr id="4" name="Picture 3">
            <a:extLst>
              <a:ext uri="{FF2B5EF4-FFF2-40B4-BE49-F238E27FC236}">
                <a16:creationId xmlns:a16="http://schemas.microsoft.com/office/drawing/2014/main" id="{AEEAD37E-E95D-2497-CFF6-619272906FBB}"/>
              </a:ext>
            </a:extLst>
          </p:cNvPr>
          <p:cNvPicPr>
            <a:picLocks noChangeAspect="1"/>
          </p:cNvPicPr>
          <p:nvPr/>
        </p:nvPicPr>
        <p:blipFill rotWithShape="1">
          <a:blip r:embed="rId2">
            <a:extLst>
              <a:ext uri="{28A0092B-C50C-407E-A947-70E740481C1C}">
                <a14:useLocalDpi xmlns:a14="http://schemas.microsoft.com/office/drawing/2010/main" val="0"/>
              </a:ext>
            </a:extLst>
          </a:blip>
          <a:srcRect b="9141"/>
          <a:stretch/>
        </p:blipFill>
        <p:spPr>
          <a:xfrm>
            <a:off x="6468825" y="1112382"/>
            <a:ext cx="5286602" cy="5187629"/>
          </a:xfrm>
          <a:prstGeom prst="rect">
            <a:avLst/>
          </a:prstGeom>
        </p:spPr>
      </p:pic>
      <p:sp>
        <p:nvSpPr>
          <p:cNvPr id="6" name="Rectangle 5">
            <a:extLst>
              <a:ext uri="{FF2B5EF4-FFF2-40B4-BE49-F238E27FC236}">
                <a16:creationId xmlns:a16="http://schemas.microsoft.com/office/drawing/2014/main" id="{DE32F927-A77A-0974-83C1-7B1AB2BE7AB1}"/>
              </a:ext>
            </a:extLst>
          </p:cNvPr>
          <p:cNvSpPr/>
          <p:nvPr/>
        </p:nvSpPr>
        <p:spPr>
          <a:xfrm>
            <a:off x="273377" y="358745"/>
            <a:ext cx="5822623" cy="338554"/>
          </a:xfrm>
          <a:prstGeom prst="rect">
            <a:avLst/>
          </a:prstGeom>
        </p:spPr>
        <p:txBody>
          <a:bodyPr wrap="square">
            <a:spAutoFit/>
          </a:bodyPr>
          <a:lstStyle/>
          <a:p>
            <a:pPr algn="ctr" rtl="1"/>
            <a:r>
              <a:rPr lang="fa-IR" sz="1600" b="1" dirty="0">
                <a:latin typeface="Times New Roman" panose="02020603050405020304" pitchFamily="18" charset="0"/>
                <a:cs typeface="B Titr" panose="00000700000000000000" pitchFamily="2" charset="-78"/>
              </a:rPr>
              <a:t>دانشجوی دانشگاه صنعتی شریف | دانشگده مهندسی کامپیوتر</a:t>
            </a:r>
            <a:endParaRPr lang="en-US" sz="16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23546060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365523" y="324153"/>
            <a:ext cx="6455787" cy="369332"/>
          </a:xfrm>
          <a:prstGeom prst="rect">
            <a:avLst/>
          </a:prstGeom>
        </p:spPr>
        <p:txBody>
          <a:bodyPr wrap="square">
            <a:spAutoFit/>
          </a:bodyPr>
          <a:lstStyle/>
          <a:p>
            <a:pPr algn="r" rtl="1"/>
            <a:r>
              <a:rPr lang="fa-IR" b="1" dirty="0">
                <a:latin typeface="Times New Roman" panose="02020603050405020304" pitchFamily="18" charset="0"/>
                <a:cs typeface="B Titr" panose="00000700000000000000" pitchFamily="2" charset="-78"/>
              </a:rPr>
              <a:t>نحوه قرارگیری </a:t>
            </a:r>
            <a:r>
              <a:rPr lang="en-US" b="1" dirty="0" err="1">
                <a:latin typeface="Times New Roman" panose="02020603050405020304" pitchFamily="18" charset="0"/>
                <a:cs typeface="B Titr" panose="00000700000000000000" pitchFamily="2" charset="-78"/>
              </a:rPr>
              <a:t>css</a:t>
            </a:r>
            <a:r>
              <a:rPr lang="en-US" b="1" dirty="0">
                <a:latin typeface="Times New Roman" panose="02020603050405020304" pitchFamily="18" charset="0"/>
                <a:cs typeface="B Titr" panose="00000700000000000000" pitchFamily="2" charset="-78"/>
              </a:rPr>
              <a:t> </a:t>
            </a:r>
            <a:r>
              <a:rPr lang="fa-IR" b="1" dirty="0">
                <a:latin typeface="Times New Roman" panose="02020603050405020304" pitchFamily="18" charset="0"/>
                <a:cs typeface="B Titr" panose="00000700000000000000" pitchFamily="2" charset="-78"/>
              </a:rPr>
              <a:t> در</a:t>
            </a:r>
            <a:r>
              <a:rPr lang="en-US" b="1" dirty="0">
                <a:latin typeface="Times New Roman" panose="02020603050405020304" pitchFamily="18" charset="0"/>
                <a:cs typeface="B Titr" panose="00000700000000000000" pitchFamily="2" charset="-78"/>
              </a:rPr>
              <a:t>html</a:t>
            </a:r>
            <a:r>
              <a:rPr lang="fa-IR" b="1" dirty="0">
                <a:latin typeface="Times New Roman" panose="02020603050405020304" pitchFamily="18" charset="0"/>
                <a:cs typeface="B Titr" panose="00000700000000000000" pitchFamily="2" charset="-78"/>
              </a:rPr>
              <a:t> :</a:t>
            </a:r>
            <a:endParaRPr lang="en-US" b="1" dirty="0">
              <a:latin typeface="Times New Roman" panose="02020603050405020304" pitchFamily="18" charset="0"/>
              <a:cs typeface="B Titr" panose="00000700000000000000" pitchFamily="2" charset="-78"/>
            </a:endParaRPr>
          </a:p>
        </p:txBody>
      </p:sp>
      <p:sp>
        <p:nvSpPr>
          <p:cNvPr id="4" name="Rectangle 3"/>
          <p:cNvSpPr/>
          <p:nvPr/>
        </p:nvSpPr>
        <p:spPr>
          <a:xfrm>
            <a:off x="4722829" y="1357284"/>
            <a:ext cx="7091391" cy="5009064"/>
          </a:xfrm>
          <a:prstGeom prst="rect">
            <a:avLst/>
          </a:prstGeom>
        </p:spPr>
        <p:txBody>
          <a:bodyPr wrap="square">
            <a:spAutoFit/>
          </a:bodyPr>
          <a:lstStyle/>
          <a:p>
            <a:pPr algn="justLow" rtl="1">
              <a:lnSpc>
                <a:spcPct val="200000"/>
              </a:lnSpc>
            </a:pPr>
            <a:r>
              <a:rPr lang="en-US" b="1" dirty="0">
                <a:latin typeface="Times New Roman" panose="02020603050405020304" pitchFamily="18" charset="0"/>
                <a:cs typeface="B Nazanin" panose="00000400000000000000" pitchFamily="2" charset="-78"/>
              </a:rPr>
              <a:t>Selector</a:t>
            </a:r>
            <a:r>
              <a:rPr lang="fa-IR" b="1" dirty="0">
                <a:latin typeface="Times New Roman" panose="02020603050405020304" pitchFamily="18" charset="0"/>
                <a:cs typeface="B Nazanin" panose="00000400000000000000" pitchFamily="2" charset="-78"/>
              </a:rPr>
              <a:t> </a:t>
            </a:r>
          </a:p>
          <a:p>
            <a:pPr algn="justLow" rtl="1">
              <a:lnSpc>
                <a:spcPct val="200000"/>
              </a:lnSpc>
            </a:pPr>
            <a:r>
              <a:rPr lang="fa-IR" dirty="0">
                <a:latin typeface="Times New Roman" panose="02020603050405020304" pitchFamily="18" charset="0"/>
                <a:cs typeface="B Nazanin" panose="00000400000000000000" pitchFamily="2" charset="-78"/>
              </a:rPr>
              <a:t>یکی از اصلی‌ترین بخش‌های ساختار </a:t>
            </a:r>
            <a:r>
              <a:rPr lang="en-US" dirty="0">
                <a:latin typeface="Times New Roman" panose="02020603050405020304" pitchFamily="18" charset="0"/>
                <a:cs typeface="B Nazanin" panose="00000400000000000000" pitchFamily="2" charset="-78"/>
              </a:rPr>
              <a:t>CSS،</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Selector </a:t>
            </a:r>
            <a:r>
              <a:rPr lang="fa-IR" dirty="0">
                <a:latin typeface="Times New Roman" panose="02020603050405020304" pitchFamily="18" charset="0"/>
                <a:cs typeface="B Nazanin" panose="00000400000000000000" pitchFamily="2" charset="-78"/>
              </a:rPr>
              <a:t> است. </a:t>
            </a:r>
            <a:r>
              <a:rPr lang="en-US" dirty="0">
                <a:latin typeface="Times New Roman" panose="02020603050405020304" pitchFamily="18" charset="0"/>
                <a:cs typeface="B Nazanin" panose="00000400000000000000" pitchFamily="2" charset="-78"/>
              </a:rPr>
              <a:t>Selector </a:t>
            </a:r>
            <a:r>
              <a:rPr lang="fa-IR" dirty="0">
                <a:latin typeface="Times New Roman" panose="02020603050405020304" pitchFamily="18" charset="0"/>
                <a:cs typeface="B Nazanin" panose="00000400000000000000" pitchFamily="2" charset="-78"/>
              </a:rPr>
              <a:t> به عنوان مشخص‌کننده اصلی برای انتخاب المان‌های </a:t>
            </a:r>
            <a:r>
              <a:rPr lang="en-US" dirty="0">
                <a:latin typeface="Times New Roman" panose="02020603050405020304" pitchFamily="18" charset="0"/>
                <a:cs typeface="B Nazanin" panose="00000400000000000000" pitchFamily="2" charset="-78"/>
              </a:rPr>
              <a:t>HTML </a:t>
            </a:r>
            <a:r>
              <a:rPr lang="fa-IR" dirty="0">
                <a:latin typeface="Times New Roman" panose="02020603050405020304" pitchFamily="18" charset="0"/>
                <a:cs typeface="B Nazanin" panose="00000400000000000000" pitchFamily="2" charset="-78"/>
              </a:rPr>
              <a:t>  برای تعیین سبک و ظاهر آن‌ها استفاده می‌شود. به طور معمول،</a:t>
            </a:r>
            <a:r>
              <a:rPr lang="en-US" dirty="0">
                <a:latin typeface="Times New Roman" panose="02020603050405020304" pitchFamily="18" charset="0"/>
                <a:cs typeface="B Nazanin" panose="00000400000000000000" pitchFamily="2" charset="-78"/>
              </a:rPr>
              <a:t>Selector </a:t>
            </a:r>
            <a:r>
              <a:rPr lang="fa-IR" dirty="0">
                <a:latin typeface="Times New Roman" panose="02020603050405020304" pitchFamily="18" charset="0"/>
                <a:cs typeface="B Nazanin" panose="00000400000000000000" pitchFamily="2" charset="-78"/>
              </a:rPr>
              <a:t> با نام کلاس، آی‌دی، نام المان یا ترکیبی از آن‌ها تعریف می‌شود.</a:t>
            </a:r>
          </a:p>
          <a:p>
            <a:pPr algn="justLow" rtl="1">
              <a:lnSpc>
                <a:spcPct val="200000"/>
              </a:lnSpc>
            </a:pPr>
            <a:r>
              <a:rPr lang="en-US" b="1" dirty="0">
                <a:latin typeface="Times New Roman" panose="02020603050405020304" pitchFamily="18" charset="0"/>
                <a:cs typeface="B Nazanin" panose="00000400000000000000" pitchFamily="2" charset="-78"/>
              </a:rPr>
              <a:t>Declaration</a:t>
            </a:r>
          </a:p>
          <a:p>
            <a:pPr algn="justLow" rtl="1">
              <a:lnSpc>
                <a:spcPct val="200000"/>
              </a:lnSpc>
            </a:pPr>
            <a:r>
              <a:rPr lang="fa-IR" dirty="0">
                <a:latin typeface="Times New Roman" panose="02020603050405020304" pitchFamily="18" charset="0"/>
                <a:cs typeface="B Nazanin" panose="00000400000000000000" pitchFamily="2" charset="-78"/>
              </a:rPr>
              <a:t>بخش بعدی از ساختار </a:t>
            </a:r>
            <a:r>
              <a:rPr lang="en-US" dirty="0">
                <a:latin typeface="Times New Roman" panose="02020603050405020304" pitchFamily="18" charset="0"/>
                <a:cs typeface="B Nazanin" panose="00000400000000000000" pitchFamily="2" charset="-78"/>
              </a:rPr>
              <a:t>CSS، Declaration </a:t>
            </a:r>
            <a:r>
              <a:rPr lang="fa-IR" dirty="0">
                <a:latin typeface="Times New Roman" panose="02020603050405020304" pitchFamily="18" charset="0"/>
                <a:cs typeface="B Nazanin" panose="00000400000000000000" pitchFamily="2" charset="-78"/>
              </a:rPr>
              <a:t> است. این بخش شامل یک یا چند </a:t>
            </a:r>
            <a:r>
              <a:rPr lang="en-US" dirty="0">
                <a:latin typeface="Times New Roman" panose="02020603050405020304" pitchFamily="18" charset="0"/>
                <a:cs typeface="B Nazanin" panose="00000400000000000000" pitchFamily="2" charset="-78"/>
              </a:rPr>
              <a:t>Property </a:t>
            </a:r>
            <a:r>
              <a:rPr lang="fa-IR" dirty="0">
                <a:latin typeface="Times New Roman" panose="02020603050405020304" pitchFamily="18" charset="0"/>
                <a:cs typeface="B Nazanin" panose="00000400000000000000" pitchFamily="2" charset="-78"/>
              </a:rPr>
              <a:t> و </a:t>
            </a:r>
            <a:r>
              <a:rPr lang="en-US" dirty="0">
                <a:latin typeface="Times New Roman" panose="02020603050405020304" pitchFamily="18" charset="0"/>
                <a:cs typeface="B Nazanin" panose="00000400000000000000" pitchFamily="2" charset="-78"/>
              </a:rPr>
              <a:t>Value </a:t>
            </a:r>
            <a:r>
              <a:rPr lang="fa-IR" dirty="0">
                <a:latin typeface="Times New Roman" panose="02020603050405020304" pitchFamily="18" charset="0"/>
                <a:cs typeface="B Nazanin" panose="00000400000000000000" pitchFamily="2" charset="-78"/>
              </a:rPr>
              <a:t> است. </a:t>
            </a:r>
            <a:r>
              <a:rPr lang="en-US" dirty="0">
                <a:latin typeface="Times New Roman" panose="02020603050405020304" pitchFamily="18" charset="0"/>
                <a:cs typeface="B Nazanin" panose="00000400000000000000" pitchFamily="2" charset="-78"/>
              </a:rPr>
              <a:t>Property، </a:t>
            </a:r>
            <a:r>
              <a:rPr lang="fa-IR" dirty="0">
                <a:latin typeface="Times New Roman" panose="02020603050405020304" pitchFamily="18" charset="0"/>
                <a:cs typeface="B Nazanin" panose="00000400000000000000" pitchFamily="2" charset="-78"/>
              </a:rPr>
              <a:t>خصوصیتی است که مشخص می‌کند که سبک و ظاهر المان </a:t>
            </a:r>
            <a:r>
              <a:rPr lang="en-US" dirty="0">
                <a:latin typeface="Times New Roman" panose="02020603050405020304" pitchFamily="18" charset="0"/>
                <a:cs typeface="B Nazanin" panose="00000400000000000000" pitchFamily="2" charset="-78"/>
              </a:rPr>
              <a:t>HTML </a:t>
            </a:r>
            <a:r>
              <a:rPr lang="fa-IR" dirty="0">
                <a:latin typeface="Times New Roman" panose="02020603050405020304" pitchFamily="18" charset="0"/>
                <a:cs typeface="B Nazanin" panose="00000400000000000000" pitchFamily="2" charset="-78"/>
              </a:rPr>
              <a:t>چگونه تنظیم شود. مثلاً، ارتفاع، عرض، رنگ و غیره. </a:t>
            </a:r>
            <a:r>
              <a:rPr lang="en-US" dirty="0">
                <a:latin typeface="Times New Roman" panose="02020603050405020304" pitchFamily="18" charset="0"/>
                <a:cs typeface="B Nazanin" panose="00000400000000000000" pitchFamily="2" charset="-78"/>
              </a:rPr>
              <a:t>Value، </a:t>
            </a:r>
            <a:r>
              <a:rPr lang="fa-IR" dirty="0">
                <a:latin typeface="Times New Roman" panose="02020603050405020304" pitchFamily="18" charset="0"/>
                <a:cs typeface="B Nazanin" panose="00000400000000000000" pitchFamily="2" charset="-78"/>
              </a:rPr>
              <a:t>مقداری است که </a:t>
            </a:r>
            <a:r>
              <a:rPr lang="en-US" dirty="0">
                <a:latin typeface="Times New Roman" panose="02020603050405020304" pitchFamily="18" charset="0"/>
                <a:cs typeface="B Nazanin" panose="00000400000000000000" pitchFamily="2" charset="-78"/>
              </a:rPr>
              <a:t>Property </a:t>
            </a:r>
            <a:r>
              <a:rPr lang="fa-IR" dirty="0">
                <a:latin typeface="Times New Roman" panose="02020603050405020304" pitchFamily="18" charset="0"/>
                <a:cs typeface="B Nazanin" panose="00000400000000000000" pitchFamily="2" charset="-78"/>
              </a:rPr>
              <a:t> به آن تنظیم می‌شود.</a:t>
            </a:r>
            <a:endParaRPr lang="en-US" dirty="0">
              <a:latin typeface="Times New Roman" panose="02020603050405020304" pitchFamily="18" charset="0"/>
              <a:cs typeface="B Nazanin" panose="00000400000000000000" pitchFamily="2" charset="-78"/>
            </a:endParaRPr>
          </a:p>
        </p:txBody>
      </p:sp>
      <p:pic>
        <p:nvPicPr>
          <p:cNvPr id="2" name="Picture 1">
            <a:extLst>
              <a:ext uri="{FF2B5EF4-FFF2-40B4-BE49-F238E27FC236}">
                <a16:creationId xmlns:a16="http://schemas.microsoft.com/office/drawing/2014/main" id="{A8FDCD9D-2CD8-93F2-8F66-234F4C52EA8E}"/>
              </a:ext>
            </a:extLst>
          </p:cNvPr>
          <p:cNvPicPr>
            <a:picLocks noChangeAspect="1"/>
          </p:cNvPicPr>
          <p:nvPr/>
        </p:nvPicPr>
        <p:blipFill rotWithShape="1">
          <a:blip r:embed="rId2">
            <a:extLst>
              <a:ext uri="{28A0092B-C50C-407E-A947-70E740481C1C}">
                <a14:useLocalDpi xmlns:a14="http://schemas.microsoft.com/office/drawing/2010/main" val="0"/>
              </a:ext>
            </a:extLst>
          </a:blip>
          <a:srcRect l="19717" r="18892"/>
          <a:stretch/>
        </p:blipFill>
        <p:spPr>
          <a:xfrm>
            <a:off x="287844" y="2328419"/>
            <a:ext cx="4077679" cy="3372923"/>
          </a:xfrm>
          <a:prstGeom prst="rect">
            <a:avLst/>
          </a:prstGeom>
        </p:spPr>
      </p:pic>
      <p:sp>
        <p:nvSpPr>
          <p:cNvPr id="5" name="Rectangle 4">
            <a:extLst>
              <a:ext uri="{FF2B5EF4-FFF2-40B4-BE49-F238E27FC236}">
                <a16:creationId xmlns:a16="http://schemas.microsoft.com/office/drawing/2014/main" id="{C7EF05D2-9DB4-7C7F-6D6E-499B27E630D2}"/>
              </a:ext>
            </a:extLst>
          </p:cNvPr>
          <p:cNvSpPr/>
          <p:nvPr/>
        </p:nvSpPr>
        <p:spPr>
          <a:xfrm>
            <a:off x="273377" y="358745"/>
            <a:ext cx="5822623" cy="338554"/>
          </a:xfrm>
          <a:prstGeom prst="rect">
            <a:avLst/>
          </a:prstGeom>
        </p:spPr>
        <p:txBody>
          <a:bodyPr wrap="square">
            <a:spAutoFit/>
          </a:bodyPr>
          <a:lstStyle/>
          <a:p>
            <a:pPr algn="ctr" rtl="1"/>
            <a:r>
              <a:rPr lang="fa-IR" sz="1600" b="1" dirty="0">
                <a:latin typeface="Times New Roman" panose="02020603050405020304" pitchFamily="18" charset="0"/>
                <a:cs typeface="B Titr" panose="00000700000000000000" pitchFamily="2" charset="-78"/>
              </a:rPr>
              <a:t>دانشجوی دانشگاه صنعتی شریف | دانشگده مهندسی کامپیوتر</a:t>
            </a:r>
            <a:endParaRPr lang="en-US" sz="16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27385580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385187" y="324153"/>
            <a:ext cx="6436123" cy="369332"/>
          </a:xfrm>
          <a:prstGeom prst="rect">
            <a:avLst/>
          </a:prstGeom>
        </p:spPr>
        <p:txBody>
          <a:bodyPr wrap="square">
            <a:spAutoFit/>
          </a:bodyPr>
          <a:lstStyle/>
          <a:p>
            <a:pPr algn="r" rtl="1"/>
            <a:r>
              <a:rPr lang="fa-IR" b="1" dirty="0">
                <a:latin typeface="Times New Roman" panose="02020603050405020304" pitchFamily="18" charset="0"/>
                <a:cs typeface="B Titr" panose="00000700000000000000" pitchFamily="2" charset="-78"/>
              </a:rPr>
              <a:t>نحوه قرارگیری </a:t>
            </a:r>
            <a:r>
              <a:rPr lang="en-US" b="1" dirty="0" err="1">
                <a:latin typeface="Times New Roman" panose="02020603050405020304" pitchFamily="18" charset="0"/>
                <a:cs typeface="B Titr" panose="00000700000000000000" pitchFamily="2" charset="-78"/>
              </a:rPr>
              <a:t>css</a:t>
            </a:r>
            <a:r>
              <a:rPr lang="en-US" b="1" dirty="0">
                <a:latin typeface="Times New Roman" panose="02020603050405020304" pitchFamily="18" charset="0"/>
                <a:cs typeface="B Titr" panose="00000700000000000000" pitchFamily="2" charset="-78"/>
              </a:rPr>
              <a:t> </a:t>
            </a:r>
            <a:r>
              <a:rPr lang="fa-IR" b="1" dirty="0">
                <a:latin typeface="Times New Roman" panose="02020603050405020304" pitchFamily="18" charset="0"/>
                <a:cs typeface="B Titr" panose="00000700000000000000" pitchFamily="2" charset="-78"/>
              </a:rPr>
              <a:t> در</a:t>
            </a:r>
            <a:r>
              <a:rPr lang="en-US" b="1" dirty="0">
                <a:latin typeface="Times New Roman" panose="02020603050405020304" pitchFamily="18" charset="0"/>
                <a:cs typeface="B Titr" panose="00000700000000000000" pitchFamily="2" charset="-78"/>
              </a:rPr>
              <a:t>html</a:t>
            </a:r>
            <a:r>
              <a:rPr lang="fa-IR" b="1" dirty="0">
                <a:latin typeface="Times New Roman" panose="02020603050405020304" pitchFamily="18" charset="0"/>
                <a:cs typeface="B Titr" panose="00000700000000000000" pitchFamily="2" charset="-78"/>
              </a:rPr>
              <a:t> :</a:t>
            </a:r>
            <a:endParaRPr lang="en-US" b="1" dirty="0">
              <a:latin typeface="Times New Roman" panose="02020603050405020304" pitchFamily="18" charset="0"/>
              <a:cs typeface="B Titr" panose="00000700000000000000" pitchFamily="2" charset="-78"/>
            </a:endParaRPr>
          </a:p>
        </p:txBody>
      </p:sp>
      <p:sp>
        <p:nvSpPr>
          <p:cNvPr id="2" name="Rectangle 1"/>
          <p:cNvSpPr/>
          <p:nvPr/>
        </p:nvSpPr>
        <p:spPr>
          <a:xfrm>
            <a:off x="452284" y="1308733"/>
            <a:ext cx="11316929" cy="3416320"/>
          </a:xfrm>
          <a:prstGeom prst="rect">
            <a:avLst/>
          </a:prstGeom>
        </p:spPr>
        <p:txBody>
          <a:bodyPr wrap="square">
            <a:spAutoFit/>
          </a:bodyPr>
          <a:lstStyle/>
          <a:p>
            <a:pPr algn="justLow" rtl="1">
              <a:lnSpc>
                <a:spcPct val="200000"/>
              </a:lnSpc>
            </a:pPr>
            <a:r>
              <a:rPr lang="en-US" b="1" dirty="0">
                <a:latin typeface="Times New Roman" panose="02020603050405020304" pitchFamily="18" charset="0"/>
                <a:cs typeface="B Nazanin" panose="00000400000000000000" pitchFamily="2" charset="-78"/>
              </a:rPr>
              <a:t>Declaration Block</a:t>
            </a:r>
            <a:endParaRPr lang="fa-IR" b="1" dirty="0">
              <a:latin typeface="Times New Roman" panose="02020603050405020304" pitchFamily="18" charset="0"/>
              <a:cs typeface="B Nazanin" panose="00000400000000000000" pitchFamily="2" charset="-78"/>
            </a:endParaRPr>
          </a:p>
          <a:p>
            <a:pPr algn="justLow" rtl="1">
              <a:lnSpc>
                <a:spcPct val="200000"/>
              </a:lnSpc>
            </a:pPr>
            <a:r>
              <a:rPr lang="en-US" dirty="0">
                <a:latin typeface="Times New Roman" panose="02020603050405020304" pitchFamily="18" charset="0"/>
                <a:cs typeface="B Nazanin" panose="00000400000000000000" pitchFamily="2" charset="-78"/>
              </a:rPr>
              <a:t> Declaration Block </a:t>
            </a:r>
            <a:r>
              <a:rPr lang="fa-IR" dirty="0">
                <a:latin typeface="Times New Roman" panose="02020603050405020304" pitchFamily="18" charset="0"/>
                <a:cs typeface="B Nazanin" panose="00000400000000000000" pitchFamily="2" charset="-78"/>
              </a:rPr>
              <a:t>شامل </a:t>
            </a:r>
            <a:r>
              <a:rPr lang="en-US" dirty="0">
                <a:latin typeface="Times New Roman" panose="02020603050405020304" pitchFamily="18" charset="0"/>
                <a:cs typeface="B Nazanin" panose="00000400000000000000" pitchFamily="2" charset="-78"/>
              </a:rPr>
              <a:t>Property </a:t>
            </a:r>
            <a:r>
              <a:rPr lang="fa-IR" dirty="0">
                <a:latin typeface="Times New Roman" panose="02020603050405020304" pitchFamily="18" charset="0"/>
                <a:cs typeface="B Nazanin" panose="00000400000000000000" pitchFamily="2" charset="-78"/>
              </a:rPr>
              <a:t> و </a:t>
            </a:r>
            <a:r>
              <a:rPr lang="en-US" dirty="0">
                <a:latin typeface="Times New Roman" panose="02020603050405020304" pitchFamily="18" charset="0"/>
                <a:cs typeface="B Nazanin" panose="00000400000000000000" pitchFamily="2" charset="-78"/>
              </a:rPr>
              <a:t>Value </a:t>
            </a:r>
            <a:r>
              <a:rPr lang="fa-IR" dirty="0">
                <a:latin typeface="Times New Roman" panose="02020603050405020304" pitchFamily="18" charset="0"/>
                <a:cs typeface="B Nazanin" panose="00000400000000000000" pitchFamily="2" charset="-78"/>
              </a:rPr>
              <a:t> است. این بخش درون {} قرار می‌گیرد و تمام تعریف‌های یک</a:t>
            </a:r>
            <a:r>
              <a:rPr lang="en-US" dirty="0">
                <a:latin typeface="Times New Roman" panose="02020603050405020304" pitchFamily="18" charset="0"/>
                <a:cs typeface="B Nazanin" panose="00000400000000000000" pitchFamily="2" charset="-78"/>
              </a:rPr>
              <a:t>Selector </a:t>
            </a:r>
            <a:r>
              <a:rPr lang="fa-IR" dirty="0">
                <a:latin typeface="Times New Roman" panose="02020603050405020304" pitchFamily="18" charset="0"/>
                <a:cs typeface="B Nazanin" panose="00000400000000000000" pitchFamily="2" charset="-78"/>
              </a:rPr>
              <a:t> را شامل می‌شود. به عبارت دیگر، </a:t>
            </a:r>
            <a:r>
              <a:rPr lang="en-US" dirty="0">
                <a:latin typeface="Times New Roman" panose="02020603050405020304" pitchFamily="18" charset="0"/>
                <a:cs typeface="B Nazanin" panose="00000400000000000000" pitchFamily="2" charset="-78"/>
              </a:rPr>
              <a:t>Declaration Block </a:t>
            </a:r>
            <a:r>
              <a:rPr lang="fa-IR" dirty="0">
                <a:latin typeface="Times New Roman" panose="02020603050405020304" pitchFamily="18" charset="0"/>
                <a:cs typeface="B Nazanin" panose="00000400000000000000" pitchFamily="2" charset="-78"/>
              </a:rPr>
              <a:t> شامل تمام سبک‌های </a:t>
            </a:r>
            <a:r>
              <a:rPr lang="en-US" dirty="0">
                <a:latin typeface="Times New Roman" panose="02020603050405020304" pitchFamily="18" charset="0"/>
                <a:cs typeface="B Nazanin" panose="00000400000000000000" pitchFamily="2" charset="-78"/>
              </a:rPr>
              <a:t>CSS </a:t>
            </a:r>
            <a:r>
              <a:rPr lang="fa-IR" dirty="0">
                <a:latin typeface="Times New Roman" panose="02020603050405020304" pitchFamily="18" charset="0"/>
                <a:cs typeface="B Nazanin" panose="00000400000000000000" pitchFamily="2" charset="-78"/>
              </a:rPr>
              <a:t> است که به یک المان </a:t>
            </a:r>
            <a:r>
              <a:rPr lang="en-US" dirty="0">
                <a:latin typeface="Times New Roman" panose="02020603050405020304" pitchFamily="18" charset="0"/>
                <a:cs typeface="B Nazanin" panose="00000400000000000000" pitchFamily="2" charset="-78"/>
              </a:rPr>
              <a:t>HTML </a:t>
            </a:r>
            <a:r>
              <a:rPr lang="fa-IR" dirty="0">
                <a:latin typeface="Times New Roman" panose="02020603050405020304" pitchFamily="18" charset="0"/>
                <a:cs typeface="B Nazanin" panose="00000400000000000000" pitchFamily="2" charset="-78"/>
              </a:rPr>
              <a:t>  تعلق دارد.</a:t>
            </a:r>
          </a:p>
          <a:p>
            <a:pPr algn="justLow" rtl="1">
              <a:lnSpc>
                <a:spcPct val="200000"/>
              </a:lnSpc>
            </a:pP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Rule Set</a:t>
            </a:r>
          </a:p>
          <a:p>
            <a:pPr algn="justLow" rtl="1">
              <a:lnSpc>
                <a:spcPct val="200000"/>
              </a:lnSpc>
            </a:pPr>
            <a:r>
              <a:rPr lang="fa-IR" dirty="0">
                <a:latin typeface="Times New Roman" panose="02020603050405020304" pitchFamily="18" charset="0"/>
                <a:cs typeface="B Nazanin" panose="00000400000000000000" pitchFamily="2" charset="-78"/>
              </a:rPr>
              <a:t>شامل </a:t>
            </a:r>
            <a:r>
              <a:rPr lang="en-US" dirty="0">
                <a:latin typeface="Times New Roman" panose="02020603050405020304" pitchFamily="18" charset="0"/>
                <a:cs typeface="B Nazanin" panose="00000400000000000000" pitchFamily="2" charset="-78"/>
              </a:rPr>
              <a:t>Selector </a:t>
            </a:r>
            <a:r>
              <a:rPr lang="fa-IR" dirty="0">
                <a:latin typeface="Times New Roman" panose="02020603050405020304" pitchFamily="18" charset="0"/>
                <a:cs typeface="B Nazanin" panose="00000400000000000000" pitchFamily="2" charset="-78"/>
              </a:rPr>
              <a:t>و </a:t>
            </a:r>
            <a:r>
              <a:rPr lang="en-US" dirty="0">
                <a:latin typeface="Times New Roman" panose="02020603050405020304" pitchFamily="18" charset="0"/>
                <a:cs typeface="B Nazanin" panose="00000400000000000000" pitchFamily="2" charset="-78"/>
              </a:rPr>
              <a:t>Declaration Block </a:t>
            </a:r>
            <a:r>
              <a:rPr lang="fa-IR" dirty="0">
                <a:latin typeface="Times New Roman" panose="02020603050405020304" pitchFamily="18" charset="0"/>
                <a:cs typeface="B Nazanin" panose="00000400000000000000" pitchFamily="2" charset="-78"/>
              </a:rPr>
              <a:t> است. درون {}، تمام </a:t>
            </a:r>
            <a:r>
              <a:rPr lang="en-US" dirty="0">
                <a:latin typeface="Times New Roman" panose="02020603050405020304" pitchFamily="18" charset="0"/>
                <a:cs typeface="B Nazanin" panose="00000400000000000000" pitchFamily="2" charset="-78"/>
              </a:rPr>
              <a:t>Declaration </a:t>
            </a:r>
            <a:r>
              <a:rPr lang="fa-IR" dirty="0">
                <a:latin typeface="Times New Roman" panose="02020603050405020304" pitchFamily="18" charset="0"/>
                <a:cs typeface="B Nazanin" panose="00000400000000000000" pitchFamily="2" charset="-78"/>
              </a:rPr>
              <a:t> هایی که برای المان </a:t>
            </a:r>
            <a:r>
              <a:rPr lang="en-US" dirty="0">
                <a:latin typeface="Times New Roman" panose="02020603050405020304" pitchFamily="18" charset="0"/>
                <a:cs typeface="B Nazanin" panose="00000400000000000000" pitchFamily="2" charset="-78"/>
              </a:rPr>
              <a:t>HTML </a:t>
            </a:r>
            <a:r>
              <a:rPr lang="fa-IR" dirty="0">
                <a:latin typeface="Times New Roman" panose="02020603050405020304" pitchFamily="18" charset="0"/>
                <a:cs typeface="B Nazanin" panose="00000400000000000000" pitchFamily="2" charset="-78"/>
              </a:rPr>
              <a:t> مشخص شده‌اند، قرار می‌گیرند. هر </a:t>
            </a:r>
            <a:r>
              <a:rPr lang="en-US" dirty="0">
                <a:latin typeface="Times New Roman" panose="02020603050405020304" pitchFamily="18" charset="0"/>
                <a:cs typeface="B Nazanin" panose="00000400000000000000" pitchFamily="2" charset="-78"/>
              </a:rPr>
              <a:t>Rule Set </a:t>
            </a:r>
            <a:r>
              <a:rPr lang="fa-IR" dirty="0">
                <a:latin typeface="Times New Roman" panose="02020603050405020304" pitchFamily="18" charset="0"/>
                <a:cs typeface="B Nazanin" panose="00000400000000000000" pitchFamily="2" charset="-78"/>
              </a:rPr>
              <a:t> شامل</a:t>
            </a:r>
            <a:r>
              <a:rPr lang="en-US" dirty="0">
                <a:latin typeface="Times New Roman" panose="02020603050405020304" pitchFamily="18" charset="0"/>
                <a:cs typeface="B Nazanin" panose="00000400000000000000" pitchFamily="2" charset="-78"/>
              </a:rPr>
              <a:t>Selector </a:t>
            </a:r>
            <a:r>
              <a:rPr lang="fa-IR" dirty="0">
                <a:latin typeface="Times New Roman" panose="02020603050405020304" pitchFamily="18" charset="0"/>
                <a:cs typeface="B Nazanin" panose="00000400000000000000" pitchFamily="2" charset="-78"/>
              </a:rPr>
              <a:t> و </a:t>
            </a:r>
            <a:r>
              <a:rPr lang="en-US" dirty="0">
                <a:latin typeface="Times New Roman" panose="02020603050405020304" pitchFamily="18" charset="0"/>
                <a:cs typeface="B Nazanin" panose="00000400000000000000" pitchFamily="2" charset="-78"/>
              </a:rPr>
              <a:t>Declaration Block </a:t>
            </a:r>
            <a:r>
              <a:rPr lang="fa-IR" dirty="0">
                <a:latin typeface="Times New Roman" panose="02020603050405020304" pitchFamily="18" charset="0"/>
                <a:cs typeface="B Nazanin" panose="00000400000000000000" pitchFamily="2" charset="-78"/>
              </a:rPr>
              <a:t> متعلق به یک المان </a:t>
            </a:r>
            <a:r>
              <a:rPr lang="en-US" dirty="0">
                <a:latin typeface="Times New Roman" panose="02020603050405020304" pitchFamily="18" charset="0"/>
                <a:cs typeface="B Nazanin" panose="00000400000000000000" pitchFamily="2" charset="-78"/>
              </a:rPr>
              <a:t>HTML </a:t>
            </a:r>
            <a:r>
              <a:rPr lang="fa-IR" dirty="0">
                <a:latin typeface="Times New Roman" panose="02020603050405020304" pitchFamily="18" charset="0"/>
                <a:cs typeface="B Nazanin" panose="00000400000000000000" pitchFamily="2" charset="-78"/>
              </a:rPr>
              <a:t> است.</a:t>
            </a:r>
            <a:endParaRPr lang="en-US" dirty="0">
              <a:latin typeface="Times New Roman" panose="02020603050405020304" pitchFamily="18" charset="0"/>
              <a:cs typeface="B Nazanin" panose="00000400000000000000" pitchFamily="2" charset="-78"/>
            </a:endParaRPr>
          </a:p>
        </p:txBody>
      </p:sp>
      <p:pic>
        <p:nvPicPr>
          <p:cNvPr id="4" name="Picture 3">
            <a:extLst>
              <a:ext uri="{FF2B5EF4-FFF2-40B4-BE49-F238E27FC236}">
                <a16:creationId xmlns:a16="http://schemas.microsoft.com/office/drawing/2014/main" id="{609B1A01-F21C-6DF5-23B7-4DB0C636F32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7901" y="4791090"/>
            <a:ext cx="4934572" cy="1516353"/>
          </a:xfrm>
          <a:prstGeom prst="rect">
            <a:avLst/>
          </a:prstGeom>
        </p:spPr>
      </p:pic>
      <p:sp>
        <p:nvSpPr>
          <p:cNvPr id="5" name="Rectangle 4">
            <a:extLst>
              <a:ext uri="{FF2B5EF4-FFF2-40B4-BE49-F238E27FC236}">
                <a16:creationId xmlns:a16="http://schemas.microsoft.com/office/drawing/2014/main" id="{9BA6F277-28C7-C16D-FA72-F09267C8D370}"/>
              </a:ext>
            </a:extLst>
          </p:cNvPr>
          <p:cNvSpPr/>
          <p:nvPr/>
        </p:nvSpPr>
        <p:spPr>
          <a:xfrm>
            <a:off x="273377" y="358745"/>
            <a:ext cx="5822623" cy="338554"/>
          </a:xfrm>
          <a:prstGeom prst="rect">
            <a:avLst/>
          </a:prstGeom>
        </p:spPr>
        <p:txBody>
          <a:bodyPr wrap="square">
            <a:spAutoFit/>
          </a:bodyPr>
          <a:lstStyle/>
          <a:p>
            <a:pPr algn="ctr" rtl="1"/>
            <a:r>
              <a:rPr lang="fa-IR" sz="1600" b="1" dirty="0">
                <a:latin typeface="Times New Roman" panose="02020603050405020304" pitchFamily="18" charset="0"/>
                <a:cs typeface="B Titr" panose="00000700000000000000" pitchFamily="2" charset="-78"/>
              </a:rPr>
              <a:t>دانشجوی دانشگاه صنعتی شریف | دانشگده مهندسی کامپیوتر</a:t>
            </a:r>
            <a:endParaRPr lang="en-US" sz="16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16131115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365523" y="324153"/>
            <a:ext cx="6455787" cy="369332"/>
          </a:xfrm>
          <a:prstGeom prst="rect">
            <a:avLst/>
          </a:prstGeom>
        </p:spPr>
        <p:txBody>
          <a:bodyPr wrap="square">
            <a:spAutoFit/>
          </a:bodyPr>
          <a:lstStyle/>
          <a:p>
            <a:pPr algn="r" rtl="1"/>
            <a:r>
              <a:rPr lang="fa-IR" b="1" dirty="0">
                <a:latin typeface="Times New Roman" panose="02020603050405020304" pitchFamily="18" charset="0"/>
                <a:cs typeface="B Titr" panose="00000700000000000000" pitchFamily="2" charset="-78"/>
              </a:rPr>
              <a:t>نحوه قرارگیری </a:t>
            </a:r>
            <a:r>
              <a:rPr lang="en-US" b="1" dirty="0" err="1">
                <a:latin typeface="Times New Roman" panose="02020603050405020304" pitchFamily="18" charset="0"/>
                <a:cs typeface="B Titr" panose="00000700000000000000" pitchFamily="2" charset="-78"/>
              </a:rPr>
              <a:t>css</a:t>
            </a:r>
            <a:r>
              <a:rPr lang="en-US" b="1" dirty="0">
                <a:latin typeface="Times New Roman" panose="02020603050405020304" pitchFamily="18" charset="0"/>
                <a:cs typeface="B Titr" panose="00000700000000000000" pitchFamily="2" charset="-78"/>
              </a:rPr>
              <a:t> </a:t>
            </a:r>
            <a:r>
              <a:rPr lang="fa-IR" b="1" dirty="0">
                <a:latin typeface="Times New Roman" panose="02020603050405020304" pitchFamily="18" charset="0"/>
                <a:cs typeface="B Titr" panose="00000700000000000000" pitchFamily="2" charset="-78"/>
              </a:rPr>
              <a:t> در</a:t>
            </a:r>
            <a:r>
              <a:rPr lang="en-US" b="1" dirty="0">
                <a:latin typeface="Times New Roman" panose="02020603050405020304" pitchFamily="18" charset="0"/>
                <a:cs typeface="B Titr" panose="00000700000000000000" pitchFamily="2" charset="-78"/>
              </a:rPr>
              <a:t>html</a:t>
            </a:r>
            <a:r>
              <a:rPr lang="fa-IR" b="1" dirty="0">
                <a:latin typeface="Times New Roman" panose="02020603050405020304" pitchFamily="18" charset="0"/>
                <a:cs typeface="B Titr" panose="00000700000000000000" pitchFamily="2" charset="-78"/>
              </a:rPr>
              <a:t> :</a:t>
            </a:r>
            <a:endParaRPr lang="en-US" b="1" dirty="0">
              <a:latin typeface="Times New Roman" panose="02020603050405020304" pitchFamily="18" charset="0"/>
              <a:cs typeface="B Titr" panose="00000700000000000000" pitchFamily="2" charset="-78"/>
            </a:endParaRPr>
          </a:p>
        </p:txBody>
      </p:sp>
      <p:sp>
        <p:nvSpPr>
          <p:cNvPr id="2" name="Rectangle 1"/>
          <p:cNvSpPr/>
          <p:nvPr/>
        </p:nvSpPr>
        <p:spPr>
          <a:xfrm>
            <a:off x="334297" y="1228333"/>
            <a:ext cx="11523406" cy="4835939"/>
          </a:xfrm>
          <a:prstGeom prst="rect">
            <a:avLst/>
          </a:prstGeom>
        </p:spPr>
        <p:txBody>
          <a:bodyPr wrap="square">
            <a:spAutoFit/>
          </a:bodyPr>
          <a:lstStyle/>
          <a:p>
            <a:pPr algn="ctr" rtl="1">
              <a:lnSpc>
                <a:spcPct val="250000"/>
              </a:lnSpc>
            </a:pPr>
            <a:r>
              <a:rPr lang="fa-IR" dirty="0">
                <a:latin typeface="Times New Roman" panose="02020603050405020304" pitchFamily="18" charset="0"/>
                <a:cs typeface="B Nazanin" panose="00000400000000000000" pitchFamily="2" charset="-78"/>
              </a:rPr>
              <a:t>حالا برای قرار دادن </a:t>
            </a:r>
            <a:r>
              <a:rPr lang="en-US" dirty="0">
                <a:latin typeface="Times New Roman" panose="02020603050405020304" pitchFamily="18" charset="0"/>
                <a:cs typeface="B Nazanin" panose="00000400000000000000" pitchFamily="2" charset="-78"/>
              </a:rPr>
              <a:t>CSS </a:t>
            </a:r>
            <a:r>
              <a:rPr lang="fa-IR" dirty="0">
                <a:latin typeface="Times New Roman" panose="02020603050405020304" pitchFamily="18" charset="0"/>
                <a:cs typeface="B Nazanin" panose="00000400000000000000" pitchFamily="2" charset="-78"/>
              </a:rPr>
              <a:t>  در سند </a:t>
            </a:r>
            <a:r>
              <a:rPr lang="en-US" dirty="0">
                <a:latin typeface="Times New Roman" panose="02020603050405020304" pitchFamily="18" charset="0"/>
                <a:cs typeface="B Nazanin" panose="00000400000000000000" pitchFamily="2" charset="-78"/>
              </a:rPr>
              <a:t>HTML، </a:t>
            </a:r>
            <a:r>
              <a:rPr lang="fa-IR" dirty="0">
                <a:latin typeface="Times New Roman" panose="02020603050405020304" pitchFamily="18" charset="0"/>
                <a:cs typeface="B Nazanin" panose="00000400000000000000" pitchFamily="2" charset="-78"/>
              </a:rPr>
              <a:t>می‌توانید از چندین روش استفاده کنید. یکی از روش‌های معمول برای قرار دادن </a:t>
            </a:r>
            <a:r>
              <a:rPr lang="en-US" dirty="0">
                <a:latin typeface="Times New Roman" panose="02020603050405020304" pitchFamily="18" charset="0"/>
                <a:cs typeface="B Nazanin" panose="00000400000000000000" pitchFamily="2" charset="-78"/>
              </a:rPr>
              <a:t>CSS </a:t>
            </a:r>
            <a:r>
              <a:rPr lang="fa-IR" dirty="0">
                <a:latin typeface="Times New Roman" panose="02020603050405020304" pitchFamily="18" charset="0"/>
                <a:cs typeface="B Nazanin" panose="00000400000000000000" pitchFamily="2" charset="-78"/>
              </a:rPr>
              <a:t> در سند </a:t>
            </a:r>
            <a:r>
              <a:rPr lang="en-US" dirty="0">
                <a:latin typeface="Times New Roman" panose="02020603050405020304" pitchFamily="18" charset="0"/>
                <a:cs typeface="B Nazanin" panose="00000400000000000000" pitchFamily="2" charset="-78"/>
              </a:rPr>
              <a:t>HTML، </a:t>
            </a:r>
            <a:r>
              <a:rPr lang="fa-IR" dirty="0">
                <a:latin typeface="Times New Roman" panose="02020603050405020304" pitchFamily="18" charset="0"/>
                <a:cs typeface="B Nazanin" panose="00000400000000000000" pitchFamily="2" charset="-78"/>
              </a:rPr>
              <a:t>استفاده از تگ `&lt;</a:t>
            </a:r>
            <a:r>
              <a:rPr lang="en-US" dirty="0">
                <a:latin typeface="Times New Roman" panose="02020603050405020304" pitchFamily="18" charset="0"/>
                <a:cs typeface="B Nazanin" panose="00000400000000000000" pitchFamily="2" charset="-78"/>
              </a:rPr>
              <a:t>style&gt;` </a:t>
            </a:r>
            <a:r>
              <a:rPr lang="fa-IR" dirty="0">
                <a:latin typeface="Times New Roman" panose="02020603050405020304" pitchFamily="18" charset="0"/>
                <a:cs typeface="B Nazanin" panose="00000400000000000000" pitchFamily="2" charset="-78"/>
              </a:rPr>
              <a:t> است. در این روش، کد </a:t>
            </a:r>
            <a:r>
              <a:rPr lang="en-US" dirty="0">
                <a:latin typeface="Times New Roman" panose="02020603050405020304" pitchFamily="18" charset="0"/>
                <a:cs typeface="B Nazanin" panose="00000400000000000000" pitchFamily="2" charset="-78"/>
              </a:rPr>
              <a:t>CSS </a:t>
            </a:r>
            <a:r>
              <a:rPr lang="fa-IR" dirty="0">
                <a:latin typeface="Times New Roman" panose="02020603050405020304" pitchFamily="18" charset="0"/>
                <a:cs typeface="B Nazanin" panose="00000400000000000000" pitchFamily="2" charset="-78"/>
              </a:rPr>
              <a:t>درون تگ `&lt;</a:t>
            </a:r>
            <a:r>
              <a:rPr lang="en-US" dirty="0">
                <a:latin typeface="Times New Roman" panose="02020603050405020304" pitchFamily="18" charset="0"/>
                <a:cs typeface="B Nazanin" panose="00000400000000000000" pitchFamily="2" charset="-78"/>
              </a:rPr>
              <a:t>style&gt;` </a:t>
            </a:r>
            <a:r>
              <a:rPr lang="fa-IR" dirty="0">
                <a:latin typeface="Times New Roman" panose="02020603050405020304" pitchFamily="18" charset="0"/>
                <a:cs typeface="B Nazanin" panose="00000400000000000000" pitchFamily="2" charset="-78"/>
              </a:rPr>
              <a:t> قرار می‌گیرد. این تگ معمولاً در بخش `&lt;</a:t>
            </a:r>
            <a:r>
              <a:rPr lang="en-US" dirty="0">
                <a:latin typeface="Times New Roman" panose="02020603050405020304" pitchFamily="18" charset="0"/>
                <a:cs typeface="B Nazanin" panose="00000400000000000000" pitchFamily="2" charset="-78"/>
              </a:rPr>
              <a:t>head&gt;` </a:t>
            </a:r>
            <a:r>
              <a:rPr lang="fa-IR" dirty="0">
                <a:latin typeface="Times New Roman" panose="02020603050405020304" pitchFamily="18" charset="0"/>
                <a:cs typeface="B Nazanin" panose="00000400000000000000" pitchFamily="2" charset="-78"/>
              </a:rPr>
              <a:t> از سند </a:t>
            </a:r>
            <a:r>
              <a:rPr lang="en-US" dirty="0">
                <a:latin typeface="Times New Roman" panose="02020603050405020304" pitchFamily="18" charset="0"/>
                <a:cs typeface="B Nazanin" panose="00000400000000000000" pitchFamily="2" charset="-78"/>
              </a:rPr>
              <a:t>HTML </a:t>
            </a:r>
            <a:r>
              <a:rPr lang="fa-IR" dirty="0">
                <a:latin typeface="Times New Roman" panose="02020603050405020304" pitchFamily="18" charset="0"/>
                <a:cs typeface="B Nazanin" panose="00000400000000000000" pitchFamily="2" charset="-78"/>
              </a:rPr>
              <a:t>قرار می‌گیرد.</a:t>
            </a:r>
          </a:p>
          <a:p>
            <a:pPr algn="ctr" rtl="1">
              <a:lnSpc>
                <a:spcPct val="250000"/>
              </a:lnSpc>
            </a:pPr>
            <a:r>
              <a:rPr lang="fa-IR" dirty="0">
                <a:latin typeface="Times New Roman" panose="02020603050405020304" pitchFamily="18" charset="0"/>
                <a:cs typeface="B Nazanin" panose="00000400000000000000" pitchFamily="2" charset="-78"/>
              </a:rPr>
              <a:t>روش دیگری برای قرار دادن</a:t>
            </a:r>
            <a:r>
              <a:rPr lang="en-US" dirty="0">
                <a:latin typeface="Times New Roman" panose="02020603050405020304" pitchFamily="18" charset="0"/>
                <a:cs typeface="B Nazanin" panose="00000400000000000000" pitchFamily="2" charset="-78"/>
              </a:rPr>
              <a:t>CSS </a:t>
            </a:r>
            <a:r>
              <a:rPr lang="fa-IR" dirty="0">
                <a:latin typeface="Times New Roman" panose="02020603050405020304" pitchFamily="18" charset="0"/>
                <a:cs typeface="B Nazanin" panose="00000400000000000000" pitchFamily="2" charset="-78"/>
              </a:rPr>
              <a:t> در سند </a:t>
            </a:r>
            <a:r>
              <a:rPr lang="en-US" dirty="0">
                <a:latin typeface="Times New Roman" panose="02020603050405020304" pitchFamily="18" charset="0"/>
                <a:cs typeface="B Nazanin" panose="00000400000000000000" pitchFamily="2" charset="-78"/>
              </a:rPr>
              <a:t>HTML، </a:t>
            </a:r>
            <a:r>
              <a:rPr lang="fa-IR" dirty="0">
                <a:latin typeface="Times New Roman" panose="02020603050405020304" pitchFamily="18" charset="0"/>
                <a:cs typeface="B Nazanin" panose="00000400000000000000" pitchFamily="2" charset="-78"/>
              </a:rPr>
              <a:t>استفاده از فایل </a:t>
            </a:r>
            <a:r>
              <a:rPr lang="en-US" dirty="0">
                <a:latin typeface="Times New Roman" panose="02020603050405020304" pitchFamily="18" charset="0"/>
                <a:cs typeface="B Nazanin" panose="00000400000000000000" pitchFamily="2" charset="-78"/>
              </a:rPr>
              <a:t>CSS </a:t>
            </a:r>
            <a:r>
              <a:rPr lang="fa-IR" dirty="0">
                <a:latin typeface="Times New Roman" panose="02020603050405020304" pitchFamily="18" charset="0"/>
                <a:cs typeface="B Nazanin" panose="00000400000000000000" pitchFamily="2" charset="-78"/>
              </a:rPr>
              <a:t> جداگانه است. در این روش،کد </a:t>
            </a:r>
            <a:r>
              <a:rPr lang="en-US" dirty="0">
                <a:latin typeface="Times New Roman" panose="02020603050405020304" pitchFamily="18" charset="0"/>
                <a:cs typeface="B Nazanin" panose="00000400000000000000" pitchFamily="2" charset="-78"/>
              </a:rPr>
              <a:t>CSS </a:t>
            </a:r>
            <a:r>
              <a:rPr lang="fa-IR" dirty="0">
                <a:latin typeface="Times New Roman" panose="02020603050405020304" pitchFamily="18" charset="0"/>
                <a:cs typeface="B Nazanin" panose="00000400000000000000" pitchFamily="2" charset="-78"/>
              </a:rPr>
              <a:t> در یک فایل با پسوند </a:t>
            </a:r>
            <a:r>
              <a:rPr lang="en-US" dirty="0">
                <a:latin typeface="Times New Roman" panose="02020603050405020304" pitchFamily="18" charset="0"/>
                <a:cs typeface="B Nazanin" panose="00000400000000000000" pitchFamily="2" charset="-78"/>
              </a:rPr>
              <a:t>CSS</a:t>
            </a:r>
            <a:r>
              <a:rPr lang="fa-IR" dirty="0">
                <a:latin typeface="Times New Roman" panose="02020603050405020304" pitchFamily="18" charset="0"/>
                <a:cs typeface="B Nazanin" panose="00000400000000000000" pitchFamily="2" charset="-78"/>
              </a:rPr>
              <a:t> ذخیره می‌شود و با استفاده از تگ `&lt;</a:t>
            </a:r>
            <a:r>
              <a:rPr lang="en-US" dirty="0">
                <a:latin typeface="Times New Roman" panose="02020603050405020304" pitchFamily="18" charset="0"/>
                <a:cs typeface="B Nazanin" panose="00000400000000000000" pitchFamily="2" charset="-78"/>
              </a:rPr>
              <a:t>link&gt;` </a:t>
            </a:r>
            <a:r>
              <a:rPr lang="fa-IR" dirty="0">
                <a:latin typeface="Times New Roman" panose="02020603050405020304" pitchFamily="18" charset="0"/>
                <a:cs typeface="B Nazanin" panose="00000400000000000000" pitchFamily="2" charset="-78"/>
              </a:rPr>
              <a:t> در بخش `&lt;</a:t>
            </a:r>
            <a:r>
              <a:rPr lang="en-US" dirty="0">
                <a:latin typeface="Times New Roman" panose="02020603050405020304" pitchFamily="18" charset="0"/>
                <a:cs typeface="B Nazanin" panose="00000400000000000000" pitchFamily="2" charset="-78"/>
              </a:rPr>
              <a:t>head&gt;` </a:t>
            </a:r>
            <a:r>
              <a:rPr lang="fa-IR" dirty="0">
                <a:latin typeface="Times New Roman" panose="02020603050405020304" pitchFamily="18" charset="0"/>
                <a:cs typeface="B Nazanin" panose="00000400000000000000" pitchFamily="2" charset="-78"/>
              </a:rPr>
              <a:t> از سند </a:t>
            </a:r>
            <a:r>
              <a:rPr lang="en-US" dirty="0">
                <a:latin typeface="Times New Roman" panose="02020603050405020304" pitchFamily="18" charset="0"/>
                <a:cs typeface="B Nazanin" panose="00000400000000000000" pitchFamily="2" charset="-78"/>
              </a:rPr>
              <a:t>HTML، </a:t>
            </a:r>
            <a:r>
              <a:rPr lang="fa-IR" dirty="0">
                <a:latin typeface="Times New Roman" panose="02020603050405020304" pitchFamily="18" charset="0"/>
                <a:cs typeface="B Nazanin" panose="00000400000000000000" pitchFamily="2" charset="-78"/>
              </a:rPr>
              <a:t>به سند مرجع داده می‌شود. این روش برای پروژه‌های بزرگ و نیاز به تعداد زیادی صفحه وب مناسب است.</a:t>
            </a:r>
          </a:p>
          <a:p>
            <a:pPr algn="ctr" rtl="1">
              <a:lnSpc>
                <a:spcPct val="250000"/>
              </a:lnSpc>
            </a:pPr>
            <a:r>
              <a:rPr lang="fa-IR" dirty="0">
                <a:latin typeface="Times New Roman" panose="02020603050405020304" pitchFamily="18" charset="0"/>
                <a:cs typeface="B Nazanin" panose="00000400000000000000" pitchFamily="2" charset="-78"/>
              </a:rPr>
              <a:t>در </a:t>
            </a:r>
            <a:r>
              <a:rPr lang="en-US" dirty="0">
                <a:latin typeface="Times New Roman" panose="02020603050405020304" pitchFamily="18" charset="0"/>
                <a:cs typeface="B Nazanin" panose="00000400000000000000" pitchFamily="2" charset="-78"/>
              </a:rPr>
              <a:t>CSS، </a:t>
            </a:r>
            <a:r>
              <a:rPr lang="fa-IR" dirty="0">
                <a:latin typeface="Times New Roman" panose="02020603050405020304" pitchFamily="18" charset="0"/>
                <a:cs typeface="B Nazanin" panose="00000400000000000000" pitchFamily="2" charset="-78"/>
              </a:rPr>
              <a:t>انتخابگرها (</a:t>
            </a:r>
            <a:r>
              <a:rPr lang="en-US" dirty="0">
                <a:latin typeface="Times New Roman" panose="02020603050405020304" pitchFamily="18" charset="0"/>
                <a:cs typeface="B Nazanin" panose="00000400000000000000" pitchFamily="2" charset="-78"/>
              </a:rPr>
              <a:t>Selectors </a:t>
            </a:r>
            <a:r>
              <a:rPr lang="fa-IR" dirty="0">
                <a:latin typeface="Times New Roman" panose="02020603050405020304" pitchFamily="18" charset="0"/>
                <a:cs typeface="B Nazanin" panose="00000400000000000000" pitchFamily="2" charset="-78"/>
              </a:rPr>
              <a:t>) برای انتخاب و سبک دهی به المان‌های </a:t>
            </a:r>
            <a:r>
              <a:rPr lang="en-US" dirty="0">
                <a:latin typeface="Times New Roman" panose="02020603050405020304" pitchFamily="18" charset="0"/>
                <a:cs typeface="B Nazanin" panose="00000400000000000000" pitchFamily="2" charset="-78"/>
              </a:rPr>
              <a:t>HTML </a:t>
            </a:r>
            <a:r>
              <a:rPr lang="fa-IR" dirty="0">
                <a:latin typeface="Times New Roman" panose="02020603050405020304" pitchFamily="18" charset="0"/>
                <a:cs typeface="B Nazanin" panose="00000400000000000000" pitchFamily="2" charset="-78"/>
              </a:rPr>
              <a:t> استفاده می‌شوند. با استفاده از انتخابگرها، می‌توانیم عناصر مشخصی را از بین صدها المان موجود در صفحه وب انتخاب کنیم و به آن‌ها قوانین سبک‌دهی اعمال کنیم.</a:t>
            </a:r>
            <a:endParaRPr lang="en-US" dirty="0">
              <a:latin typeface="Times New Roman" panose="02020603050405020304" pitchFamily="18" charset="0"/>
              <a:cs typeface="B Nazanin" panose="00000400000000000000" pitchFamily="2" charset="-78"/>
            </a:endParaRPr>
          </a:p>
        </p:txBody>
      </p:sp>
      <p:sp>
        <p:nvSpPr>
          <p:cNvPr id="4" name="Rectangle 3">
            <a:extLst>
              <a:ext uri="{FF2B5EF4-FFF2-40B4-BE49-F238E27FC236}">
                <a16:creationId xmlns:a16="http://schemas.microsoft.com/office/drawing/2014/main" id="{69FAF8CA-BAB7-F58F-7B05-5DBB96C659C3}"/>
              </a:ext>
            </a:extLst>
          </p:cNvPr>
          <p:cNvSpPr/>
          <p:nvPr/>
        </p:nvSpPr>
        <p:spPr>
          <a:xfrm>
            <a:off x="273377" y="358745"/>
            <a:ext cx="5822623" cy="338554"/>
          </a:xfrm>
          <a:prstGeom prst="rect">
            <a:avLst/>
          </a:prstGeom>
        </p:spPr>
        <p:txBody>
          <a:bodyPr wrap="square">
            <a:spAutoFit/>
          </a:bodyPr>
          <a:lstStyle/>
          <a:p>
            <a:pPr algn="ctr" rtl="1"/>
            <a:r>
              <a:rPr lang="fa-IR" sz="1600" b="1" dirty="0">
                <a:latin typeface="Times New Roman" panose="02020603050405020304" pitchFamily="18" charset="0"/>
                <a:cs typeface="B Titr" panose="00000700000000000000" pitchFamily="2" charset="-78"/>
              </a:rPr>
              <a:t>دانشجوی دانشگاه صنعتی شریف | دانشگده مهندسی کامپیوتر</a:t>
            </a:r>
            <a:endParaRPr lang="en-US" sz="16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8722913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482349" y="353650"/>
            <a:ext cx="3366725" cy="369332"/>
          </a:xfrm>
          <a:prstGeom prst="rect">
            <a:avLst/>
          </a:prstGeom>
        </p:spPr>
        <p:txBody>
          <a:bodyPr wrap="square">
            <a:spAutoFit/>
          </a:bodyPr>
          <a:lstStyle/>
          <a:p>
            <a:pPr algn="r" rtl="1"/>
            <a:r>
              <a:rPr lang="fa-IR" b="1" dirty="0">
                <a:latin typeface="Times New Roman" panose="02020603050405020304" pitchFamily="18" charset="0"/>
                <a:cs typeface="B Titr" panose="00000700000000000000" pitchFamily="2" charset="-78"/>
              </a:rPr>
              <a:t>انتخابگرهای </a:t>
            </a:r>
            <a:r>
              <a:rPr lang="en-US" b="1" dirty="0">
                <a:latin typeface="Times New Roman" panose="02020603050405020304" pitchFamily="18" charset="0"/>
                <a:cs typeface="B Titr" panose="00000700000000000000" pitchFamily="2" charset="-78"/>
              </a:rPr>
              <a:t>CSS</a:t>
            </a:r>
            <a:r>
              <a:rPr lang="fa-IR" b="1" dirty="0">
                <a:latin typeface="Times New Roman" panose="02020603050405020304" pitchFamily="18" charset="0"/>
                <a:cs typeface="B Titr" panose="00000700000000000000" pitchFamily="2" charset="-78"/>
              </a:rPr>
              <a:t> :</a:t>
            </a:r>
            <a:endParaRPr lang="en-US" b="1" dirty="0">
              <a:latin typeface="Times New Roman" panose="02020603050405020304" pitchFamily="18" charset="0"/>
              <a:cs typeface="B Titr" panose="00000700000000000000" pitchFamily="2" charset="-78"/>
            </a:endParaRPr>
          </a:p>
        </p:txBody>
      </p:sp>
      <p:sp>
        <p:nvSpPr>
          <p:cNvPr id="2" name="Rectangle 1"/>
          <p:cNvSpPr/>
          <p:nvPr/>
        </p:nvSpPr>
        <p:spPr>
          <a:xfrm>
            <a:off x="226142" y="1021054"/>
            <a:ext cx="11710220" cy="5078313"/>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از جمله انواع انتخابگرهای </a:t>
            </a:r>
            <a:r>
              <a:rPr lang="en-US" dirty="0">
                <a:latin typeface="Times New Roman" panose="02020603050405020304" pitchFamily="18" charset="0"/>
                <a:cs typeface="B Nazanin" panose="00000400000000000000" pitchFamily="2" charset="-78"/>
              </a:rPr>
              <a:t>CSS </a:t>
            </a:r>
            <a:r>
              <a:rPr lang="fa-IR" dirty="0">
                <a:latin typeface="Times New Roman" panose="02020603050405020304" pitchFamily="18" charset="0"/>
                <a:cs typeface="B Nazanin" panose="00000400000000000000" pitchFamily="2" charset="-78"/>
              </a:rPr>
              <a:t>می‌توان به موارد زیر اشاره کرد:</a:t>
            </a:r>
          </a:p>
          <a:p>
            <a:pPr algn="justLow" rtl="1">
              <a:lnSpc>
                <a:spcPct val="200000"/>
              </a:lnSpc>
            </a:pPr>
            <a:r>
              <a:rPr lang="fa-IR" dirty="0">
                <a:latin typeface="Times New Roman" panose="02020603050405020304" pitchFamily="18" charset="0"/>
                <a:cs typeface="B Nazanin" panose="00000400000000000000" pitchFamily="2" charset="-78"/>
              </a:rPr>
              <a:t>انتخابگر عنصر (</a:t>
            </a:r>
            <a:r>
              <a:rPr lang="en-US" dirty="0">
                <a:latin typeface="Times New Roman" panose="02020603050405020304" pitchFamily="18" charset="0"/>
                <a:cs typeface="B Nazanin" panose="00000400000000000000" pitchFamily="2" charset="-78"/>
              </a:rPr>
              <a:t>Element Selector</a:t>
            </a:r>
            <a:r>
              <a:rPr lang="fa-IR" dirty="0">
                <a:latin typeface="Times New Roman" panose="02020603050405020304" pitchFamily="18" charset="0"/>
                <a:cs typeface="B Nazanin" panose="00000400000000000000" pitchFamily="2" charset="-78"/>
              </a:rPr>
              <a:t>  )</a:t>
            </a:r>
          </a:p>
          <a:p>
            <a:pPr algn="justLow" rtl="1">
              <a:lnSpc>
                <a:spcPct val="200000"/>
              </a:lnSpc>
            </a:pPr>
            <a:r>
              <a:rPr lang="fa-IR" dirty="0">
                <a:latin typeface="Times New Roman" panose="02020603050405020304" pitchFamily="18" charset="0"/>
                <a:cs typeface="B Nazanin" panose="00000400000000000000" pitchFamily="2" charset="-78"/>
              </a:rPr>
              <a:t> این نوع از انتخابگرها با استفاده از نام المان‌های</a:t>
            </a:r>
            <a:r>
              <a:rPr lang="en-US" dirty="0">
                <a:latin typeface="Times New Roman" panose="02020603050405020304" pitchFamily="18" charset="0"/>
                <a:cs typeface="B Nazanin" panose="00000400000000000000" pitchFamily="2" charset="-78"/>
              </a:rPr>
              <a:t>HTML </a:t>
            </a:r>
            <a:r>
              <a:rPr lang="fa-IR" dirty="0">
                <a:latin typeface="Times New Roman" panose="02020603050405020304" pitchFamily="18" charset="0"/>
                <a:cs typeface="B Nazanin" panose="00000400000000000000" pitchFamily="2" charset="-78"/>
              </a:rPr>
              <a:t> برای تعیین المان‌هایی که به آن‌ها سبک‌دهی خواهیم کرد، استفاده می‌شود. برای مثال، اگر بخواهیم به تمام المان‌های &lt;</a:t>
            </a:r>
            <a:r>
              <a:rPr lang="en-US" dirty="0">
                <a:latin typeface="Times New Roman" panose="02020603050405020304" pitchFamily="18" charset="0"/>
                <a:cs typeface="B Nazanin" panose="00000400000000000000" pitchFamily="2" charset="-78"/>
              </a:rPr>
              <a:t>p&gt; </a:t>
            </a:r>
            <a:r>
              <a:rPr lang="fa-IR" dirty="0">
                <a:latin typeface="Times New Roman" panose="02020603050405020304" pitchFamily="18" charset="0"/>
                <a:cs typeface="B Nazanin" panose="00000400000000000000" pitchFamily="2" charset="-78"/>
              </a:rPr>
              <a:t>در صفحه سبک‌دهی کنیم، از انتخابگر عنصر </a:t>
            </a:r>
            <a:r>
              <a:rPr lang="en-US" dirty="0">
                <a:latin typeface="Times New Roman" panose="02020603050405020304" pitchFamily="18" charset="0"/>
                <a:cs typeface="B Nazanin" panose="00000400000000000000" pitchFamily="2" charset="-78"/>
              </a:rPr>
              <a:t>p </a:t>
            </a:r>
            <a:r>
              <a:rPr lang="fa-IR" dirty="0">
                <a:latin typeface="Times New Roman" panose="02020603050405020304" pitchFamily="18" charset="0"/>
                <a:cs typeface="B Nazanin" panose="00000400000000000000" pitchFamily="2" charset="-78"/>
              </a:rPr>
              <a:t> استفاده می‌کنیم.</a:t>
            </a:r>
          </a:p>
          <a:p>
            <a:pPr algn="justLow" rtl="1">
              <a:lnSpc>
                <a:spcPct val="200000"/>
              </a:lnSpc>
            </a:pPr>
            <a:endParaRPr lang="fa-IR" dirty="0">
              <a:latin typeface="Times New Roman" panose="02020603050405020304" pitchFamily="18" charset="0"/>
              <a:cs typeface="B Nazanin" panose="00000400000000000000" pitchFamily="2" charset="-78"/>
            </a:endParaRPr>
          </a:p>
          <a:p>
            <a:pPr algn="justLow" rtl="1">
              <a:lnSpc>
                <a:spcPct val="200000"/>
              </a:lnSpc>
            </a:pPr>
            <a:r>
              <a:rPr lang="fa-IR" dirty="0">
                <a:latin typeface="Times New Roman" panose="02020603050405020304" pitchFamily="18" charset="0"/>
                <a:cs typeface="B Nazanin" panose="00000400000000000000" pitchFamily="2" charset="-78"/>
              </a:rPr>
              <a:t>انتخابگر کلاس (</a:t>
            </a:r>
            <a:r>
              <a:rPr lang="en-US" dirty="0">
                <a:latin typeface="Times New Roman" panose="02020603050405020304" pitchFamily="18" charset="0"/>
                <a:cs typeface="B Nazanin" panose="00000400000000000000" pitchFamily="2" charset="-78"/>
              </a:rPr>
              <a:t>Class Selector</a:t>
            </a:r>
            <a:r>
              <a:rPr lang="fa-IR" dirty="0">
                <a:latin typeface="Times New Roman" panose="02020603050405020304" pitchFamily="18" charset="0"/>
                <a:cs typeface="B Nazanin" panose="00000400000000000000" pitchFamily="2" charset="-78"/>
              </a:rPr>
              <a:t> )</a:t>
            </a:r>
          </a:p>
          <a:p>
            <a:pPr algn="justLow" rtl="1">
              <a:lnSpc>
                <a:spcPct val="200000"/>
              </a:lnSpc>
            </a:pPr>
            <a:r>
              <a:rPr lang="fa-IR" dirty="0">
                <a:latin typeface="Times New Roman" panose="02020603050405020304" pitchFamily="18" charset="0"/>
                <a:cs typeface="B Nazanin" panose="00000400000000000000" pitchFamily="2" charset="-78"/>
              </a:rPr>
              <a:t> انتخابگرهای کلاس برای انتخاب المان‌هایی استفاده می‌شوند که در آن‌ها خصوصیت </a:t>
            </a:r>
            <a:r>
              <a:rPr lang="en-US" dirty="0">
                <a:latin typeface="Times New Roman" panose="02020603050405020304" pitchFamily="18" charset="0"/>
                <a:cs typeface="B Nazanin" panose="00000400000000000000" pitchFamily="2" charset="-78"/>
              </a:rPr>
              <a:t>class </a:t>
            </a:r>
            <a:r>
              <a:rPr lang="fa-IR" dirty="0">
                <a:latin typeface="Times New Roman" panose="02020603050405020304" pitchFamily="18" charset="0"/>
                <a:cs typeface="B Nazanin" panose="00000400000000000000" pitchFamily="2" charset="-78"/>
              </a:rPr>
              <a:t>مشخص شده است. با استفاده از این نوع از انتخابگرها، می‌توانیم به یک گروه از المان‌های </a:t>
            </a:r>
            <a:r>
              <a:rPr lang="en-US" dirty="0">
                <a:latin typeface="Times New Roman" panose="02020603050405020304" pitchFamily="18" charset="0"/>
                <a:cs typeface="B Nazanin" panose="00000400000000000000" pitchFamily="2" charset="-78"/>
              </a:rPr>
              <a:t>HTML، </a:t>
            </a:r>
            <a:r>
              <a:rPr lang="fa-IR" dirty="0">
                <a:latin typeface="Times New Roman" panose="02020603050405020304" pitchFamily="18" charset="0"/>
                <a:cs typeface="B Nazanin" panose="00000400000000000000" pitchFamily="2" charset="-78"/>
              </a:rPr>
              <a:t>سبک‌دهی مشابهی اعمال کنیم. برای مثال، اگر بخواهیم تمام المان‌های با </a:t>
            </a:r>
            <a:r>
              <a:rPr lang="en-US" dirty="0">
                <a:latin typeface="Times New Roman" panose="02020603050405020304" pitchFamily="18" charset="0"/>
                <a:cs typeface="B Nazanin" panose="00000400000000000000" pitchFamily="2" charset="-78"/>
              </a:rPr>
              <a:t>class “</a:t>
            </a:r>
            <a:r>
              <a:rPr lang="en-US" dirty="0" err="1">
                <a:latin typeface="Times New Roman" panose="02020603050405020304" pitchFamily="18" charset="0"/>
                <a:cs typeface="B Nazanin" panose="00000400000000000000" pitchFamily="2" charset="-78"/>
              </a:rPr>
              <a:t>myclass</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را انتخاب کنیم، از انتخابگر</a:t>
            </a:r>
            <a:r>
              <a:rPr lang="en-US" dirty="0" err="1">
                <a:latin typeface="Times New Roman" panose="02020603050405020304" pitchFamily="18" charset="0"/>
                <a:cs typeface="B Nazanin" panose="00000400000000000000" pitchFamily="2" charset="-78"/>
              </a:rPr>
              <a:t>myclass</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استفاده می‌کنیم.</a:t>
            </a:r>
            <a:endParaRPr lang="en-US" dirty="0">
              <a:latin typeface="Times New Roman" panose="02020603050405020304" pitchFamily="18" charset="0"/>
              <a:cs typeface="B Nazanin" panose="00000400000000000000" pitchFamily="2" charset="-78"/>
            </a:endParaRPr>
          </a:p>
        </p:txBody>
      </p:sp>
      <p:sp>
        <p:nvSpPr>
          <p:cNvPr id="4" name="Rectangle 3">
            <a:extLst>
              <a:ext uri="{FF2B5EF4-FFF2-40B4-BE49-F238E27FC236}">
                <a16:creationId xmlns:a16="http://schemas.microsoft.com/office/drawing/2014/main" id="{F4552A98-A4A1-2596-3C04-7744914689AB}"/>
              </a:ext>
            </a:extLst>
          </p:cNvPr>
          <p:cNvSpPr/>
          <p:nvPr/>
        </p:nvSpPr>
        <p:spPr>
          <a:xfrm>
            <a:off x="273377" y="358745"/>
            <a:ext cx="5822623" cy="338554"/>
          </a:xfrm>
          <a:prstGeom prst="rect">
            <a:avLst/>
          </a:prstGeom>
        </p:spPr>
        <p:txBody>
          <a:bodyPr wrap="square">
            <a:spAutoFit/>
          </a:bodyPr>
          <a:lstStyle/>
          <a:p>
            <a:pPr algn="ctr" rtl="1"/>
            <a:r>
              <a:rPr lang="fa-IR" sz="1600" b="1" dirty="0">
                <a:latin typeface="Times New Roman" panose="02020603050405020304" pitchFamily="18" charset="0"/>
                <a:cs typeface="B Titr" panose="00000700000000000000" pitchFamily="2" charset="-78"/>
              </a:rPr>
              <a:t>دانشجوی دانشگاه صنعتی شریف | دانشگده مهندسی کامپیوتر</a:t>
            </a:r>
            <a:endParaRPr lang="en-US" sz="16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13399994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306529" y="353650"/>
            <a:ext cx="6542545" cy="369332"/>
          </a:xfrm>
          <a:prstGeom prst="rect">
            <a:avLst/>
          </a:prstGeom>
        </p:spPr>
        <p:txBody>
          <a:bodyPr wrap="square">
            <a:spAutoFit/>
          </a:bodyPr>
          <a:lstStyle/>
          <a:p>
            <a:pPr algn="r" rtl="1"/>
            <a:r>
              <a:rPr lang="fa-IR" b="1" dirty="0">
                <a:latin typeface="Times New Roman" panose="02020603050405020304" pitchFamily="18" charset="0"/>
                <a:cs typeface="B Titr" panose="00000700000000000000" pitchFamily="2" charset="-78"/>
              </a:rPr>
              <a:t>انتخابگرهای </a:t>
            </a:r>
            <a:r>
              <a:rPr lang="en-US" b="1" dirty="0">
                <a:latin typeface="Times New Roman" panose="02020603050405020304" pitchFamily="18" charset="0"/>
                <a:cs typeface="B Titr" panose="00000700000000000000" pitchFamily="2" charset="-78"/>
              </a:rPr>
              <a:t>CSS</a:t>
            </a:r>
            <a:r>
              <a:rPr lang="fa-IR" b="1" dirty="0">
                <a:latin typeface="Times New Roman" panose="02020603050405020304" pitchFamily="18" charset="0"/>
                <a:cs typeface="B Titr" panose="00000700000000000000" pitchFamily="2" charset="-78"/>
              </a:rPr>
              <a:t> :</a:t>
            </a:r>
            <a:endParaRPr lang="en-US" b="1" dirty="0">
              <a:latin typeface="Times New Roman" panose="02020603050405020304" pitchFamily="18" charset="0"/>
              <a:cs typeface="B Titr" panose="00000700000000000000" pitchFamily="2" charset="-78"/>
            </a:endParaRPr>
          </a:p>
        </p:txBody>
      </p:sp>
      <p:sp>
        <p:nvSpPr>
          <p:cNvPr id="2" name="Rectangle 1"/>
          <p:cNvSpPr/>
          <p:nvPr/>
        </p:nvSpPr>
        <p:spPr>
          <a:xfrm>
            <a:off x="5788057" y="1243659"/>
            <a:ext cx="5849688" cy="5009064"/>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انتخابگر شناسه </a:t>
            </a:r>
            <a:r>
              <a:rPr lang="en-US" dirty="0">
                <a:latin typeface="Times New Roman" panose="02020603050405020304" pitchFamily="18" charset="0"/>
                <a:cs typeface="B Nazanin" panose="00000400000000000000" pitchFamily="2" charset="-78"/>
              </a:rPr>
              <a:t>(ID Selector) </a:t>
            </a:r>
          </a:p>
          <a:p>
            <a:pPr algn="justLow" rtl="1">
              <a:lnSpc>
                <a:spcPct val="200000"/>
              </a:lnSpc>
            </a:pPr>
            <a:r>
              <a:rPr lang="fa-IR" dirty="0">
                <a:latin typeface="Times New Roman" panose="02020603050405020304" pitchFamily="18" charset="0"/>
                <a:cs typeface="B Nazanin" panose="00000400000000000000" pitchFamily="2" charset="-78"/>
              </a:rPr>
              <a:t>این نوع از انتخابگرها برای انتخاب المان‌هایی که شناسه مشخص دارند، استفاده می‌شوند. با استفاده از این نوع از انتخابگرها، می‌توانیم به یک المان خاص در صفحه، سبک‌دهی خاصی اعمال کنیم. برای مثال، اگر بخواهیم المانی با شناسه “</a:t>
            </a:r>
            <a:r>
              <a:rPr lang="en-US" dirty="0">
                <a:latin typeface="Times New Roman" panose="02020603050405020304" pitchFamily="18" charset="0"/>
                <a:cs typeface="B Nazanin" panose="00000400000000000000" pitchFamily="2" charset="-78"/>
              </a:rPr>
              <a:t> </a:t>
            </a:r>
            <a:r>
              <a:rPr lang="en-US" dirty="0" err="1">
                <a:latin typeface="Times New Roman" panose="02020603050405020304" pitchFamily="18" charset="0"/>
                <a:cs typeface="B Nazanin" panose="00000400000000000000" pitchFamily="2" charset="-78"/>
              </a:rPr>
              <a:t>myid</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را انتخاب کنیم، از انتخابگر #</a:t>
            </a:r>
            <a:r>
              <a:rPr lang="en-US" dirty="0">
                <a:latin typeface="Times New Roman" panose="02020603050405020304" pitchFamily="18" charset="0"/>
                <a:cs typeface="B Nazanin" panose="00000400000000000000" pitchFamily="2" charset="-78"/>
              </a:rPr>
              <a:t> </a:t>
            </a:r>
            <a:r>
              <a:rPr lang="en-US" dirty="0" err="1">
                <a:latin typeface="Times New Roman" panose="02020603050405020304" pitchFamily="18" charset="0"/>
                <a:cs typeface="B Nazanin" panose="00000400000000000000" pitchFamily="2" charset="-78"/>
              </a:rPr>
              <a:t>myid</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استفاده می‌کنیم.</a:t>
            </a:r>
          </a:p>
          <a:p>
            <a:pPr algn="justLow" rtl="1">
              <a:lnSpc>
                <a:spcPct val="200000"/>
              </a:lnSpc>
            </a:pPr>
            <a:r>
              <a:rPr lang="fa-IR" dirty="0">
                <a:latin typeface="Times New Roman" panose="02020603050405020304" pitchFamily="18" charset="0"/>
                <a:cs typeface="B Nazanin" panose="00000400000000000000" pitchFamily="2" charset="-78"/>
              </a:rPr>
              <a:t>همچنین، انتخابگرهای پیشرفته‌تری نیز در </a:t>
            </a:r>
            <a:r>
              <a:rPr lang="en-US" dirty="0">
                <a:latin typeface="Times New Roman" panose="02020603050405020304" pitchFamily="18" charset="0"/>
                <a:cs typeface="B Nazanin" panose="00000400000000000000" pitchFamily="2" charset="-78"/>
              </a:rPr>
              <a:t>CSS </a:t>
            </a:r>
            <a:r>
              <a:rPr lang="fa-IR" dirty="0">
                <a:latin typeface="Times New Roman" panose="02020603050405020304" pitchFamily="18" charset="0"/>
                <a:cs typeface="B Nazanin" panose="00000400000000000000" pitchFamily="2" charset="-78"/>
              </a:rPr>
              <a:t>وجود دارند که به ما اجازه می‌دهند المان‌هایی را که درون المان‌های دیگر قرار دارند، انتخاب کنیم. به عنوان مثال، انتخابگرهای فرزند  (</a:t>
            </a:r>
            <a:r>
              <a:rPr lang="en-US" dirty="0">
                <a:latin typeface="Times New Roman" panose="02020603050405020304" pitchFamily="18" charset="0"/>
                <a:cs typeface="B Nazanin" panose="00000400000000000000" pitchFamily="2" charset="-78"/>
              </a:rPr>
              <a:t>Child Selector</a:t>
            </a:r>
            <a:r>
              <a:rPr lang="fa-IR" dirty="0">
                <a:latin typeface="Times New Roman" panose="02020603050405020304" pitchFamily="18" charset="0"/>
                <a:cs typeface="B Nazanin" panose="00000400000000000000" pitchFamily="2" charset="-78"/>
              </a:rPr>
              <a:t>)و انتخابگرهای بعدی </a:t>
            </a:r>
            <a:r>
              <a:rPr lang="en-US" dirty="0">
                <a:latin typeface="Times New Roman" panose="02020603050405020304" pitchFamily="18" charset="0"/>
                <a:cs typeface="B Nazanin" panose="00000400000000000000" pitchFamily="2" charset="-78"/>
              </a:rPr>
              <a:t>(Adjacent Selectors) </a:t>
            </a:r>
            <a:r>
              <a:rPr lang="fa-IR" dirty="0">
                <a:latin typeface="Times New Roman" panose="02020603050405020304" pitchFamily="18" charset="0"/>
                <a:cs typeface="B Nazanin" panose="00000400000000000000" pitchFamily="2" charset="-78"/>
              </a:rPr>
              <a:t>از جمله انتخابگرهای پیشرفته این زبان هستند.</a:t>
            </a:r>
            <a:endParaRPr lang="en-US" dirty="0">
              <a:latin typeface="Times New Roman" panose="02020603050405020304" pitchFamily="18" charset="0"/>
              <a:cs typeface="B Nazanin" panose="00000400000000000000" pitchFamily="2" charset="-78"/>
            </a:endParaRPr>
          </a:p>
        </p:txBody>
      </p:sp>
      <p:pic>
        <p:nvPicPr>
          <p:cNvPr id="5" name="Picture 4">
            <a:extLst>
              <a:ext uri="{FF2B5EF4-FFF2-40B4-BE49-F238E27FC236}">
                <a16:creationId xmlns:a16="http://schemas.microsoft.com/office/drawing/2014/main" id="{B8C41EF4-D097-7B64-7E5F-D3D8BB85FB0A}"/>
              </a:ext>
            </a:extLst>
          </p:cNvPr>
          <p:cNvPicPr>
            <a:picLocks noChangeAspect="1"/>
          </p:cNvPicPr>
          <p:nvPr/>
        </p:nvPicPr>
        <p:blipFill rotWithShape="1">
          <a:blip r:embed="rId2">
            <a:extLst>
              <a:ext uri="{28A0092B-C50C-407E-A947-70E740481C1C}">
                <a14:useLocalDpi xmlns:a14="http://schemas.microsoft.com/office/drawing/2010/main" val="0"/>
              </a:ext>
            </a:extLst>
          </a:blip>
          <a:srcRect l="17139" r="16092"/>
          <a:stretch/>
        </p:blipFill>
        <p:spPr>
          <a:xfrm>
            <a:off x="952107" y="1187671"/>
            <a:ext cx="3864990" cy="5065052"/>
          </a:xfrm>
          <a:prstGeom prst="rect">
            <a:avLst/>
          </a:prstGeom>
        </p:spPr>
      </p:pic>
      <p:sp>
        <p:nvSpPr>
          <p:cNvPr id="6" name="Rectangle 5">
            <a:extLst>
              <a:ext uri="{FF2B5EF4-FFF2-40B4-BE49-F238E27FC236}">
                <a16:creationId xmlns:a16="http://schemas.microsoft.com/office/drawing/2014/main" id="{3D52C699-4F2D-9A6E-9A25-8AB23583F6C8}"/>
              </a:ext>
            </a:extLst>
          </p:cNvPr>
          <p:cNvSpPr/>
          <p:nvPr/>
        </p:nvSpPr>
        <p:spPr>
          <a:xfrm>
            <a:off x="273377" y="358745"/>
            <a:ext cx="5822623" cy="338554"/>
          </a:xfrm>
          <a:prstGeom prst="rect">
            <a:avLst/>
          </a:prstGeom>
        </p:spPr>
        <p:txBody>
          <a:bodyPr wrap="square">
            <a:spAutoFit/>
          </a:bodyPr>
          <a:lstStyle/>
          <a:p>
            <a:pPr algn="ctr" rtl="1"/>
            <a:r>
              <a:rPr lang="fa-IR" sz="1600" b="1" dirty="0">
                <a:latin typeface="Times New Roman" panose="02020603050405020304" pitchFamily="18" charset="0"/>
                <a:cs typeface="B Titr" panose="00000700000000000000" pitchFamily="2" charset="-78"/>
              </a:rPr>
              <a:t>دانشجوی دانشگاه صنعتی شریف | دانشگده مهندسی کامپیوتر</a:t>
            </a:r>
            <a:endParaRPr lang="en-US" sz="16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8026484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807975" y="353650"/>
            <a:ext cx="6041100" cy="369332"/>
          </a:xfrm>
          <a:prstGeom prst="rect">
            <a:avLst/>
          </a:prstGeom>
        </p:spPr>
        <p:txBody>
          <a:bodyPr wrap="square">
            <a:spAutoFit/>
          </a:bodyPr>
          <a:lstStyle/>
          <a:p>
            <a:pPr algn="r" rtl="1"/>
            <a:r>
              <a:rPr lang="fa-IR" b="1" dirty="0">
                <a:latin typeface="Times New Roman" panose="02020603050405020304" pitchFamily="18" charset="0"/>
                <a:cs typeface="B Titr" panose="00000700000000000000" pitchFamily="2" charset="-78"/>
              </a:rPr>
              <a:t>انتخابگرهای </a:t>
            </a:r>
            <a:r>
              <a:rPr lang="en-US" b="1" dirty="0">
                <a:latin typeface="Times New Roman" panose="02020603050405020304" pitchFamily="18" charset="0"/>
                <a:cs typeface="B Titr" panose="00000700000000000000" pitchFamily="2" charset="-78"/>
              </a:rPr>
              <a:t>CSS</a:t>
            </a:r>
            <a:r>
              <a:rPr lang="fa-IR" b="1" dirty="0">
                <a:latin typeface="Times New Roman" panose="02020603050405020304" pitchFamily="18" charset="0"/>
                <a:cs typeface="B Titr" panose="00000700000000000000" pitchFamily="2" charset="-78"/>
              </a:rPr>
              <a:t> :</a:t>
            </a:r>
            <a:endParaRPr lang="en-US" b="1" dirty="0">
              <a:latin typeface="Times New Roman" panose="02020603050405020304" pitchFamily="18" charset="0"/>
              <a:cs typeface="B Titr" panose="00000700000000000000" pitchFamily="2" charset="-78"/>
            </a:endParaRPr>
          </a:p>
        </p:txBody>
      </p:sp>
      <p:sp>
        <p:nvSpPr>
          <p:cNvPr id="2" name="Rectangle 1"/>
          <p:cNvSpPr/>
          <p:nvPr/>
        </p:nvSpPr>
        <p:spPr>
          <a:xfrm>
            <a:off x="483808" y="1572464"/>
            <a:ext cx="4455837" cy="4455066"/>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استفاده درست از انتخابگرهای </a:t>
            </a:r>
            <a:r>
              <a:rPr lang="en-US" dirty="0">
                <a:latin typeface="Times New Roman" panose="02020603050405020304" pitchFamily="18" charset="0"/>
                <a:cs typeface="B Nazanin" panose="00000400000000000000" pitchFamily="2" charset="-78"/>
              </a:rPr>
              <a:t>CSS، </a:t>
            </a:r>
            <a:r>
              <a:rPr lang="fa-IR" dirty="0">
                <a:latin typeface="Times New Roman" panose="02020603050405020304" pitchFamily="18" charset="0"/>
                <a:cs typeface="B Nazanin" panose="00000400000000000000" pitchFamily="2" charset="-78"/>
              </a:rPr>
              <a:t>می‌تواند به طراحان وب سایت کمک کند تا با بهینه‌سازی کد، زمان و تلاش خود را برای سبک‌های </a:t>
            </a:r>
            <a:r>
              <a:rPr lang="en-US" dirty="0">
                <a:latin typeface="Times New Roman" panose="02020603050405020304" pitchFamily="18" charset="0"/>
                <a:cs typeface="B Nazanin" panose="00000400000000000000" pitchFamily="2" charset="-78"/>
              </a:rPr>
              <a:t>CSS </a:t>
            </a:r>
            <a:r>
              <a:rPr lang="fa-IR" dirty="0">
                <a:latin typeface="Times New Roman" panose="02020603050405020304" pitchFamily="18" charset="0"/>
                <a:cs typeface="B Nazanin" panose="00000400000000000000" pitchFamily="2" charset="-78"/>
              </a:rPr>
              <a:t>  کاهش دهند و به راحتی قابلیت توسعه و تغییر در طراحی وب سایت را فراهم کنند. انتخابگرها به طراحان وب سایت اجازه می‌دهند تا قوانین سبک‌دهی را به صورت دقیق و مشخص برای المان‌های </a:t>
            </a:r>
            <a:r>
              <a:rPr lang="en-US" dirty="0">
                <a:latin typeface="Times New Roman" panose="02020603050405020304" pitchFamily="18" charset="0"/>
                <a:cs typeface="B Nazanin" panose="00000400000000000000" pitchFamily="2" charset="-78"/>
              </a:rPr>
              <a:t>HTML </a:t>
            </a:r>
            <a:r>
              <a:rPr lang="fa-IR" dirty="0">
                <a:latin typeface="Times New Roman" panose="02020603050405020304" pitchFamily="18" charset="0"/>
                <a:cs typeface="B Nazanin" panose="00000400000000000000" pitchFamily="2" charset="-78"/>
              </a:rPr>
              <a:t> تعیین کنند که در نتیجه بهبود ظاهر و کارکرد وب سایت را به همراه خواهد داشت.</a:t>
            </a:r>
            <a:endParaRPr lang="en-US" dirty="0">
              <a:latin typeface="Times New Roman" panose="02020603050405020304" pitchFamily="18" charset="0"/>
              <a:cs typeface="B Nazanin" panose="00000400000000000000" pitchFamily="2" charset="-78"/>
            </a:endParaRPr>
          </a:p>
        </p:txBody>
      </p:sp>
      <p:pic>
        <p:nvPicPr>
          <p:cNvPr id="4" name="Picture 3">
            <a:extLst>
              <a:ext uri="{FF2B5EF4-FFF2-40B4-BE49-F238E27FC236}">
                <a16:creationId xmlns:a16="http://schemas.microsoft.com/office/drawing/2014/main" id="{1F5672EA-A4F4-90D7-5CCB-F1AF84A8B730}"/>
              </a:ext>
            </a:extLst>
          </p:cNvPr>
          <p:cNvPicPr>
            <a:picLocks noChangeAspect="1"/>
          </p:cNvPicPr>
          <p:nvPr/>
        </p:nvPicPr>
        <p:blipFill rotWithShape="1">
          <a:blip r:embed="rId2">
            <a:extLst>
              <a:ext uri="{28A0092B-C50C-407E-A947-70E740481C1C}">
                <a14:useLocalDpi xmlns:a14="http://schemas.microsoft.com/office/drawing/2010/main" val="0"/>
              </a:ext>
            </a:extLst>
          </a:blip>
          <a:srcRect r="34524"/>
          <a:stretch/>
        </p:blipFill>
        <p:spPr>
          <a:xfrm flipH="1">
            <a:off x="5115615" y="1772239"/>
            <a:ext cx="6930142" cy="5085761"/>
          </a:xfrm>
          <a:prstGeom prst="rect">
            <a:avLst/>
          </a:prstGeom>
        </p:spPr>
      </p:pic>
      <p:sp>
        <p:nvSpPr>
          <p:cNvPr id="5" name="Rectangle 4">
            <a:extLst>
              <a:ext uri="{FF2B5EF4-FFF2-40B4-BE49-F238E27FC236}">
                <a16:creationId xmlns:a16="http://schemas.microsoft.com/office/drawing/2014/main" id="{71950683-9E4A-9366-FA9C-2963E8C1DA88}"/>
              </a:ext>
            </a:extLst>
          </p:cNvPr>
          <p:cNvSpPr/>
          <p:nvPr/>
        </p:nvSpPr>
        <p:spPr>
          <a:xfrm>
            <a:off x="273377" y="358745"/>
            <a:ext cx="5822623" cy="338554"/>
          </a:xfrm>
          <a:prstGeom prst="rect">
            <a:avLst/>
          </a:prstGeom>
        </p:spPr>
        <p:txBody>
          <a:bodyPr wrap="square">
            <a:spAutoFit/>
          </a:bodyPr>
          <a:lstStyle/>
          <a:p>
            <a:pPr algn="ctr" rtl="1"/>
            <a:r>
              <a:rPr lang="fa-IR" sz="1600" b="1" dirty="0">
                <a:latin typeface="Times New Roman" panose="02020603050405020304" pitchFamily="18" charset="0"/>
                <a:cs typeface="B Titr" panose="00000700000000000000" pitchFamily="2" charset="-78"/>
              </a:rPr>
              <a:t>دانشجوی دانشگاه صنعتی شریف | دانشگده مهندسی کامپیوتر</a:t>
            </a:r>
            <a:endParaRPr lang="en-US" sz="16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41872875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916129" y="392979"/>
            <a:ext cx="5878852" cy="369332"/>
          </a:xfrm>
          <a:prstGeom prst="rect">
            <a:avLst/>
          </a:prstGeom>
        </p:spPr>
        <p:txBody>
          <a:bodyPr wrap="square">
            <a:spAutoFit/>
          </a:bodyPr>
          <a:lstStyle/>
          <a:p>
            <a:pPr algn="r" rtl="1"/>
            <a:r>
              <a:rPr lang="fa-IR" b="1" dirty="0">
                <a:latin typeface="Times New Roman" panose="02020603050405020304" pitchFamily="18" charset="0"/>
                <a:cs typeface="B Titr" panose="00000700000000000000" pitchFamily="2" charset="-78"/>
              </a:rPr>
              <a:t>ویژگی‌های </a:t>
            </a:r>
            <a:r>
              <a:rPr lang="en-US" b="1" dirty="0">
                <a:latin typeface="Times New Roman" panose="02020603050405020304" pitchFamily="18" charset="0"/>
                <a:cs typeface="B Titr" panose="00000700000000000000" pitchFamily="2" charset="-78"/>
              </a:rPr>
              <a:t>CSS</a:t>
            </a:r>
            <a:endParaRPr lang="fa-IR" b="1" dirty="0">
              <a:latin typeface="Times New Roman" panose="02020603050405020304" pitchFamily="18" charset="0"/>
              <a:cs typeface="B Titr" panose="00000700000000000000" pitchFamily="2" charset="-78"/>
            </a:endParaRPr>
          </a:p>
        </p:txBody>
      </p:sp>
      <p:sp>
        <p:nvSpPr>
          <p:cNvPr id="3" name="Rectangle 2"/>
          <p:cNvSpPr/>
          <p:nvPr/>
        </p:nvSpPr>
        <p:spPr>
          <a:xfrm>
            <a:off x="6466788" y="1952853"/>
            <a:ext cx="4828247" cy="4108817"/>
          </a:xfrm>
          <a:prstGeom prst="rect">
            <a:avLst/>
          </a:prstGeom>
        </p:spPr>
        <p:txBody>
          <a:bodyPr wrap="square">
            <a:spAutoFit/>
          </a:bodyPr>
          <a:lstStyle/>
          <a:p>
            <a:pPr algn="justLow" rtl="1">
              <a:lnSpc>
                <a:spcPct val="300000"/>
              </a:lnSpc>
            </a:pPr>
            <a:r>
              <a:rPr lang="fa-IR" dirty="0">
                <a:latin typeface="Times New Roman" panose="02020603050405020304" pitchFamily="18" charset="0"/>
                <a:cs typeface="B Nazanin" panose="00000400000000000000" pitchFamily="2" charset="-78"/>
              </a:rPr>
              <a:t>در </a:t>
            </a:r>
            <a:r>
              <a:rPr lang="en-US" dirty="0">
                <a:latin typeface="Times New Roman" panose="02020603050405020304" pitchFamily="18" charset="0"/>
                <a:cs typeface="B Nazanin" panose="00000400000000000000" pitchFamily="2" charset="-78"/>
              </a:rPr>
              <a:t>CSS، </a:t>
            </a:r>
            <a:r>
              <a:rPr lang="fa-IR" dirty="0">
                <a:latin typeface="Times New Roman" panose="02020603050405020304" pitchFamily="18" charset="0"/>
                <a:cs typeface="B Nazanin" panose="00000400000000000000" pitchFamily="2" charset="-78"/>
              </a:rPr>
              <a:t>ویژگی‌ها مشخص می‌کنند که سبک و ظاهر المان‌های </a:t>
            </a:r>
            <a:r>
              <a:rPr lang="en-US" dirty="0">
                <a:latin typeface="Times New Roman" panose="02020603050405020304" pitchFamily="18" charset="0"/>
                <a:cs typeface="B Nazanin" panose="00000400000000000000" pitchFamily="2" charset="-78"/>
              </a:rPr>
              <a:t>HTML </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چگونه تنظیم شوند. برای تغییر ظاهر المان‌های </a:t>
            </a:r>
            <a:r>
              <a:rPr lang="en-US" dirty="0">
                <a:latin typeface="Times New Roman" panose="02020603050405020304" pitchFamily="18" charset="0"/>
                <a:cs typeface="B Nazanin" panose="00000400000000000000" pitchFamily="2" charset="-78"/>
              </a:rPr>
              <a:t>HTML، </a:t>
            </a:r>
            <a:r>
              <a:rPr lang="fa-IR" dirty="0">
                <a:latin typeface="Times New Roman" panose="02020603050405020304" pitchFamily="18" charset="0"/>
                <a:cs typeface="B Nazanin" panose="00000400000000000000" pitchFamily="2" charset="-78"/>
              </a:rPr>
              <a:t>می‌توانید از ویژگی‌های مختلف </a:t>
            </a:r>
            <a:r>
              <a:rPr lang="en-US" dirty="0">
                <a:latin typeface="Times New Roman" panose="02020603050405020304" pitchFamily="18" charset="0"/>
                <a:cs typeface="B Nazanin" panose="00000400000000000000" pitchFamily="2" charset="-78"/>
              </a:rPr>
              <a:t>CSS </a:t>
            </a:r>
            <a:r>
              <a:rPr lang="fa-IR" dirty="0">
                <a:latin typeface="Times New Roman" panose="02020603050405020304" pitchFamily="18" charset="0"/>
                <a:cs typeface="B Nazanin" panose="00000400000000000000" pitchFamily="2" charset="-78"/>
              </a:rPr>
              <a:t> استفاده کنید. در ادامه، به توضیح ویژگی‌های مختلف </a:t>
            </a:r>
            <a:r>
              <a:rPr lang="en-US" dirty="0">
                <a:latin typeface="Times New Roman" panose="02020603050405020304" pitchFamily="18" charset="0"/>
                <a:cs typeface="B Nazanin" panose="00000400000000000000" pitchFamily="2" charset="-78"/>
              </a:rPr>
              <a:t>CSS </a:t>
            </a:r>
            <a:r>
              <a:rPr lang="fa-IR" dirty="0">
                <a:latin typeface="Times New Roman" panose="02020603050405020304" pitchFamily="18" charset="0"/>
                <a:cs typeface="B Nazanin" panose="00000400000000000000" pitchFamily="2" charset="-78"/>
              </a:rPr>
              <a:t> و نحوه تنظیم آن‌ها برای تغییر ظاهر المان‌های </a:t>
            </a:r>
            <a:r>
              <a:rPr lang="en-US" dirty="0">
                <a:latin typeface="Times New Roman" panose="02020603050405020304" pitchFamily="18" charset="0"/>
                <a:cs typeface="B Nazanin" panose="00000400000000000000" pitchFamily="2" charset="-78"/>
              </a:rPr>
              <a:t>HTML </a:t>
            </a:r>
            <a:r>
              <a:rPr lang="fa-IR" dirty="0">
                <a:latin typeface="Times New Roman" panose="02020603050405020304" pitchFamily="18" charset="0"/>
                <a:cs typeface="B Nazanin" panose="00000400000000000000" pitchFamily="2" charset="-78"/>
              </a:rPr>
              <a:t>می‌پردازیم.</a:t>
            </a:r>
            <a:endParaRPr lang="en-US" dirty="0">
              <a:latin typeface="Times New Roman" panose="02020603050405020304" pitchFamily="18" charset="0"/>
              <a:cs typeface="B Nazanin" panose="00000400000000000000" pitchFamily="2" charset="-78"/>
            </a:endParaRPr>
          </a:p>
        </p:txBody>
      </p:sp>
      <p:pic>
        <p:nvPicPr>
          <p:cNvPr id="6" name="Picture 5">
            <a:extLst>
              <a:ext uri="{FF2B5EF4-FFF2-40B4-BE49-F238E27FC236}">
                <a16:creationId xmlns:a16="http://schemas.microsoft.com/office/drawing/2014/main" id="{86F84B45-30ED-C253-1FF0-2A7659BB4BF8}"/>
              </a:ext>
            </a:extLst>
          </p:cNvPr>
          <p:cNvPicPr>
            <a:picLocks noChangeAspect="1"/>
          </p:cNvPicPr>
          <p:nvPr/>
        </p:nvPicPr>
        <p:blipFill rotWithShape="1">
          <a:blip r:embed="rId2">
            <a:extLst>
              <a:ext uri="{28A0092B-C50C-407E-A947-70E740481C1C}">
                <a14:useLocalDpi xmlns:a14="http://schemas.microsoft.com/office/drawing/2010/main" val="0"/>
              </a:ext>
            </a:extLst>
          </a:blip>
          <a:srcRect b="14286"/>
          <a:stretch/>
        </p:blipFill>
        <p:spPr>
          <a:xfrm>
            <a:off x="303211" y="1414256"/>
            <a:ext cx="5422002" cy="4647414"/>
          </a:xfrm>
          <a:prstGeom prst="rect">
            <a:avLst/>
          </a:prstGeom>
        </p:spPr>
      </p:pic>
      <p:sp>
        <p:nvSpPr>
          <p:cNvPr id="7" name="Rectangle 6">
            <a:extLst>
              <a:ext uri="{FF2B5EF4-FFF2-40B4-BE49-F238E27FC236}">
                <a16:creationId xmlns:a16="http://schemas.microsoft.com/office/drawing/2014/main" id="{33D2CCAA-21FD-4CA8-C6B6-51CE2CCBD1A4}"/>
              </a:ext>
            </a:extLst>
          </p:cNvPr>
          <p:cNvSpPr/>
          <p:nvPr/>
        </p:nvSpPr>
        <p:spPr>
          <a:xfrm>
            <a:off x="273377" y="358745"/>
            <a:ext cx="5822623" cy="338554"/>
          </a:xfrm>
          <a:prstGeom prst="rect">
            <a:avLst/>
          </a:prstGeom>
        </p:spPr>
        <p:txBody>
          <a:bodyPr wrap="square">
            <a:spAutoFit/>
          </a:bodyPr>
          <a:lstStyle/>
          <a:p>
            <a:pPr algn="ctr" rtl="1"/>
            <a:r>
              <a:rPr lang="fa-IR" sz="1600" b="1" dirty="0">
                <a:latin typeface="Times New Roman" panose="02020603050405020304" pitchFamily="18" charset="0"/>
                <a:cs typeface="B Titr" panose="00000700000000000000" pitchFamily="2" charset="-78"/>
              </a:rPr>
              <a:t>دانشجوی دانشگاه صنعتی شریف | دانشگده مهندسی کامپیوتر</a:t>
            </a:r>
            <a:endParaRPr lang="en-US" sz="16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17122971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7291993" y="3733625"/>
            <a:ext cx="3815368" cy="1907684"/>
          </a:xfrm>
          <a:prstGeom prst="rect">
            <a:avLst/>
          </a:prstGeom>
        </p:spPr>
      </p:pic>
      <p:sp>
        <p:nvSpPr>
          <p:cNvPr id="2" name="Rectangle 1"/>
          <p:cNvSpPr/>
          <p:nvPr/>
        </p:nvSpPr>
        <p:spPr>
          <a:xfrm>
            <a:off x="4621161" y="383147"/>
            <a:ext cx="6222982" cy="369332"/>
          </a:xfrm>
          <a:prstGeom prst="rect">
            <a:avLst/>
          </a:prstGeom>
        </p:spPr>
        <p:txBody>
          <a:bodyPr wrap="square">
            <a:spAutoFit/>
          </a:bodyPr>
          <a:lstStyle/>
          <a:p>
            <a:pPr algn="r" rtl="1"/>
            <a:r>
              <a:rPr lang="fa-IR" b="1" dirty="0">
                <a:latin typeface="Times New Roman" panose="02020603050405020304" pitchFamily="18" charset="0"/>
                <a:cs typeface="B Titr" panose="00000700000000000000" pitchFamily="2" charset="-78"/>
              </a:rPr>
              <a:t>ویژگی‌های </a:t>
            </a:r>
            <a:r>
              <a:rPr lang="en-US" b="1" dirty="0">
                <a:latin typeface="Times New Roman" panose="02020603050405020304" pitchFamily="18" charset="0"/>
                <a:cs typeface="B Titr" panose="00000700000000000000" pitchFamily="2" charset="-78"/>
              </a:rPr>
              <a:t>CSS</a:t>
            </a:r>
            <a:endParaRPr lang="fa-IR" b="1" dirty="0">
              <a:latin typeface="Times New Roman" panose="02020603050405020304" pitchFamily="18" charset="0"/>
              <a:cs typeface="B Titr" panose="00000700000000000000" pitchFamily="2" charset="-78"/>
            </a:endParaRPr>
          </a:p>
        </p:txBody>
      </p:sp>
      <p:sp>
        <p:nvSpPr>
          <p:cNvPr id="4" name="Rectangle 3"/>
          <p:cNvSpPr/>
          <p:nvPr/>
        </p:nvSpPr>
        <p:spPr>
          <a:xfrm>
            <a:off x="373626" y="1112996"/>
            <a:ext cx="11169444" cy="1685077"/>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رنگ (</a:t>
            </a:r>
            <a:r>
              <a:rPr lang="en-US" dirty="0">
                <a:latin typeface="Times New Roman" panose="02020603050405020304" pitchFamily="18" charset="0"/>
                <a:cs typeface="B Nazanin" panose="00000400000000000000" pitchFamily="2" charset="-78"/>
              </a:rPr>
              <a:t>color</a:t>
            </a:r>
            <a:r>
              <a:rPr lang="fa-IR" dirty="0">
                <a:latin typeface="Times New Roman" panose="02020603050405020304" pitchFamily="18" charset="0"/>
                <a:cs typeface="B Nazanin" panose="00000400000000000000" pitchFamily="2" charset="-78"/>
              </a:rPr>
              <a:t> ) </a:t>
            </a:r>
            <a:endParaRPr lang="en-US" dirty="0">
              <a:latin typeface="Times New Roman" panose="02020603050405020304" pitchFamily="18" charset="0"/>
              <a:cs typeface="B Nazanin" panose="00000400000000000000" pitchFamily="2" charset="-78"/>
            </a:endParaRPr>
          </a:p>
          <a:p>
            <a:pPr algn="justLow" rtl="1">
              <a:lnSpc>
                <a:spcPct val="200000"/>
              </a:lnSpc>
            </a:pPr>
            <a:r>
              <a:rPr lang="fa-IR" dirty="0">
                <a:latin typeface="Times New Roman" panose="02020603050405020304" pitchFamily="18" charset="0"/>
                <a:cs typeface="B Nazanin" panose="00000400000000000000" pitchFamily="2" charset="-78"/>
              </a:rPr>
              <a:t>ویژگی رنگ  برای تنظیم رنگ متن المان‌های </a:t>
            </a:r>
            <a:r>
              <a:rPr lang="en-US" dirty="0">
                <a:latin typeface="Times New Roman" panose="02020603050405020304" pitchFamily="18" charset="0"/>
                <a:cs typeface="B Nazanin" panose="00000400000000000000" pitchFamily="2" charset="-78"/>
              </a:rPr>
              <a:t>HTML </a:t>
            </a:r>
            <a:r>
              <a:rPr lang="fa-IR" dirty="0">
                <a:latin typeface="Times New Roman" panose="02020603050405020304" pitchFamily="18" charset="0"/>
                <a:cs typeface="B Nazanin" panose="00000400000000000000" pitchFamily="2" charset="-78"/>
              </a:rPr>
              <a:t> استفاده می‌شود. برای تعیین رنگ، می‌توانید از کد رنگ </a:t>
            </a:r>
            <a:r>
              <a:rPr lang="en-US" dirty="0">
                <a:latin typeface="Times New Roman" panose="02020603050405020304" pitchFamily="18" charset="0"/>
                <a:cs typeface="B Nazanin" panose="00000400000000000000" pitchFamily="2" charset="-78"/>
              </a:rPr>
              <a:t>HEX </a:t>
            </a:r>
            <a:r>
              <a:rPr lang="fa-IR" dirty="0">
                <a:latin typeface="Times New Roman" panose="02020603050405020304" pitchFamily="18" charset="0"/>
                <a:cs typeface="B Nazanin" panose="00000400000000000000" pitchFamily="2" charset="-78"/>
              </a:rPr>
              <a:t> یا </a:t>
            </a:r>
            <a:r>
              <a:rPr lang="en-US" dirty="0">
                <a:latin typeface="Times New Roman" panose="02020603050405020304" pitchFamily="18" charset="0"/>
                <a:cs typeface="B Nazanin" panose="00000400000000000000" pitchFamily="2" charset="-78"/>
              </a:rPr>
              <a:t>RGB </a:t>
            </a:r>
            <a:r>
              <a:rPr lang="fa-IR" dirty="0">
                <a:latin typeface="Times New Roman" panose="02020603050405020304" pitchFamily="18" charset="0"/>
                <a:cs typeface="B Nazanin" panose="00000400000000000000" pitchFamily="2" charset="-78"/>
              </a:rPr>
              <a:t>  استفاده کنید. به عنوان مثال، برای تغییر رنگ متن به قرمز، می‌توانید از کد زیر استفاده کنید:</a:t>
            </a:r>
            <a:endParaRPr lang="en-US" dirty="0">
              <a:latin typeface="Times New Roman" panose="02020603050405020304" pitchFamily="18" charset="0"/>
              <a:cs typeface="B Nazanin" panose="00000400000000000000" pitchFamily="2" charset="-78"/>
            </a:endParaRPr>
          </a:p>
        </p:txBody>
      </p:sp>
      <p:sp>
        <p:nvSpPr>
          <p:cNvPr id="5" name="Rectangle 4"/>
          <p:cNvSpPr/>
          <p:nvPr/>
        </p:nvSpPr>
        <p:spPr>
          <a:xfrm>
            <a:off x="373626" y="3497955"/>
            <a:ext cx="6096000" cy="2777940"/>
          </a:xfrm>
          <a:prstGeom prst="rect">
            <a:avLst/>
          </a:prstGeom>
        </p:spPr>
        <p:style>
          <a:lnRef idx="2">
            <a:schemeClr val="accent3"/>
          </a:lnRef>
          <a:fillRef idx="1">
            <a:schemeClr val="lt1"/>
          </a:fillRef>
          <a:effectRef idx="0">
            <a:schemeClr val="accent3"/>
          </a:effectRef>
          <a:fontRef idx="minor">
            <a:schemeClr val="dk1"/>
          </a:fontRef>
        </p:style>
        <p:txBody>
          <a:bodyPr>
            <a:spAutoFit/>
          </a:bodyPr>
          <a:lstStyle/>
          <a:p>
            <a:pPr rtl="1">
              <a:lnSpc>
                <a:spcPct val="200000"/>
              </a:lnSpc>
            </a:pPr>
            <a:r>
              <a:rPr lang="en-US" dirty="0">
                <a:solidFill>
                  <a:schemeClr val="tx1"/>
                </a:solidFill>
                <a:latin typeface="Times New Roman" panose="02020603050405020304" pitchFamily="18" charset="0"/>
                <a:cs typeface="B Nazanin" panose="00000400000000000000" pitchFamily="2" charset="-78"/>
              </a:rPr>
              <a:t>“`</a:t>
            </a:r>
          </a:p>
          <a:p>
            <a:pPr rtl="1">
              <a:lnSpc>
                <a:spcPct val="200000"/>
              </a:lnSpc>
            </a:pPr>
            <a:r>
              <a:rPr lang="en-US" dirty="0">
                <a:solidFill>
                  <a:schemeClr val="tx1"/>
                </a:solidFill>
                <a:latin typeface="Times New Roman" panose="02020603050405020304" pitchFamily="18" charset="0"/>
                <a:cs typeface="B Nazanin" panose="00000400000000000000" pitchFamily="2" charset="-78"/>
              </a:rPr>
              <a:t>}h1</a:t>
            </a:r>
          </a:p>
          <a:p>
            <a:pPr rtl="1">
              <a:lnSpc>
                <a:spcPct val="200000"/>
              </a:lnSpc>
            </a:pPr>
            <a:r>
              <a:rPr lang="en-US" dirty="0">
                <a:solidFill>
                  <a:schemeClr val="tx1"/>
                </a:solidFill>
                <a:latin typeface="Times New Roman" panose="02020603050405020304" pitchFamily="18" charset="0"/>
                <a:cs typeface="B Nazanin" panose="00000400000000000000" pitchFamily="2" charset="-78"/>
              </a:rPr>
              <a:t>  color: red;</a:t>
            </a:r>
          </a:p>
          <a:p>
            <a:pPr rtl="1">
              <a:lnSpc>
                <a:spcPct val="200000"/>
              </a:lnSpc>
            </a:pPr>
            <a:r>
              <a:rPr lang="en-US" dirty="0">
                <a:solidFill>
                  <a:schemeClr val="tx1"/>
                </a:solidFill>
                <a:latin typeface="Times New Roman" panose="02020603050405020304" pitchFamily="18" charset="0"/>
                <a:cs typeface="B Nazanin" panose="00000400000000000000" pitchFamily="2" charset="-78"/>
              </a:rPr>
              <a:t>{</a:t>
            </a:r>
          </a:p>
          <a:p>
            <a:pPr rtl="1">
              <a:lnSpc>
                <a:spcPct val="200000"/>
              </a:lnSpc>
            </a:pPr>
            <a:r>
              <a:rPr lang="en-US" dirty="0">
                <a:solidFill>
                  <a:schemeClr val="tx1"/>
                </a:solidFill>
                <a:latin typeface="Times New Roman" panose="02020603050405020304" pitchFamily="18" charset="0"/>
                <a:cs typeface="B Nazanin" panose="00000400000000000000" pitchFamily="2" charset="-78"/>
              </a:rPr>
              <a:t>“`</a:t>
            </a:r>
          </a:p>
        </p:txBody>
      </p:sp>
      <p:sp>
        <p:nvSpPr>
          <p:cNvPr id="3" name="Rectangle 2">
            <a:extLst>
              <a:ext uri="{FF2B5EF4-FFF2-40B4-BE49-F238E27FC236}">
                <a16:creationId xmlns:a16="http://schemas.microsoft.com/office/drawing/2014/main" id="{52A8C621-3139-ED0D-F51D-D5D0B7311218}"/>
              </a:ext>
            </a:extLst>
          </p:cNvPr>
          <p:cNvSpPr/>
          <p:nvPr/>
        </p:nvSpPr>
        <p:spPr>
          <a:xfrm>
            <a:off x="273377" y="358745"/>
            <a:ext cx="5822623" cy="338554"/>
          </a:xfrm>
          <a:prstGeom prst="rect">
            <a:avLst/>
          </a:prstGeom>
        </p:spPr>
        <p:txBody>
          <a:bodyPr wrap="square">
            <a:spAutoFit/>
          </a:bodyPr>
          <a:lstStyle/>
          <a:p>
            <a:pPr algn="ctr" rtl="1"/>
            <a:r>
              <a:rPr lang="fa-IR" sz="1600" b="1" dirty="0">
                <a:latin typeface="Times New Roman" panose="02020603050405020304" pitchFamily="18" charset="0"/>
                <a:cs typeface="B Titr" panose="00000700000000000000" pitchFamily="2" charset="-78"/>
              </a:rPr>
              <a:t>دانشجوی دانشگاه صنعتی شریف | دانشگده مهندسی کامپیوتر</a:t>
            </a:r>
            <a:endParaRPr lang="en-US" sz="16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21293751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188542" y="364698"/>
            <a:ext cx="6676017" cy="369332"/>
          </a:xfrm>
          <a:prstGeom prst="rect">
            <a:avLst/>
          </a:prstGeom>
        </p:spPr>
        <p:txBody>
          <a:bodyPr wrap="square">
            <a:spAutoFit/>
          </a:bodyPr>
          <a:lstStyle/>
          <a:p>
            <a:pPr algn="r" rtl="1"/>
            <a:r>
              <a:rPr lang="fa-IR" b="1" dirty="0">
                <a:latin typeface="Times New Roman" panose="02020603050405020304" pitchFamily="18" charset="0"/>
                <a:cs typeface="B Titr" panose="00000700000000000000" pitchFamily="2" charset="-78"/>
              </a:rPr>
              <a:t>زبان </a:t>
            </a:r>
            <a:r>
              <a:rPr lang="en-US" b="1" dirty="0">
                <a:latin typeface="Times New Roman" panose="02020603050405020304" pitchFamily="18" charset="0"/>
                <a:cs typeface="B Titr" panose="00000700000000000000" pitchFamily="2" charset="-78"/>
              </a:rPr>
              <a:t>CSS </a:t>
            </a:r>
            <a:r>
              <a:rPr lang="fa-IR" b="1" dirty="0">
                <a:latin typeface="Times New Roman" panose="02020603050405020304" pitchFamily="18" charset="0"/>
                <a:cs typeface="B Titr" panose="00000700000000000000" pitchFamily="2" charset="-78"/>
              </a:rPr>
              <a:t> چیست ؟</a:t>
            </a:r>
            <a:endParaRPr lang="en-US" b="1" dirty="0">
              <a:latin typeface="Times New Roman" panose="02020603050405020304" pitchFamily="18" charset="0"/>
              <a:cs typeface="B Titr" panose="00000700000000000000" pitchFamily="2" charset="-78"/>
            </a:endParaRPr>
          </a:p>
        </p:txBody>
      </p:sp>
      <p:sp>
        <p:nvSpPr>
          <p:cNvPr id="3" name="Rectangle 2"/>
          <p:cNvSpPr/>
          <p:nvPr/>
        </p:nvSpPr>
        <p:spPr>
          <a:xfrm>
            <a:off x="518475" y="930241"/>
            <a:ext cx="5972944" cy="5563061"/>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زبان </a:t>
            </a:r>
            <a:r>
              <a:rPr lang="en-US" dirty="0">
                <a:latin typeface="Times New Roman" panose="02020603050405020304" pitchFamily="18" charset="0"/>
                <a:cs typeface="B Nazanin" panose="00000400000000000000" pitchFamily="2" charset="-78"/>
              </a:rPr>
              <a:t> CSS </a:t>
            </a:r>
            <a:r>
              <a:rPr lang="fa-IR" dirty="0">
                <a:latin typeface="Times New Roman" panose="02020603050405020304" pitchFamily="18" charset="0"/>
                <a:cs typeface="B Nazanin" panose="00000400000000000000" pitchFamily="2" charset="-78"/>
              </a:rPr>
              <a:t>مخفف</a:t>
            </a:r>
            <a:r>
              <a:rPr lang="en-US" dirty="0">
                <a:latin typeface="Times New Roman" panose="02020603050405020304" pitchFamily="18" charset="0"/>
                <a:cs typeface="B Nazanin" panose="00000400000000000000" pitchFamily="2" charset="-78"/>
              </a:rPr>
              <a:t>Cascading Style Sheets </a:t>
            </a:r>
            <a:r>
              <a:rPr lang="fa-IR" dirty="0">
                <a:latin typeface="Times New Roman" panose="02020603050405020304" pitchFamily="18" charset="0"/>
                <a:cs typeface="B Nazanin" panose="00000400000000000000" pitchFamily="2" charset="-78"/>
              </a:rPr>
              <a:t> است. این یک زبان برنامه‌نویسی است که برای طراحی ظاهر و استایل وب‌سایت‌ها به کار می‌رود. با یادگیری زبان </a:t>
            </a:r>
            <a:r>
              <a:rPr lang="en-US" dirty="0">
                <a:latin typeface="Times New Roman" panose="02020603050405020304" pitchFamily="18" charset="0"/>
                <a:cs typeface="B Nazanin" panose="00000400000000000000" pitchFamily="2" charset="-78"/>
              </a:rPr>
              <a:t>CSS، </a:t>
            </a:r>
            <a:r>
              <a:rPr lang="fa-IR" dirty="0">
                <a:latin typeface="Times New Roman" panose="02020603050405020304" pitchFamily="18" charset="0"/>
                <a:cs typeface="B Nazanin" panose="00000400000000000000" pitchFamily="2" charset="-78"/>
              </a:rPr>
              <a:t>می‌توانید انواع ویژگی‌هایی مانند رنگ، فونت، فاصله‌گذاری، اندازه، ترتیب و ترتیب‌دهی متن، اندازه و موقعیت المان‌های وب را تعیین کنید. این به طراحان و توسعه‌دهندگان وب امکان می‌دهد تا وب‌سایت‌ها را زیبا و سازمان‌یافته کنند و آنها را بهتر قابل دسترسی کنند.</a:t>
            </a:r>
          </a:p>
          <a:p>
            <a:pPr algn="justLow" rtl="1">
              <a:lnSpc>
                <a:spcPct val="200000"/>
              </a:lnSpc>
            </a:pPr>
            <a:r>
              <a:rPr lang="en-US" dirty="0">
                <a:latin typeface="Times New Roman" panose="02020603050405020304" pitchFamily="18" charset="0"/>
                <a:cs typeface="B Nazanin" panose="00000400000000000000" pitchFamily="2" charset="-78"/>
              </a:rPr>
              <a:t>CSS </a:t>
            </a:r>
            <a:r>
              <a:rPr lang="fa-IR" dirty="0">
                <a:latin typeface="Times New Roman" panose="02020603050405020304" pitchFamily="18" charset="0"/>
                <a:cs typeface="B Nazanin" panose="00000400000000000000" pitchFamily="2" charset="-78"/>
              </a:rPr>
              <a:t> به صورت جداگانه از محتوای </a:t>
            </a:r>
            <a:r>
              <a:rPr lang="en-US" dirty="0">
                <a:latin typeface="Times New Roman" panose="02020603050405020304" pitchFamily="18" charset="0"/>
                <a:cs typeface="B Nazanin" panose="00000400000000000000" pitchFamily="2" charset="-78"/>
              </a:rPr>
              <a:t> HTML </a:t>
            </a:r>
            <a:r>
              <a:rPr lang="fa-IR" dirty="0">
                <a:latin typeface="Times New Roman" panose="02020603050405020304" pitchFamily="18" charset="0"/>
                <a:cs typeface="B Nazanin" panose="00000400000000000000" pitchFamily="2" charset="-78"/>
              </a:rPr>
              <a:t>قرار می‌گیرد و به این ترتیب، بدون اینکه محتوای</a:t>
            </a:r>
            <a:r>
              <a:rPr lang="en-US" dirty="0">
                <a:latin typeface="Times New Roman" panose="02020603050405020304" pitchFamily="18" charset="0"/>
                <a:cs typeface="B Nazanin" panose="00000400000000000000" pitchFamily="2" charset="-78"/>
              </a:rPr>
              <a:t> HTML</a:t>
            </a:r>
            <a:r>
              <a:rPr lang="fa-IR" dirty="0">
                <a:latin typeface="Times New Roman" panose="02020603050405020304" pitchFamily="18" charset="0"/>
                <a:cs typeface="B Nazanin" panose="00000400000000000000" pitchFamily="2" charset="-78"/>
              </a:rPr>
              <a:t>تغییر کند، تغییرات در ظاهر وب‌سایت انجام میشوند. این ویژگی از </a:t>
            </a:r>
            <a:r>
              <a:rPr lang="en-US" dirty="0">
                <a:latin typeface="Times New Roman" panose="02020603050405020304" pitchFamily="18" charset="0"/>
                <a:cs typeface="B Nazanin" panose="00000400000000000000" pitchFamily="2" charset="-78"/>
              </a:rPr>
              <a:t> CSS </a:t>
            </a:r>
            <a:r>
              <a:rPr lang="fa-IR" dirty="0">
                <a:latin typeface="Times New Roman" panose="02020603050405020304" pitchFamily="18" charset="0"/>
                <a:cs typeface="B Nazanin" panose="00000400000000000000" pitchFamily="2" charset="-78"/>
              </a:rPr>
              <a:t>باعث می‌شود که توسعه و نگهداری وب‌سایت‌ها به طور مؤثرتر و ساده‌تری انجام شود.</a:t>
            </a:r>
            <a:endParaRPr lang="en-US"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a:blip r:embed="rId2">
            <a:clrChange>
              <a:clrFrom>
                <a:srgbClr val="FEFEFE"/>
              </a:clrFrom>
              <a:clrTo>
                <a:srgbClr val="FEFEFE">
                  <a:alpha val="0"/>
                </a:srgbClr>
              </a:clrTo>
            </a:clrChange>
          </a:blip>
          <a:stretch>
            <a:fillRect/>
          </a:stretch>
        </p:blipFill>
        <p:spPr>
          <a:xfrm>
            <a:off x="6627044" y="1363133"/>
            <a:ext cx="5299851" cy="5299851"/>
          </a:xfrm>
          <a:prstGeom prst="rect">
            <a:avLst/>
          </a:prstGeom>
        </p:spPr>
      </p:pic>
      <p:sp>
        <p:nvSpPr>
          <p:cNvPr id="5" name="Rectangle 4">
            <a:extLst>
              <a:ext uri="{FF2B5EF4-FFF2-40B4-BE49-F238E27FC236}">
                <a16:creationId xmlns:a16="http://schemas.microsoft.com/office/drawing/2014/main" id="{409F3EF8-01A5-CE0C-EBA9-0CA3C2184F03}"/>
              </a:ext>
            </a:extLst>
          </p:cNvPr>
          <p:cNvSpPr/>
          <p:nvPr/>
        </p:nvSpPr>
        <p:spPr>
          <a:xfrm>
            <a:off x="273377" y="358745"/>
            <a:ext cx="5822623" cy="338554"/>
          </a:xfrm>
          <a:prstGeom prst="rect">
            <a:avLst/>
          </a:prstGeom>
        </p:spPr>
        <p:txBody>
          <a:bodyPr wrap="square">
            <a:spAutoFit/>
          </a:bodyPr>
          <a:lstStyle/>
          <a:p>
            <a:pPr algn="ctr" rtl="1"/>
            <a:r>
              <a:rPr lang="fa-IR" sz="1600" b="1" dirty="0">
                <a:latin typeface="Times New Roman" panose="02020603050405020304" pitchFamily="18" charset="0"/>
                <a:cs typeface="B Titr" panose="00000700000000000000" pitchFamily="2" charset="-78"/>
              </a:rPr>
              <a:t>دانشجوی دانشگاه صنعتی شریف | دانشگده مهندسی کامپیوتر</a:t>
            </a:r>
            <a:endParaRPr lang="en-US" sz="16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16108803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57368" y="348452"/>
            <a:ext cx="6626104" cy="369332"/>
          </a:xfrm>
          <a:prstGeom prst="rect">
            <a:avLst/>
          </a:prstGeom>
        </p:spPr>
        <p:txBody>
          <a:bodyPr wrap="square">
            <a:spAutoFit/>
          </a:bodyPr>
          <a:lstStyle/>
          <a:p>
            <a:pPr algn="r" rtl="1"/>
            <a:r>
              <a:rPr lang="fa-IR" b="1" dirty="0">
                <a:latin typeface="Times New Roman" panose="02020603050405020304" pitchFamily="18" charset="0"/>
                <a:cs typeface="B Titr" panose="00000700000000000000" pitchFamily="2" charset="-78"/>
              </a:rPr>
              <a:t>ویژگی‌های </a:t>
            </a:r>
            <a:r>
              <a:rPr lang="en-US" b="1" dirty="0">
                <a:latin typeface="Times New Roman" panose="02020603050405020304" pitchFamily="18" charset="0"/>
                <a:cs typeface="B Titr" panose="00000700000000000000" pitchFamily="2" charset="-78"/>
              </a:rPr>
              <a:t>CSS</a:t>
            </a:r>
            <a:endParaRPr lang="fa-IR" b="1" dirty="0">
              <a:latin typeface="Times New Roman" panose="02020603050405020304" pitchFamily="18" charset="0"/>
              <a:cs typeface="B Titr" panose="00000700000000000000" pitchFamily="2" charset="-78"/>
            </a:endParaRPr>
          </a:p>
        </p:txBody>
      </p:sp>
      <p:sp>
        <p:nvSpPr>
          <p:cNvPr id="3" name="Rectangle 2"/>
          <p:cNvSpPr/>
          <p:nvPr/>
        </p:nvSpPr>
        <p:spPr>
          <a:xfrm>
            <a:off x="334297" y="1352301"/>
            <a:ext cx="11405420" cy="1685077"/>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پس‌زمینه (</a:t>
            </a:r>
            <a:r>
              <a:rPr lang="en-US" dirty="0">
                <a:latin typeface="Times New Roman" panose="02020603050405020304" pitchFamily="18" charset="0"/>
                <a:cs typeface="B Nazanin" panose="00000400000000000000" pitchFamily="2" charset="-78"/>
              </a:rPr>
              <a:t>background</a:t>
            </a:r>
            <a:r>
              <a:rPr lang="fa-IR" dirty="0">
                <a:latin typeface="Times New Roman" panose="02020603050405020304" pitchFamily="18" charset="0"/>
                <a:cs typeface="B Nazanin" panose="00000400000000000000" pitchFamily="2" charset="-78"/>
              </a:rPr>
              <a:t> )</a:t>
            </a:r>
            <a:endParaRPr lang="en-US" dirty="0">
              <a:latin typeface="Times New Roman" panose="02020603050405020304" pitchFamily="18" charset="0"/>
              <a:cs typeface="B Nazanin" panose="00000400000000000000" pitchFamily="2" charset="-78"/>
            </a:endParaRPr>
          </a:p>
          <a:p>
            <a:pPr algn="justLow" rtl="1">
              <a:lnSpc>
                <a:spcPct val="200000"/>
              </a:lnSpc>
            </a:pP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ویژگی پس‌زمینه برای تنظیم تصویر یا رنگ پس‌زمینه المان‌های </a:t>
            </a:r>
            <a:r>
              <a:rPr lang="en-US" dirty="0">
                <a:latin typeface="Times New Roman" panose="02020603050405020304" pitchFamily="18" charset="0"/>
                <a:cs typeface="B Nazanin" panose="00000400000000000000" pitchFamily="2" charset="-78"/>
              </a:rPr>
              <a:t>HTML </a:t>
            </a:r>
            <a:r>
              <a:rPr lang="fa-IR" dirty="0">
                <a:latin typeface="Times New Roman" panose="02020603050405020304" pitchFamily="18" charset="0"/>
                <a:cs typeface="B Nazanin" panose="00000400000000000000" pitchFamily="2" charset="-78"/>
              </a:rPr>
              <a:t> استفاده می‌شود. برای تنظیم تصویر پس‌زمینه، می‌توانید از تابع </a:t>
            </a:r>
            <a:r>
              <a:rPr lang="en-US" dirty="0" err="1">
                <a:latin typeface="Times New Roman" panose="02020603050405020304" pitchFamily="18" charset="0"/>
                <a:cs typeface="B Nazanin" panose="00000400000000000000" pitchFamily="2" charset="-78"/>
              </a:rPr>
              <a:t>url</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استفاده کنید. به عنوان مثال، برای قرار دادن تصویر پس‌زمینه در المان </a:t>
            </a:r>
            <a:r>
              <a:rPr lang="en-US" dirty="0">
                <a:latin typeface="Times New Roman" panose="02020603050405020304" pitchFamily="18" charset="0"/>
                <a:cs typeface="B Nazanin" panose="00000400000000000000" pitchFamily="2" charset="-78"/>
              </a:rPr>
              <a:t>body، </a:t>
            </a:r>
            <a:r>
              <a:rPr lang="fa-IR" dirty="0">
                <a:latin typeface="Times New Roman" panose="02020603050405020304" pitchFamily="18" charset="0"/>
                <a:cs typeface="B Nazanin" panose="00000400000000000000" pitchFamily="2" charset="-78"/>
              </a:rPr>
              <a:t>می‌توانید از کد زیر استفاده کنید:</a:t>
            </a:r>
            <a:endParaRPr lang="en-US" dirty="0">
              <a:latin typeface="Times New Roman" panose="02020603050405020304" pitchFamily="18" charset="0"/>
              <a:cs typeface="B Nazanin" panose="00000400000000000000" pitchFamily="2" charset="-78"/>
            </a:endParaRPr>
          </a:p>
        </p:txBody>
      </p:sp>
      <p:sp>
        <p:nvSpPr>
          <p:cNvPr id="4" name="Rectangle 3"/>
          <p:cNvSpPr/>
          <p:nvPr/>
        </p:nvSpPr>
        <p:spPr>
          <a:xfrm>
            <a:off x="245807" y="3820623"/>
            <a:ext cx="5240593" cy="2223942"/>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rtl="1">
              <a:lnSpc>
                <a:spcPct val="200000"/>
              </a:lnSpc>
            </a:pPr>
            <a:r>
              <a:rPr lang="en-US" dirty="0">
                <a:solidFill>
                  <a:schemeClr val="tx1"/>
                </a:solidFill>
                <a:latin typeface="Times New Roman" panose="02020603050405020304" pitchFamily="18" charset="0"/>
                <a:cs typeface="B Nazanin" panose="00000400000000000000" pitchFamily="2" charset="-78"/>
              </a:rPr>
              <a:t>“`</a:t>
            </a:r>
          </a:p>
          <a:p>
            <a:pPr rtl="1">
              <a:lnSpc>
                <a:spcPct val="200000"/>
              </a:lnSpc>
            </a:pPr>
            <a:r>
              <a:rPr lang="en-US" dirty="0">
                <a:solidFill>
                  <a:schemeClr val="tx1"/>
                </a:solidFill>
                <a:latin typeface="Times New Roman" panose="02020603050405020304" pitchFamily="18" charset="0"/>
                <a:cs typeface="B Nazanin" panose="00000400000000000000" pitchFamily="2" charset="-78"/>
              </a:rPr>
              <a:t>}body </a:t>
            </a:r>
          </a:p>
          <a:p>
            <a:pPr rtl="1">
              <a:lnSpc>
                <a:spcPct val="200000"/>
              </a:lnSpc>
            </a:pPr>
            <a:r>
              <a:rPr lang="en-US" dirty="0">
                <a:solidFill>
                  <a:schemeClr val="tx1"/>
                </a:solidFill>
                <a:latin typeface="Times New Roman" panose="02020603050405020304" pitchFamily="18" charset="0"/>
                <a:cs typeface="B Nazanin" panose="00000400000000000000" pitchFamily="2" charset="-78"/>
              </a:rPr>
              <a:t>{  background-image: </a:t>
            </a:r>
            <a:r>
              <a:rPr lang="en-US" dirty="0" err="1">
                <a:solidFill>
                  <a:schemeClr val="tx1"/>
                </a:solidFill>
                <a:latin typeface="Times New Roman" panose="02020603050405020304" pitchFamily="18" charset="0"/>
                <a:cs typeface="B Nazanin" panose="00000400000000000000" pitchFamily="2" charset="-78"/>
              </a:rPr>
              <a:t>url</a:t>
            </a:r>
            <a:r>
              <a:rPr lang="en-US" dirty="0">
                <a:solidFill>
                  <a:schemeClr val="tx1"/>
                </a:solidFill>
                <a:latin typeface="Times New Roman" panose="02020603050405020304" pitchFamily="18" charset="0"/>
                <a:cs typeface="B Nazanin" panose="00000400000000000000" pitchFamily="2" charset="-78"/>
              </a:rPr>
              <a:t>(“background.jpg”)}</a:t>
            </a:r>
          </a:p>
          <a:p>
            <a:pPr rtl="1">
              <a:lnSpc>
                <a:spcPct val="200000"/>
              </a:lnSpc>
            </a:pPr>
            <a:r>
              <a:rPr lang="en-US" dirty="0">
                <a:solidFill>
                  <a:schemeClr val="tx1"/>
                </a:solidFill>
                <a:latin typeface="Times New Roman" panose="02020603050405020304" pitchFamily="18" charset="0"/>
                <a:cs typeface="B Nazanin" panose="00000400000000000000" pitchFamily="2" charset="-78"/>
              </a:rPr>
              <a:t>“`</a:t>
            </a:r>
          </a:p>
        </p:txBody>
      </p:sp>
      <p:sp>
        <p:nvSpPr>
          <p:cNvPr id="5" name="Rectangle 4">
            <a:extLst>
              <a:ext uri="{FF2B5EF4-FFF2-40B4-BE49-F238E27FC236}">
                <a16:creationId xmlns:a16="http://schemas.microsoft.com/office/drawing/2014/main" id="{E27220C1-2A09-69FF-803A-84286FBFE3A4}"/>
              </a:ext>
            </a:extLst>
          </p:cNvPr>
          <p:cNvSpPr/>
          <p:nvPr/>
        </p:nvSpPr>
        <p:spPr>
          <a:xfrm>
            <a:off x="273377" y="358745"/>
            <a:ext cx="5822623" cy="338554"/>
          </a:xfrm>
          <a:prstGeom prst="rect">
            <a:avLst/>
          </a:prstGeom>
        </p:spPr>
        <p:txBody>
          <a:bodyPr wrap="square">
            <a:spAutoFit/>
          </a:bodyPr>
          <a:lstStyle/>
          <a:p>
            <a:pPr algn="ctr" rtl="1"/>
            <a:r>
              <a:rPr lang="fa-IR" sz="1600" b="1" dirty="0">
                <a:latin typeface="Times New Roman" panose="02020603050405020304" pitchFamily="18" charset="0"/>
                <a:cs typeface="B Titr" panose="00000700000000000000" pitchFamily="2" charset="-78"/>
              </a:rPr>
              <a:t>دانشجوی دانشگاه صنعتی شریف | دانشگده مهندسی کامپیوتر</a:t>
            </a:r>
            <a:endParaRPr lang="en-US" sz="16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29312515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768645" y="312517"/>
            <a:ext cx="6154156" cy="369332"/>
          </a:xfrm>
          <a:prstGeom prst="rect">
            <a:avLst/>
          </a:prstGeom>
        </p:spPr>
        <p:txBody>
          <a:bodyPr wrap="square">
            <a:spAutoFit/>
          </a:bodyPr>
          <a:lstStyle/>
          <a:p>
            <a:pPr algn="r" rtl="1"/>
            <a:r>
              <a:rPr lang="fa-IR" b="1" dirty="0">
                <a:latin typeface="Times New Roman" panose="02020603050405020304" pitchFamily="18" charset="0"/>
                <a:cs typeface="B Titr" panose="00000700000000000000" pitchFamily="2" charset="-78"/>
              </a:rPr>
              <a:t>ویژگی‌های </a:t>
            </a:r>
            <a:r>
              <a:rPr lang="en-US" b="1" dirty="0">
                <a:latin typeface="Times New Roman" panose="02020603050405020304" pitchFamily="18" charset="0"/>
                <a:cs typeface="B Titr" panose="00000700000000000000" pitchFamily="2" charset="-78"/>
              </a:rPr>
              <a:t>CSS</a:t>
            </a:r>
            <a:endParaRPr lang="fa-IR" b="1" dirty="0">
              <a:latin typeface="Times New Roman" panose="02020603050405020304" pitchFamily="18" charset="0"/>
              <a:cs typeface="B Titr" panose="00000700000000000000" pitchFamily="2" charset="-78"/>
            </a:endParaRPr>
          </a:p>
        </p:txBody>
      </p:sp>
      <p:sp>
        <p:nvSpPr>
          <p:cNvPr id="3" name="Rectangle 2"/>
          <p:cNvSpPr/>
          <p:nvPr/>
        </p:nvSpPr>
        <p:spPr>
          <a:xfrm>
            <a:off x="668594" y="1057334"/>
            <a:ext cx="11080955" cy="1685077"/>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حاشیه (</a:t>
            </a:r>
            <a:r>
              <a:rPr lang="en-US" dirty="0">
                <a:latin typeface="Times New Roman" panose="02020603050405020304" pitchFamily="18" charset="0"/>
                <a:cs typeface="B Nazanin" panose="00000400000000000000" pitchFamily="2" charset="-78"/>
              </a:rPr>
              <a:t>margin </a:t>
            </a:r>
            <a:r>
              <a:rPr lang="fa-IR" dirty="0">
                <a:latin typeface="Times New Roman" panose="02020603050405020304" pitchFamily="18" charset="0"/>
                <a:cs typeface="B Nazanin" panose="00000400000000000000" pitchFamily="2" charset="-78"/>
              </a:rPr>
              <a:t> ) </a:t>
            </a:r>
          </a:p>
          <a:p>
            <a:pPr algn="justLow" rtl="1">
              <a:lnSpc>
                <a:spcPct val="200000"/>
              </a:lnSpc>
            </a:pPr>
            <a:r>
              <a:rPr lang="fa-IR" dirty="0">
                <a:latin typeface="Times New Roman" panose="02020603050405020304" pitchFamily="18" charset="0"/>
                <a:cs typeface="B Nazanin" panose="00000400000000000000" pitchFamily="2" charset="-78"/>
              </a:rPr>
              <a:t>ویژگی حاشیه</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برای تنظیم فاصله بین المان‌های </a:t>
            </a:r>
            <a:r>
              <a:rPr lang="en-US" dirty="0">
                <a:latin typeface="Times New Roman" panose="02020603050405020304" pitchFamily="18" charset="0"/>
                <a:cs typeface="B Nazanin" panose="00000400000000000000" pitchFamily="2" charset="-78"/>
              </a:rPr>
              <a:t>HTML </a:t>
            </a:r>
            <a:r>
              <a:rPr lang="fa-IR" dirty="0">
                <a:latin typeface="Times New Roman" panose="02020603050405020304" pitchFamily="18" charset="0"/>
                <a:cs typeface="B Nazanin" panose="00000400000000000000" pitchFamily="2" charset="-78"/>
              </a:rPr>
              <a:t> استفاده می‌شود. این ویژگی می‌تواند به صورت مستقیم یا با استفاده از مقادیر مثبت و منفی تنظیم شود. به عنوان مثال، برای تنظیم حاشیه بالا و پایین المان </a:t>
            </a:r>
            <a:r>
              <a:rPr lang="en-US" dirty="0">
                <a:latin typeface="Times New Roman" panose="02020603050405020304" pitchFamily="18" charset="0"/>
                <a:cs typeface="B Nazanin" panose="00000400000000000000" pitchFamily="2" charset="-78"/>
              </a:rPr>
              <a:t>h1، </a:t>
            </a:r>
            <a:r>
              <a:rPr lang="fa-IR" dirty="0">
                <a:latin typeface="Times New Roman" panose="02020603050405020304" pitchFamily="18" charset="0"/>
                <a:cs typeface="B Nazanin" panose="00000400000000000000" pitchFamily="2" charset="-78"/>
              </a:rPr>
              <a:t>می‌توانید از کد زیر استفاده کنید:</a:t>
            </a:r>
            <a:endParaRPr lang="en-US" dirty="0">
              <a:latin typeface="Times New Roman" panose="02020603050405020304" pitchFamily="18" charset="0"/>
              <a:cs typeface="B Nazanin" panose="00000400000000000000" pitchFamily="2" charset="-78"/>
            </a:endParaRPr>
          </a:p>
        </p:txBody>
      </p:sp>
      <p:sp>
        <p:nvSpPr>
          <p:cNvPr id="4" name="Rectangle 3"/>
          <p:cNvSpPr/>
          <p:nvPr/>
        </p:nvSpPr>
        <p:spPr>
          <a:xfrm>
            <a:off x="5578439" y="3117896"/>
            <a:ext cx="6096000" cy="3331938"/>
          </a:xfrm>
          <a:prstGeom prst="rect">
            <a:avLst/>
          </a:prstGeom>
        </p:spPr>
        <p:style>
          <a:lnRef idx="2">
            <a:schemeClr val="accent3"/>
          </a:lnRef>
          <a:fillRef idx="1">
            <a:schemeClr val="lt1"/>
          </a:fillRef>
          <a:effectRef idx="0">
            <a:schemeClr val="accent3"/>
          </a:effectRef>
          <a:fontRef idx="minor">
            <a:schemeClr val="dk1"/>
          </a:fontRef>
        </p:style>
        <p:txBody>
          <a:bodyPr>
            <a:spAutoFit/>
          </a:bodyPr>
          <a:lstStyle/>
          <a:p>
            <a:pPr algn="justLow" rtl="1">
              <a:lnSpc>
                <a:spcPct val="200000"/>
              </a:lnSpc>
            </a:pPr>
            <a:r>
              <a:rPr lang="en-US" dirty="0">
                <a:cs typeface="B Nazanin" panose="00000400000000000000" pitchFamily="2" charset="-78"/>
              </a:rPr>
              <a:t> </a:t>
            </a:r>
            <a:r>
              <a:rPr lang="en-US" dirty="0">
                <a:solidFill>
                  <a:schemeClr val="tx1"/>
                </a:solidFill>
                <a:latin typeface="Times New Roman" panose="02020603050405020304" pitchFamily="18" charset="0"/>
                <a:cs typeface="B Nazanin" panose="00000400000000000000" pitchFamily="2" charset="-78"/>
              </a:rPr>
              <a:t>“`</a:t>
            </a:r>
          </a:p>
          <a:p>
            <a:pPr algn="justLow" rtl="1">
              <a:lnSpc>
                <a:spcPct val="200000"/>
              </a:lnSpc>
            </a:pPr>
            <a:r>
              <a:rPr lang="en-US" dirty="0">
                <a:solidFill>
                  <a:schemeClr val="tx1"/>
                </a:solidFill>
                <a:latin typeface="Times New Roman" panose="02020603050405020304" pitchFamily="18" charset="0"/>
                <a:cs typeface="B Nazanin" panose="00000400000000000000" pitchFamily="2" charset="-78"/>
              </a:rPr>
              <a:t>}h1</a:t>
            </a:r>
          </a:p>
          <a:p>
            <a:pPr algn="justLow" rtl="1">
              <a:lnSpc>
                <a:spcPct val="200000"/>
              </a:lnSpc>
            </a:pPr>
            <a:r>
              <a:rPr lang="en-US" dirty="0">
                <a:solidFill>
                  <a:schemeClr val="tx1"/>
                </a:solidFill>
                <a:latin typeface="Times New Roman" panose="02020603050405020304" pitchFamily="18" charset="0"/>
                <a:cs typeface="B Nazanin" panose="00000400000000000000" pitchFamily="2" charset="-78"/>
              </a:rPr>
              <a:t>  margin-top: 20px;</a:t>
            </a:r>
          </a:p>
          <a:p>
            <a:pPr algn="justLow" rtl="1">
              <a:lnSpc>
                <a:spcPct val="200000"/>
              </a:lnSpc>
            </a:pPr>
            <a:r>
              <a:rPr lang="en-US" dirty="0">
                <a:solidFill>
                  <a:schemeClr val="tx1"/>
                </a:solidFill>
                <a:latin typeface="Times New Roman" panose="02020603050405020304" pitchFamily="18" charset="0"/>
                <a:cs typeface="B Nazanin" panose="00000400000000000000" pitchFamily="2" charset="-78"/>
              </a:rPr>
              <a:t>  margin-bottom: 20px;</a:t>
            </a:r>
          </a:p>
          <a:p>
            <a:pPr algn="justLow" rtl="1">
              <a:lnSpc>
                <a:spcPct val="200000"/>
              </a:lnSpc>
            </a:pPr>
            <a:r>
              <a:rPr lang="en-US" dirty="0">
                <a:solidFill>
                  <a:schemeClr val="tx1"/>
                </a:solidFill>
                <a:latin typeface="Times New Roman" panose="02020603050405020304" pitchFamily="18" charset="0"/>
                <a:cs typeface="B Nazanin" panose="00000400000000000000" pitchFamily="2" charset="-78"/>
              </a:rPr>
              <a:t>{</a:t>
            </a:r>
          </a:p>
          <a:p>
            <a:pPr algn="justLow" rtl="1">
              <a:lnSpc>
                <a:spcPct val="200000"/>
              </a:lnSpc>
            </a:pPr>
            <a:r>
              <a:rPr lang="en-US" dirty="0">
                <a:solidFill>
                  <a:schemeClr val="tx1"/>
                </a:solidFill>
                <a:latin typeface="Times New Roman" panose="02020603050405020304" pitchFamily="18" charset="0"/>
                <a:cs typeface="B Nazanin" panose="00000400000000000000" pitchFamily="2" charset="-78"/>
              </a:rPr>
              <a:t>“`</a:t>
            </a:r>
          </a:p>
        </p:txBody>
      </p:sp>
      <p:pic>
        <p:nvPicPr>
          <p:cNvPr id="6" name="Picture 5">
            <a:extLst>
              <a:ext uri="{FF2B5EF4-FFF2-40B4-BE49-F238E27FC236}">
                <a16:creationId xmlns:a16="http://schemas.microsoft.com/office/drawing/2014/main" id="{130C3C2C-9C4A-68CC-B575-3DE05DFABA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8740" y="2439687"/>
            <a:ext cx="4289905" cy="4264670"/>
          </a:xfrm>
          <a:prstGeom prst="rect">
            <a:avLst/>
          </a:prstGeom>
        </p:spPr>
      </p:pic>
      <p:sp>
        <p:nvSpPr>
          <p:cNvPr id="7" name="Rectangle 6">
            <a:extLst>
              <a:ext uri="{FF2B5EF4-FFF2-40B4-BE49-F238E27FC236}">
                <a16:creationId xmlns:a16="http://schemas.microsoft.com/office/drawing/2014/main" id="{E9658E76-AF07-780D-651A-C4F8FC5642ED}"/>
              </a:ext>
            </a:extLst>
          </p:cNvPr>
          <p:cNvSpPr/>
          <p:nvPr/>
        </p:nvSpPr>
        <p:spPr>
          <a:xfrm>
            <a:off x="273377" y="358745"/>
            <a:ext cx="5822623" cy="338554"/>
          </a:xfrm>
          <a:prstGeom prst="rect">
            <a:avLst/>
          </a:prstGeom>
        </p:spPr>
        <p:txBody>
          <a:bodyPr wrap="square">
            <a:spAutoFit/>
          </a:bodyPr>
          <a:lstStyle/>
          <a:p>
            <a:pPr algn="ctr" rtl="1"/>
            <a:r>
              <a:rPr lang="fa-IR" sz="1600" b="1" dirty="0">
                <a:latin typeface="Times New Roman" panose="02020603050405020304" pitchFamily="18" charset="0"/>
                <a:cs typeface="B Titr" panose="00000700000000000000" pitchFamily="2" charset="-78"/>
              </a:rPr>
              <a:t>دانشجوی دانشگاه صنعتی شریف | دانشگده مهندسی کامپیوتر</a:t>
            </a:r>
            <a:endParaRPr lang="en-US" sz="16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15064598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653548" y="398110"/>
            <a:ext cx="5220091" cy="369332"/>
          </a:xfrm>
          <a:prstGeom prst="rect">
            <a:avLst/>
          </a:prstGeom>
        </p:spPr>
        <p:txBody>
          <a:bodyPr wrap="square">
            <a:spAutoFit/>
          </a:bodyPr>
          <a:lstStyle/>
          <a:p>
            <a:pPr algn="r" rtl="1"/>
            <a:r>
              <a:rPr lang="fa-IR" b="1" dirty="0">
                <a:latin typeface="Times New Roman" panose="02020603050405020304" pitchFamily="18" charset="0"/>
                <a:cs typeface="B Titr" panose="00000700000000000000" pitchFamily="2" charset="-78"/>
              </a:rPr>
              <a:t>ویژگی‌های </a:t>
            </a:r>
            <a:r>
              <a:rPr lang="en-US" b="1" dirty="0">
                <a:latin typeface="Times New Roman" panose="02020603050405020304" pitchFamily="18" charset="0"/>
                <a:cs typeface="B Titr" panose="00000700000000000000" pitchFamily="2" charset="-78"/>
              </a:rPr>
              <a:t>CSS</a:t>
            </a:r>
            <a:endParaRPr lang="fa-IR" b="1" dirty="0">
              <a:latin typeface="Times New Roman" panose="02020603050405020304" pitchFamily="18" charset="0"/>
              <a:cs typeface="B Titr" panose="00000700000000000000" pitchFamily="2" charset="-78"/>
            </a:endParaRPr>
          </a:p>
        </p:txBody>
      </p:sp>
      <p:sp>
        <p:nvSpPr>
          <p:cNvPr id="3" name="Rectangle 2"/>
          <p:cNvSpPr/>
          <p:nvPr/>
        </p:nvSpPr>
        <p:spPr>
          <a:xfrm>
            <a:off x="235975" y="1087679"/>
            <a:ext cx="11749547" cy="1685077"/>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حاشیه داخلی ( </a:t>
            </a:r>
            <a:r>
              <a:rPr lang="en-US" dirty="0">
                <a:latin typeface="Times New Roman" panose="02020603050405020304" pitchFamily="18" charset="0"/>
                <a:cs typeface="B Nazanin" panose="00000400000000000000" pitchFamily="2" charset="-78"/>
              </a:rPr>
              <a:t>padding</a:t>
            </a:r>
            <a:r>
              <a:rPr lang="fa-IR" dirty="0">
                <a:latin typeface="Times New Roman" panose="02020603050405020304" pitchFamily="18" charset="0"/>
                <a:cs typeface="B Nazanin" panose="00000400000000000000" pitchFamily="2" charset="-78"/>
              </a:rPr>
              <a:t>  )</a:t>
            </a:r>
            <a:endParaRPr lang="en-US" dirty="0">
              <a:latin typeface="Times New Roman" panose="02020603050405020304" pitchFamily="18" charset="0"/>
              <a:cs typeface="B Nazanin" panose="00000400000000000000" pitchFamily="2" charset="-78"/>
            </a:endParaRPr>
          </a:p>
          <a:p>
            <a:pPr algn="justLow" rtl="1">
              <a:lnSpc>
                <a:spcPct val="200000"/>
              </a:lnSpc>
            </a:pPr>
            <a:r>
              <a:rPr lang="fa-IR" dirty="0">
                <a:latin typeface="Times New Roman" panose="02020603050405020304" pitchFamily="18" charset="0"/>
                <a:cs typeface="B Nazanin" panose="00000400000000000000" pitchFamily="2" charset="-78"/>
              </a:rPr>
              <a:t>ویژگی حاشیه داخلی (</a:t>
            </a:r>
            <a:r>
              <a:rPr lang="en-US" dirty="0">
                <a:latin typeface="Times New Roman" panose="02020603050405020304" pitchFamily="18" charset="0"/>
                <a:cs typeface="B Nazanin" panose="00000400000000000000" pitchFamily="2" charset="-78"/>
              </a:rPr>
              <a:t>padding</a:t>
            </a:r>
            <a:r>
              <a:rPr lang="fa-IR" dirty="0">
                <a:latin typeface="Times New Roman" panose="02020603050405020304" pitchFamily="18" charset="0"/>
                <a:cs typeface="B Nazanin" panose="00000400000000000000" pitchFamily="2" charset="-78"/>
              </a:rPr>
              <a:t> ) برای تنظیم فاصله بین محتوا و مرز المان‌های </a:t>
            </a:r>
            <a:r>
              <a:rPr lang="en-US" dirty="0">
                <a:latin typeface="Times New Roman" panose="02020603050405020304" pitchFamily="18" charset="0"/>
                <a:cs typeface="B Nazanin" panose="00000400000000000000" pitchFamily="2" charset="-78"/>
              </a:rPr>
              <a:t>HTML </a:t>
            </a:r>
            <a:r>
              <a:rPr lang="fa-IR" dirty="0">
                <a:latin typeface="Times New Roman" panose="02020603050405020304" pitchFamily="18" charset="0"/>
                <a:cs typeface="B Nazanin" panose="00000400000000000000" pitchFamily="2" charset="-78"/>
              </a:rPr>
              <a:t> استفاده می‌شود. به عنوان مثال، برای تنظیم حاشیه داخلی المان </a:t>
            </a:r>
            <a:r>
              <a:rPr lang="en-US" dirty="0">
                <a:latin typeface="Times New Roman" panose="02020603050405020304" pitchFamily="18" charset="0"/>
                <a:cs typeface="B Nazanin" panose="00000400000000000000" pitchFamily="2" charset="-78"/>
              </a:rPr>
              <a:t>div، </a:t>
            </a:r>
            <a:r>
              <a:rPr lang="fa-IR" dirty="0">
                <a:latin typeface="Times New Roman" panose="02020603050405020304" pitchFamily="18" charset="0"/>
                <a:cs typeface="B Nazanin" panose="00000400000000000000" pitchFamily="2" charset="-78"/>
              </a:rPr>
              <a:t>می‌توانید از کد زیر استفاده کنید:</a:t>
            </a:r>
            <a:endParaRPr lang="en-US" dirty="0">
              <a:latin typeface="Times New Roman" panose="02020603050405020304" pitchFamily="18" charset="0"/>
              <a:cs typeface="B Nazanin" panose="00000400000000000000" pitchFamily="2" charset="-78"/>
            </a:endParaRPr>
          </a:p>
        </p:txBody>
      </p:sp>
      <p:sp>
        <p:nvSpPr>
          <p:cNvPr id="4" name="Rectangle 3"/>
          <p:cNvSpPr/>
          <p:nvPr/>
        </p:nvSpPr>
        <p:spPr>
          <a:xfrm>
            <a:off x="332168" y="2792583"/>
            <a:ext cx="5012830" cy="2585323"/>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rtl="1"/>
            <a:r>
              <a:rPr lang="en-US" dirty="0">
                <a:solidFill>
                  <a:schemeClr val="tx1"/>
                </a:solidFill>
                <a:latin typeface="Times New Roman" panose="02020603050405020304" pitchFamily="18" charset="0"/>
                <a:cs typeface="B Nazanin" panose="00000400000000000000" pitchFamily="2" charset="-78"/>
              </a:rPr>
              <a:t>“`</a:t>
            </a:r>
          </a:p>
          <a:p>
            <a:pPr rtl="1"/>
            <a:endParaRPr lang="en-US" dirty="0">
              <a:solidFill>
                <a:schemeClr val="tx1"/>
              </a:solidFill>
              <a:latin typeface="Times New Roman" panose="02020603050405020304" pitchFamily="18" charset="0"/>
              <a:cs typeface="B Nazanin" panose="00000400000000000000" pitchFamily="2" charset="-78"/>
            </a:endParaRPr>
          </a:p>
          <a:p>
            <a:pPr rtl="1"/>
            <a:r>
              <a:rPr lang="en-US" dirty="0">
                <a:solidFill>
                  <a:schemeClr val="tx1"/>
                </a:solidFill>
                <a:latin typeface="Times New Roman" panose="02020603050405020304" pitchFamily="18" charset="0"/>
                <a:cs typeface="B Nazanin" panose="00000400000000000000" pitchFamily="2" charset="-78"/>
              </a:rPr>
              <a:t>}div </a:t>
            </a:r>
          </a:p>
          <a:p>
            <a:pPr rtl="1"/>
            <a:endParaRPr lang="en-US" dirty="0">
              <a:solidFill>
                <a:schemeClr val="tx1"/>
              </a:solidFill>
              <a:latin typeface="Times New Roman" panose="02020603050405020304" pitchFamily="18" charset="0"/>
              <a:cs typeface="B Nazanin" panose="00000400000000000000" pitchFamily="2" charset="-78"/>
            </a:endParaRPr>
          </a:p>
          <a:p>
            <a:pPr rtl="1"/>
            <a:r>
              <a:rPr lang="en-US" dirty="0">
                <a:solidFill>
                  <a:schemeClr val="tx1"/>
                </a:solidFill>
                <a:latin typeface="Times New Roman" panose="02020603050405020304" pitchFamily="18" charset="0"/>
                <a:cs typeface="B Nazanin" panose="00000400000000000000" pitchFamily="2" charset="-78"/>
              </a:rPr>
              <a:t>  padding: 10px;</a:t>
            </a:r>
          </a:p>
          <a:p>
            <a:pPr rtl="1"/>
            <a:endParaRPr lang="en-US" dirty="0">
              <a:solidFill>
                <a:schemeClr val="tx1"/>
              </a:solidFill>
              <a:latin typeface="Times New Roman" panose="02020603050405020304" pitchFamily="18" charset="0"/>
              <a:cs typeface="B Nazanin" panose="00000400000000000000" pitchFamily="2" charset="-78"/>
            </a:endParaRPr>
          </a:p>
          <a:p>
            <a:pPr rtl="1"/>
            <a:r>
              <a:rPr lang="en-US" dirty="0">
                <a:solidFill>
                  <a:schemeClr val="tx1"/>
                </a:solidFill>
                <a:latin typeface="Times New Roman" panose="02020603050405020304" pitchFamily="18" charset="0"/>
                <a:cs typeface="B Nazanin" panose="00000400000000000000" pitchFamily="2" charset="-78"/>
              </a:rPr>
              <a:t>{</a:t>
            </a:r>
          </a:p>
          <a:p>
            <a:pPr rtl="1"/>
            <a:endParaRPr lang="en-US" dirty="0">
              <a:solidFill>
                <a:schemeClr val="tx1"/>
              </a:solidFill>
              <a:latin typeface="Times New Roman" panose="02020603050405020304" pitchFamily="18" charset="0"/>
              <a:cs typeface="B Nazanin" panose="00000400000000000000" pitchFamily="2" charset="-78"/>
            </a:endParaRPr>
          </a:p>
          <a:p>
            <a:pPr rtl="1"/>
            <a:r>
              <a:rPr lang="en-US" dirty="0">
                <a:solidFill>
                  <a:schemeClr val="tx1"/>
                </a:solidFill>
                <a:latin typeface="Times New Roman" panose="02020603050405020304" pitchFamily="18" charset="0"/>
                <a:cs typeface="B Nazanin" panose="00000400000000000000" pitchFamily="2" charset="-78"/>
              </a:rPr>
              <a:t>“`</a:t>
            </a:r>
          </a:p>
        </p:txBody>
      </p:sp>
      <p:sp>
        <p:nvSpPr>
          <p:cNvPr id="5" name="Rectangle 4"/>
          <p:cNvSpPr/>
          <p:nvPr/>
        </p:nvSpPr>
        <p:spPr>
          <a:xfrm>
            <a:off x="1484671" y="5770321"/>
            <a:ext cx="10500851" cy="577081"/>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در کل، ویژگی‌های </a:t>
            </a:r>
            <a:r>
              <a:rPr lang="en-US" dirty="0">
                <a:latin typeface="Times New Roman" panose="02020603050405020304" pitchFamily="18" charset="0"/>
                <a:cs typeface="B Nazanin" panose="00000400000000000000" pitchFamily="2" charset="-78"/>
              </a:rPr>
              <a:t>CSS </a:t>
            </a:r>
            <a:r>
              <a:rPr lang="fa-IR" dirty="0">
                <a:latin typeface="Times New Roman" panose="02020603050405020304" pitchFamily="18" charset="0"/>
                <a:cs typeface="B Nazanin" panose="00000400000000000000" pitchFamily="2" charset="-78"/>
              </a:rPr>
              <a:t>بسیار گسترده هستند و می‌توانید با استفاده از آن‌ها به طراحی زیبا و جذاب المان‌های</a:t>
            </a:r>
            <a:r>
              <a:rPr lang="en-US" dirty="0">
                <a:latin typeface="Times New Roman" panose="02020603050405020304" pitchFamily="18" charset="0"/>
                <a:cs typeface="B Nazanin" panose="00000400000000000000" pitchFamily="2" charset="-78"/>
              </a:rPr>
              <a:t>HTML </a:t>
            </a:r>
            <a:r>
              <a:rPr lang="fa-IR" dirty="0">
                <a:latin typeface="Times New Roman" panose="02020603050405020304" pitchFamily="18" charset="0"/>
                <a:cs typeface="B Nazanin" panose="00000400000000000000" pitchFamily="2" charset="-78"/>
              </a:rPr>
              <a:t> بپردازید.</a:t>
            </a:r>
            <a:endParaRPr lang="en-US" dirty="0">
              <a:latin typeface="Times New Roman" panose="02020603050405020304" pitchFamily="18" charset="0"/>
              <a:cs typeface="B Nazanin" panose="00000400000000000000" pitchFamily="2" charset="-78"/>
            </a:endParaRPr>
          </a:p>
        </p:txBody>
      </p:sp>
      <p:sp>
        <p:nvSpPr>
          <p:cNvPr id="6" name="Rectangle 5">
            <a:extLst>
              <a:ext uri="{FF2B5EF4-FFF2-40B4-BE49-F238E27FC236}">
                <a16:creationId xmlns:a16="http://schemas.microsoft.com/office/drawing/2014/main" id="{16670278-65DE-A0D2-44CC-34AE60101481}"/>
              </a:ext>
            </a:extLst>
          </p:cNvPr>
          <p:cNvSpPr/>
          <p:nvPr/>
        </p:nvSpPr>
        <p:spPr>
          <a:xfrm>
            <a:off x="273377" y="358745"/>
            <a:ext cx="5822623" cy="338554"/>
          </a:xfrm>
          <a:prstGeom prst="rect">
            <a:avLst/>
          </a:prstGeom>
        </p:spPr>
        <p:txBody>
          <a:bodyPr wrap="square">
            <a:spAutoFit/>
          </a:bodyPr>
          <a:lstStyle/>
          <a:p>
            <a:pPr algn="ctr" rtl="1"/>
            <a:r>
              <a:rPr lang="fa-IR" sz="1600" b="1" dirty="0">
                <a:latin typeface="Times New Roman" panose="02020603050405020304" pitchFamily="18" charset="0"/>
                <a:cs typeface="B Titr" panose="00000700000000000000" pitchFamily="2" charset="-78"/>
              </a:rPr>
              <a:t>دانشجوی دانشگاه صنعتی شریف | دانشگده مهندسی کامپیوتر</a:t>
            </a:r>
            <a:endParaRPr lang="en-US" sz="16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36038739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708490" y="383147"/>
            <a:ext cx="3115995" cy="369332"/>
          </a:xfrm>
          <a:prstGeom prst="rect">
            <a:avLst/>
          </a:prstGeom>
        </p:spPr>
        <p:txBody>
          <a:bodyPr wrap="square">
            <a:spAutoFit/>
          </a:bodyPr>
          <a:lstStyle/>
          <a:p>
            <a:pPr algn="r" rtl="1"/>
            <a:r>
              <a:rPr lang="fa-IR" b="1" dirty="0">
                <a:latin typeface="Times New Roman" panose="02020603050405020304" pitchFamily="18" charset="0"/>
                <a:cs typeface="B Titr" panose="00000700000000000000" pitchFamily="2" charset="-78"/>
              </a:rPr>
              <a:t>تنظیم </a:t>
            </a:r>
            <a:r>
              <a:rPr lang="en-US" b="1" dirty="0">
                <a:latin typeface="Times New Roman" panose="02020603050405020304" pitchFamily="18" charset="0"/>
                <a:cs typeface="B Titr" panose="00000700000000000000" pitchFamily="2" charset="-78"/>
              </a:rPr>
              <a:t>CSS</a:t>
            </a:r>
          </a:p>
        </p:txBody>
      </p:sp>
      <p:sp>
        <p:nvSpPr>
          <p:cNvPr id="3" name="Rectangle 2"/>
          <p:cNvSpPr/>
          <p:nvPr/>
        </p:nvSpPr>
        <p:spPr>
          <a:xfrm>
            <a:off x="6183983" y="1128814"/>
            <a:ext cx="5703196" cy="5563061"/>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رسانه‌های قابل چاپ </a:t>
            </a:r>
            <a:r>
              <a:rPr lang="en-US" dirty="0">
                <a:latin typeface="Times New Roman" panose="02020603050405020304" pitchFamily="18" charset="0"/>
                <a:cs typeface="B Nazanin" panose="00000400000000000000" pitchFamily="2" charset="-78"/>
              </a:rPr>
              <a:t> (Print Media) </a:t>
            </a:r>
            <a:r>
              <a:rPr lang="fa-IR" dirty="0">
                <a:latin typeface="Times New Roman" panose="02020603050405020304" pitchFamily="18" charset="0"/>
                <a:cs typeface="B Nazanin" panose="00000400000000000000" pitchFamily="2" charset="-78"/>
              </a:rPr>
              <a:t>به مجموعه‌ای از رسانه‌ها گفته می‌شود که برای چاپ مستندات و صفحات وب استفاده می‌شوند. این رسانه‌ها شامل مجلات، روزنامه‌ها، کتاب‌ها و سایر مستندات قابل چاپ هستند. با استفاده از </a:t>
            </a:r>
            <a:r>
              <a:rPr lang="en-US" dirty="0">
                <a:latin typeface="Times New Roman" panose="02020603050405020304" pitchFamily="18" charset="0"/>
                <a:cs typeface="B Nazanin" panose="00000400000000000000" pitchFamily="2" charset="-78"/>
              </a:rPr>
              <a:t>CSS، </a:t>
            </a:r>
            <a:r>
              <a:rPr lang="fa-IR" dirty="0">
                <a:latin typeface="Times New Roman" panose="02020603050405020304" pitchFamily="18" charset="0"/>
                <a:cs typeface="B Nazanin" panose="00000400000000000000" pitchFamily="2" charset="-78"/>
              </a:rPr>
              <a:t>می‌توانیم صفحات وب را به گونه‌ای طراحی کنیم که به خوبی در چاپگرها نمایش داده شوند.</a:t>
            </a:r>
          </a:p>
          <a:p>
            <a:pPr algn="justLow" rtl="1">
              <a:lnSpc>
                <a:spcPct val="200000"/>
              </a:lnSpc>
            </a:pPr>
            <a:r>
              <a:rPr lang="fa-IR" dirty="0">
                <a:latin typeface="Times New Roman" panose="02020603050405020304" pitchFamily="18" charset="0"/>
                <a:cs typeface="B Nazanin" panose="00000400000000000000" pitchFamily="2" charset="-78"/>
              </a:rPr>
              <a:t>برای تنظیم </a:t>
            </a:r>
            <a:r>
              <a:rPr lang="en-US" dirty="0">
                <a:latin typeface="Times New Roman" panose="02020603050405020304" pitchFamily="18" charset="0"/>
                <a:cs typeface="B Nazanin" panose="00000400000000000000" pitchFamily="2" charset="-78"/>
              </a:rPr>
              <a:t>CSS</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برای چاپ صفحه وب، می‌توانیم از روشی به نام </a:t>
            </a:r>
            <a:r>
              <a:rPr lang="en-US" dirty="0">
                <a:latin typeface="Times New Roman" panose="02020603050405020304" pitchFamily="18" charset="0"/>
                <a:cs typeface="B Nazanin" panose="00000400000000000000" pitchFamily="2" charset="-78"/>
              </a:rPr>
              <a:t> Media Queries </a:t>
            </a:r>
            <a:r>
              <a:rPr lang="fa-IR" dirty="0">
                <a:latin typeface="Times New Roman" panose="02020603050405020304" pitchFamily="18" charset="0"/>
                <a:cs typeface="B Nazanin" panose="00000400000000000000" pitchFamily="2" charset="-78"/>
              </a:rPr>
              <a:t>استفاده کنیم. با استفاده از </a:t>
            </a:r>
            <a:r>
              <a:rPr lang="en-US" dirty="0">
                <a:latin typeface="Times New Roman" panose="02020603050405020304" pitchFamily="18" charset="0"/>
                <a:cs typeface="B Nazanin" panose="00000400000000000000" pitchFamily="2" charset="-78"/>
              </a:rPr>
              <a:t>Media Queries، </a:t>
            </a:r>
            <a:r>
              <a:rPr lang="fa-IR" dirty="0">
                <a:latin typeface="Times New Roman" panose="02020603050405020304" pitchFamily="18" charset="0"/>
                <a:cs typeface="B Nazanin" panose="00000400000000000000" pitchFamily="2" charset="-78"/>
              </a:rPr>
              <a:t>می‌توانیم </a:t>
            </a:r>
            <a:r>
              <a:rPr lang="en-US" dirty="0">
                <a:latin typeface="Times New Roman" panose="02020603050405020304" pitchFamily="18" charset="0"/>
                <a:cs typeface="B Nazanin" panose="00000400000000000000" pitchFamily="2" charset="-78"/>
              </a:rPr>
              <a:t>CSS </a:t>
            </a:r>
            <a:r>
              <a:rPr lang="fa-IR" dirty="0">
                <a:latin typeface="Times New Roman" panose="02020603050405020304" pitchFamily="18" charset="0"/>
                <a:cs typeface="B Nazanin" panose="00000400000000000000" pitchFamily="2" charset="-78"/>
              </a:rPr>
              <a:t>را برای چاپگرها تنظیم کنیم. این روش به ما اجازه می‌دهد تا </a:t>
            </a:r>
            <a:r>
              <a:rPr lang="en-US" dirty="0">
                <a:latin typeface="Times New Roman" panose="02020603050405020304" pitchFamily="18" charset="0"/>
                <a:cs typeface="B Nazanin" panose="00000400000000000000" pitchFamily="2" charset="-78"/>
              </a:rPr>
              <a:t> CSS </a:t>
            </a:r>
            <a:r>
              <a:rPr lang="fa-IR" dirty="0">
                <a:latin typeface="Times New Roman" panose="02020603050405020304" pitchFamily="18" charset="0"/>
                <a:cs typeface="B Nazanin" panose="00000400000000000000" pitchFamily="2" charset="-78"/>
              </a:rPr>
              <a:t>را بر اساس نوع چاپگر (مانند لیزری یا جوهرافشان)، اندازه کاغذ، وضوح، چاپ دو روی و سایر تنظیمات چاپ تغییر دهیم.</a:t>
            </a:r>
            <a:endParaRPr lang="en-US" dirty="0">
              <a:latin typeface="Times New Roman" panose="02020603050405020304" pitchFamily="18" charset="0"/>
              <a:cs typeface="B Nazanin" panose="00000400000000000000" pitchFamily="2" charset="-78"/>
            </a:endParaRPr>
          </a:p>
        </p:txBody>
      </p:sp>
      <p:pic>
        <p:nvPicPr>
          <p:cNvPr id="5" name="Picture 4">
            <a:extLst>
              <a:ext uri="{FF2B5EF4-FFF2-40B4-BE49-F238E27FC236}">
                <a16:creationId xmlns:a16="http://schemas.microsoft.com/office/drawing/2014/main" id="{DA45F5D0-D253-838B-F662-7EDB346136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6140" y="1216058"/>
            <a:ext cx="5260848" cy="5260848"/>
          </a:xfrm>
          <a:prstGeom prst="rect">
            <a:avLst/>
          </a:prstGeom>
        </p:spPr>
      </p:pic>
      <p:sp>
        <p:nvSpPr>
          <p:cNvPr id="6" name="Rectangle 5">
            <a:extLst>
              <a:ext uri="{FF2B5EF4-FFF2-40B4-BE49-F238E27FC236}">
                <a16:creationId xmlns:a16="http://schemas.microsoft.com/office/drawing/2014/main" id="{ADEB7F68-E57E-7B32-B1F0-D47716385800}"/>
              </a:ext>
            </a:extLst>
          </p:cNvPr>
          <p:cNvSpPr/>
          <p:nvPr/>
        </p:nvSpPr>
        <p:spPr>
          <a:xfrm>
            <a:off x="273377" y="358745"/>
            <a:ext cx="5822623" cy="338554"/>
          </a:xfrm>
          <a:prstGeom prst="rect">
            <a:avLst/>
          </a:prstGeom>
        </p:spPr>
        <p:txBody>
          <a:bodyPr wrap="square">
            <a:spAutoFit/>
          </a:bodyPr>
          <a:lstStyle/>
          <a:p>
            <a:pPr algn="ctr" rtl="1"/>
            <a:r>
              <a:rPr lang="fa-IR" sz="1600" b="1" dirty="0">
                <a:latin typeface="Times New Roman" panose="02020603050405020304" pitchFamily="18" charset="0"/>
                <a:cs typeface="B Titr" panose="00000700000000000000" pitchFamily="2" charset="-78"/>
              </a:rPr>
              <a:t>دانشجوی دانشگاه صنعتی شریف | دانشگده مهندسی کامپیوتر</a:t>
            </a:r>
            <a:endParaRPr lang="en-US" sz="16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9438780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201266" y="383147"/>
            <a:ext cx="5623220" cy="369332"/>
          </a:xfrm>
          <a:prstGeom prst="rect">
            <a:avLst/>
          </a:prstGeom>
        </p:spPr>
        <p:txBody>
          <a:bodyPr wrap="square">
            <a:spAutoFit/>
          </a:bodyPr>
          <a:lstStyle/>
          <a:p>
            <a:pPr algn="r" rtl="1"/>
            <a:r>
              <a:rPr lang="fa-IR" b="1" dirty="0">
                <a:latin typeface="Times New Roman" panose="02020603050405020304" pitchFamily="18" charset="0"/>
                <a:cs typeface="B Titr" panose="00000700000000000000" pitchFamily="2" charset="-78"/>
              </a:rPr>
              <a:t>تنظیم </a:t>
            </a:r>
            <a:r>
              <a:rPr lang="en-US" b="1" dirty="0">
                <a:latin typeface="Times New Roman" panose="02020603050405020304" pitchFamily="18" charset="0"/>
                <a:cs typeface="B Titr" panose="00000700000000000000" pitchFamily="2" charset="-78"/>
              </a:rPr>
              <a:t>CSS</a:t>
            </a:r>
          </a:p>
        </p:txBody>
      </p:sp>
      <p:sp>
        <p:nvSpPr>
          <p:cNvPr id="3" name="Rectangle 2"/>
          <p:cNvSpPr/>
          <p:nvPr/>
        </p:nvSpPr>
        <p:spPr>
          <a:xfrm>
            <a:off x="639096" y="5246455"/>
            <a:ext cx="10913807" cy="1131079"/>
          </a:xfrm>
          <a:prstGeom prst="rect">
            <a:avLst/>
          </a:prstGeom>
        </p:spPr>
        <p:txBody>
          <a:bodyPr wrap="square">
            <a:spAutoFit/>
          </a:bodyPr>
          <a:lstStyle/>
          <a:p>
            <a:pPr algn="ctr" rtl="1">
              <a:lnSpc>
                <a:spcPct val="200000"/>
              </a:lnSpc>
            </a:pPr>
            <a:r>
              <a:rPr lang="fa-IR" dirty="0">
                <a:latin typeface="Times New Roman" panose="02020603050405020304" pitchFamily="18" charset="0"/>
                <a:cs typeface="B Nazanin" panose="00000400000000000000" pitchFamily="2" charset="-78"/>
              </a:rPr>
              <a:t>یکی از مهمترین نکات در طراحی صفحات وب برای چاپ، استفاده از واحد اندازه‌گیری </a:t>
            </a:r>
            <a:r>
              <a:rPr lang="en-US" dirty="0">
                <a:latin typeface="Times New Roman" panose="02020603050405020304" pitchFamily="18" charset="0"/>
                <a:cs typeface="B Nazanin" panose="00000400000000000000" pitchFamily="2" charset="-78"/>
              </a:rPr>
              <a:t> EM </a:t>
            </a:r>
            <a:r>
              <a:rPr lang="fa-IR" dirty="0">
                <a:latin typeface="Times New Roman" panose="02020603050405020304" pitchFamily="18" charset="0"/>
                <a:cs typeface="B Nazanin" panose="00000400000000000000" pitchFamily="2" charset="-78"/>
              </a:rPr>
              <a:t>به جای واحد پیکسل است. واحد </a:t>
            </a:r>
            <a:r>
              <a:rPr lang="en-US" dirty="0">
                <a:latin typeface="Times New Roman" panose="02020603050405020304" pitchFamily="18" charset="0"/>
                <a:cs typeface="B Nazanin" panose="00000400000000000000" pitchFamily="2" charset="-78"/>
              </a:rPr>
              <a:t> EM </a:t>
            </a:r>
            <a:r>
              <a:rPr lang="fa-IR" dirty="0">
                <a:latin typeface="Times New Roman" panose="02020603050405020304" pitchFamily="18" charset="0"/>
                <a:cs typeface="B Nazanin" panose="00000400000000000000" pitchFamily="2" charset="-78"/>
              </a:rPr>
              <a:t>به اندازه فاصله بین دو خط در فونت استاندارد یک متن تعریف می‌شود و باعث می‌شود اندازه فونت‌ها در محیط چاپ، به صورت خودکار تغییر کند.</a:t>
            </a:r>
            <a:endParaRPr lang="en-US" dirty="0">
              <a:latin typeface="Times New Roman" panose="02020603050405020304" pitchFamily="18" charset="0"/>
              <a:cs typeface="B Nazanin" panose="00000400000000000000" pitchFamily="2" charset="-78"/>
            </a:endParaRPr>
          </a:p>
        </p:txBody>
      </p:sp>
      <p:pic>
        <p:nvPicPr>
          <p:cNvPr id="5" name="Picture 4">
            <a:extLst>
              <a:ext uri="{FF2B5EF4-FFF2-40B4-BE49-F238E27FC236}">
                <a16:creationId xmlns:a16="http://schemas.microsoft.com/office/drawing/2014/main" id="{1BB016D7-8FB1-6A6E-7EB3-B183752F303F}"/>
              </a:ext>
            </a:extLst>
          </p:cNvPr>
          <p:cNvPicPr>
            <a:picLocks noChangeAspect="1"/>
          </p:cNvPicPr>
          <p:nvPr/>
        </p:nvPicPr>
        <p:blipFill>
          <a:blip r:embed="rId2">
            <a:clrChange>
              <a:clrFrom>
                <a:srgbClr val="F7F7F7"/>
              </a:clrFrom>
              <a:clrTo>
                <a:srgbClr val="F7F7F7">
                  <a:alpha val="0"/>
                </a:srgbClr>
              </a:clrTo>
            </a:clrChange>
            <a:extLst>
              <a:ext uri="{28A0092B-C50C-407E-A947-70E740481C1C}">
                <a14:useLocalDpi xmlns:a14="http://schemas.microsoft.com/office/drawing/2010/main" val="0"/>
              </a:ext>
            </a:extLst>
          </a:blip>
          <a:stretch>
            <a:fillRect/>
          </a:stretch>
        </p:blipFill>
        <p:spPr>
          <a:xfrm>
            <a:off x="2815864" y="1262247"/>
            <a:ext cx="6243294" cy="3984208"/>
          </a:xfrm>
          <a:prstGeom prst="rect">
            <a:avLst/>
          </a:prstGeom>
        </p:spPr>
      </p:pic>
      <p:sp>
        <p:nvSpPr>
          <p:cNvPr id="6" name="Rectangle 5">
            <a:extLst>
              <a:ext uri="{FF2B5EF4-FFF2-40B4-BE49-F238E27FC236}">
                <a16:creationId xmlns:a16="http://schemas.microsoft.com/office/drawing/2014/main" id="{8B42F057-30E1-8521-9256-330E36CD1EAE}"/>
              </a:ext>
            </a:extLst>
          </p:cNvPr>
          <p:cNvSpPr/>
          <p:nvPr/>
        </p:nvSpPr>
        <p:spPr>
          <a:xfrm>
            <a:off x="273377" y="358745"/>
            <a:ext cx="5822623" cy="338554"/>
          </a:xfrm>
          <a:prstGeom prst="rect">
            <a:avLst/>
          </a:prstGeom>
        </p:spPr>
        <p:txBody>
          <a:bodyPr wrap="square">
            <a:spAutoFit/>
          </a:bodyPr>
          <a:lstStyle/>
          <a:p>
            <a:pPr algn="ctr" rtl="1"/>
            <a:r>
              <a:rPr lang="fa-IR" sz="1600" b="1" dirty="0">
                <a:latin typeface="Times New Roman" panose="02020603050405020304" pitchFamily="18" charset="0"/>
                <a:cs typeface="B Titr" panose="00000700000000000000" pitchFamily="2" charset="-78"/>
              </a:rPr>
              <a:t>دانشجوی دانشگاه صنعتی شریف | دانشگده مهندسی کامپیوتر</a:t>
            </a:r>
            <a:endParaRPr lang="en-US" sz="16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42303925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434348" y="383147"/>
            <a:ext cx="6390137" cy="369332"/>
          </a:xfrm>
          <a:prstGeom prst="rect">
            <a:avLst/>
          </a:prstGeom>
        </p:spPr>
        <p:txBody>
          <a:bodyPr wrap="square">
            <a:spAutoFit/>
          </a:bodyPr>
          <a:lstStyle/>
          <a:p>
            <a:pPr algn="r" rtl="1"/>
            <a:r>
              <a:rPr lang="fa-IR" b="1" dirty="0">
                <a:latin typeface="Times New Roman" panose="02020603050405020304" pitchFamily="18" charset="0"/>
                <a:cs typeface="B Titr" panose="00000700000000000000" pitchFamily="2" charset="-78"/>
              </a:rPr>
              <a:t>تنظیم </a:t>
            </a:r>
            <a:r>
              <a:rPr lang="en-US" b="1" dirty="0">
                <a:latin typeface="Times New Roman" panose="02020603050405020304" pitchFamily="18" charset="0"/>
                <a:cs typeface="B Titr" panose="00000700000000000000" pitchFamily="2" charset="-78"/>
              </a:rPr>
              <a:t>CSS</a:t>
            </a:r>
          </a:p>
        </p:txBody>
      </p:sp>
      <p:sp>
        <p:nvSpPr>
          <p:cNvPr id="3" name="Rectangle 2"/>
          <p:cNvSpPr/>
          <p:nvPr/>
        </p:nvSpPr>
        <p:spPr>
          <a:xfrm>
            <a:off x="7173798" y="1442488"/>
            <a:ext cx="4527902" cy="4108817"/>
          </a:xfrm>
          <a:prstGeom prst="rect">
            <a:avLst/>
          </a:prstGeom>
        </p:spPr>
        <p:txBody>
          <a:bodyPr wrap="square">
            <a:spAutoFit/>
          </a:bodyPr>
          <a:lstStyle/>
          <a:p>
            <a:pPr algn="justLow" rtl="1">
              <a:lnSpc>
                <a:spcPct val="300000"/>
              </a:lnSpc>
            </a:pPr>
            <a:r>
              <a:rPr lang="fa-IR" dirty="0">
                <a:latin typeface="Times New Roman" panose="02020603050405020304" pitchFamily="18" charset="0"/>
                <a:cs typeface="B Nazanin" panose="00000400000000000000" pitchFamily="2" charset="-78"/>
              </a:rPr>
              <a:t>همچنین، برای تنظیم صفحات وب برای چاپگرها، باید تصاویر را به صورت مناسبی تنظیم کنیم. برای مثال، می‌توانیم از تصاویر با کیفیت پایین‌تر استفاده کنیم تا زمان چاپ را کاهش دهیم و یا از تصاویری با فرمت </a:t>
            </a:r>
            <a:r>
              <a:rPr lang="en-US" dirty="0">
                <a:latin typeface="Times New Roman" panose="02020603050405020304" pitchFamily="18" charset="0"/>
                <a:cs typeface="B Nazanin" panose="00000400000000000000" pitchFamily="2" charset="-78"/>
              </a:rPr>
              <a:t>SVG</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استفاده کنیم که به صورت بدون از دست دادن کیفیت قابل چاپ هستند.</a:t>
            </a:r>
            <a:endParaRPr lang="en-US" dirty="0">
              <a:latin typeface="Times New Roman" panose="02020603050405020304" pitchFamily="18" charset="0"/>
              <a:cs typeface="B Nazanin" panose="00000400000000000000" pitchFamily="2" charset="-78"/>
            </a:endParaRPr>
          </a:p>
        </p:txBody>
      </p:sp>
      <p:pic>
        <p:nvPicPr>
          <p:cNvPr id="4" name="Picture 3">
            <a:extLst>
              <a:ext uri="{FF2B5EF4-FFF2-40B4-BE49-F238E27FC236}">
                <a16:creationId xmlns:a16="http://schemas.microsoft.com/office/drawing/2014/main" id="{FC58BDE4-93E3-DA21-74D6-CFD4085DC971}"/>
              </a:ext>
            </a:extLst>
          </p:cNvPr>
          <p:cNvPicPr>
            <a:picLocks noChangeAspect="1"/>
          </p:cNvPicPr>
          <p:nvPr/>
        </p:nvPicPr>
        <p:blipFill rotWithShape="1">
          <a:blip r:embed="rId2">
            <a:extLst>
              <a:ext uri="{28A0092B-C50C-407E-A947-70E740481C1C}">
                <a14:useLocalDpi xmlns:a14="http://schemas.microsoft.com/office/drawing/2010/main" val="0"/>
              </a:ext>
            </a:extLst>
          </a:blip>
          <a:srcRect l="19717" r="18892"/>
          <a:stretch/>
        </p:blipFill>
        <p:spPr>
          <a:xfrm>
            <a:off x="1112361" y="1535569"/>
            <a:ext cx="4854805" cy="4015736"/>
          </a:xfrm>
          <a:prstGeom prst="rect">
            <a:avLst/>
          </a:prstGeom>
        </p:spPr>
      </p:pic>
      <p:sp>
        <p:nvSpPr>
          <p:cNvPr id="5" name="Rectangle 4">
            <a:extLst>
              <a:ext uri="{FF2B5EF4-FFF2-40B4-BE49-F238E27FC236}">
                <a16:creationId xmlns:a16="http://schemas.microsoft.com/office/drawing/2014/main" id="{12B3E090-4BAD-E234-7308-1476D906E2DA}"/>
              </a:ext>
            </a:extLst>
          </p:cNvPr>
          <p:cNvSpPr/>
          <p:nvPr/>
        </p:nvSpPr>
        <p:spPr>
          <a:xfrm>
            <a:off x="273377" y="358745"/>
            <a:ext cx="5822623" cy="338554"/>
          </a:xfrm>
          <a:prstGeom prst="rect">
            <a:avLst/>
          </a:prstGeom>
        </p:spPr>
        <p:txBody>
          <a:bodyPr wrap="square">
            <a:spAutoFit/>
          </a:bodyPr>
          <a:lstStyle/>
          <a:p>
            <a:pPr algn="ctr" rtl="1"/>
            <a:r>
              <a:rPr lang="fa-IR" sz="1600" b="1" dirty="0">
                <a:latin typeface="Times New Roman" panose="02020603050405020304" pitchFamily="18" charset="0"/>
                <a:cs typeface="B Titr" panose="00000700000000000000" pitchFamily="2" charset="-78"/>
              </a:rPr>
              <a:t>دانشجوی دانشگاه صنعتی شریف | دانشگده مهندسی کامپیوتر</a:t>
            </a:r>
            <a:endParaRPr lang="en-US" sz="16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38110755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325032" y="383147"/>
            <a:ext cx="3499453" cy="369332"/>
          </a:xfrm>
          <a:prstGeom prst="rect">
            <a:avLst/>
          </a:prstGeom>
        </p:spPr>
        <p:txBody>
          <a:bodyPr wrap="square">
            <a:spAutoFit/>
          </a:bodyPr>
          <a:lstStyle/>
          <a:p>
            <a:pPr algn="r" rtl="1"/>
            <a:r>
              <a:rPr lang="fa-IR" b="1" dirty="0">
                <a:latin typeface="Times New Roman" panose="02020603050405020304" pitchFamily="18" charset="0"/>
                <a:cs typeface="B Titr" panose="00000700000000000000" pitchFamily="2" charset="-78"/>
              </a:rPr>
              <a:t>تنظیم </a:t>
            </a:r>
            <a:r>
              <a:rPr lang="en-US" b="1" dirty="0">
                <a:latin typeface="Times New Roman" panose="02020603050405020304" pitchFamily="18" charset="0"/>
                <a:cs typeface="B Titr" panose="00000700000000000000" pitchFamily="2" charset="-78"/>
              </a:rPr>
              <a:t>CSS</a:t>
            </a:r>
          </a:p>
        </p:txBody>
      </p:sp>
      <p:sp>
        <p:nvSpPr>
          <p:cNvPr id="3" name="Rectangle 2"/>
          <p:cNvSpPr/>
          <p:nvPr/>
        </p:nvSpPr>
        <p:spPr>
          <a:xfrm>
            <a:off x="403742" y="1699955"/>
            <a:ext cx="4719270" cy="4143442"/>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همچنین، می‌توانیم از ویژگی‌های </a:t>
            </a:r>
            <a:r>
              <a:rPr lang="en-US" dirty="0">
                <a:latin typeface="Times New Roman" panose="02020603050405020304" pitchFamily="18" charset="0"/>
                <a:cs typeface="B Nazanin" panose="00000400000000000000" pitchFamily="2" charset="-78"/>
              </a:rPr>
              <a:t>CSS</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مانند </a:t>
            </a:r>
            <a:r>
              <a:rPr lang="en-US" dirty="0">
                <a:latin typeface="Times New Roman" panose="02020603050405020304" pitchFamily="18" charset="0"/>
                <a:cs typeface="B Nazanin" panose="00000400000000000000" pitchFamily="2" charset="-78"/>
              </a:rPr>
              <a:t> </a:t>
            </a:r>
            <a:r>
              <a:rPr lang="en-US" dirty="0" err="1">
                <a:latin typeface="Times New Roman" panose="02020603050405020304" pitchFamily="18" charset="0"/>
                <a:cs typeface="B Nazanin" panose="00000400000000000000" pitchFamily="2" charset="-78"/>
              </a:rPr>
              <a:t>display:none</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استفاده کنیم تا المان‌های غیرضروری را برای چاپ حذف کنیم و از مصرف جوهر و کاغذ کمتری استفاده کنیم.به طور کلی، طراحی صفحات وب برای چاپگرها، نیازمند توجه به جزئیات است و باید بر اساس نیازمندی‌های مختلف چاپگرها، </a:t>
            </a:r>
            <a:r>
              <a:rPr lang="en-US" dirty="0">
                <a:latin typeface="Times New Roman" panose="02020603050405020304" pitchFamily="18" charset="0"/>
                <a:cs typeface="B Nazanin" panose="00000400000000000000" pitchFamily="2" charset="-78"/>
              </a:rPr>
              <a:t> CSS </a:t>
            </a:r>
            <a:r>
              <a:rPr lang="fa-IR" dirty="0">
                <a:latin typeface="Times New Roman" panose="02020603050405020304" pitchFamily="18" charset="0"/>
                <a:cs typeface="B Nazanin" panose="00000400000000000000" pitchFamily="2" charset="-78"/>
              </a:rPr>
              <a:t>را به گونه‌ای تنظیم کرد که صفحات به خوبی در چاپگرها نمایش داده شوند.</a:t>
            </a:r>
            <a:endParaRPr lang="en-US" dirty="0">
              <a:latin typeface="Times New Roman" panose="02020603050405020304" pitchFamily="18" charset="0"/>
              <a:cs typeface="B Nazanin" panose="00000400000000000000" pitchFamily="2" charset="-78"/>
            </a:endParaRPr>
          </a:p>
        </p:txBody>
      </p:sp>
      <p:pic>
        <p:nvPicPr>
          <p:cNvPr id="4" name="Picture 3">
            <a:extLst>
              <a:ext uri="{FF2B5EF4-FFF2-40B4-BE49-F238E27FC236}">
                <a16:creationId xmlns:a16="http://schemas.microsoft.com/office/drawing/2014/main" id="{B91D27A8-17F5-D62D-23F9-145EB63F0107}"/>
              </a:ext>
            </a:extLst>
          </p:cNvPr>
          <p:cNvPicPr>
            <a:picLocks noChangeAspect="1"/>
          </p:cNvPicPr>
          <p:nvPr/>
        </p:nvPicPr>
        <p:blipFill rotWithShape="1">
          <a:blip r:embed="rId2">
            <a:clrChange>
              <a:clrFrom>
                <a:srgbClr val="DAF0FF"/>
              </a:clrFrom>
              <a:clrTo>
                <a:srgbClr val="DAF0FF">
                  <a:alpha val="0"/>
                </a:srgbClr>
              </a:clrTo>
            </a:clrChange>
          </a:blip>
          <a:srcRect l="21931" t="10559" r="22241" b="14009"/>
          <a:stretch/>
        </p:blipFill>
        <p:spPr>
          <a:xfrm>
            <a:off x="5931618" y="1225484"/>
            <a:ext cx="5856640" cy="4906125"/>
          </a:xfrm>
          <a:prstGeom prst="rect">
            <a:avLst/>
          </a:prstGeom>
        </p:spPr>
      </p:pic>
      <p:sp>
        <p:nvSpPr>
          <p:cNvPr id="5" name="Rectangle 4">
            <a:extLst>
              <a:ext uri="{FF2B5EF4-FFF2-40B4-BE49-F238E27FC236}">
                <a16:creationId xmlns:a16="http://schemas.microsoft.com/office/drawing/2014/main" id="{F8C989F3-1856-2E50-00FE-FDD57B01CC8F}"/>
              </a:ext>
            </a:extLst>
          </p:cNvPr>
          <p:cNvSpPr/>
          <p:nvPr/>
        </p:nvSpPr>
        <p:spPr>
          <a:xfrm>
            <a:off x="273377" y="358745"/>
            <a:ext cx="5822623" cy="338554"/>
          </a:xfrm>
          <a:prstGeom prst="rect">
            <a:avLst/>
          </a:prstGeom>
        </p:spPr>
        <p:txBody>
          <a:bodyPr wrap="square">
            <a:spAutoFit/>
          </a:bodyPr>
          <a:lstStyle/>
          <a:p>
            <a:pPr algn="ctr" rtl="1"/>
            <a:r>
              <a:rPr lang="fa-IR" sz="1600" b="1" dirty="0">
                <a:latin typeface="Times New Roman" panose="02020603050405020304" pitchFamily="18" charset="0"/>
                <a:cs typeface="B Titr" panose="00000700000000000000" pitchFamily="2" charset="-78"/>
              </a:rPr>
              <a:t>دانشجوی دانشگاه صنعتی شریف | دانشگده مهندسی کامپیوتر</a:t>
            </a:r>
            <a:endParaRPr lang="en-US" sz="16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141711278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705600" y="383147"/>
            <a:ext cx="4118885" cy="369332"/>
          </a:xfrm>
          <a:prstGeom prst="rect">
            <a:avLst/>
          </a:prstGeom>
        </p:spPr>
        <p:txBody>
          <a:bodyPr wrap="square">
            <a:spAutoFit/>
          </a:bodyPr>
          <a:lstStyle/>
          <a:p>
            <a:pPr algn="r" rtl="1"/>
            <a:r>
              <a:rPr lang="fa-IR" b="1" dirty="0">
                <a:latin typeface="Times New Roman" panose="02020603050405020304" pitchFamily="18" charset="0"/>
                <a:cs typeface="B Titr" panose="00000700000000000000" pitchFamily="2" charset="-78"/>
              </a:rPr>
              <a:t>منابع :</a:t>
            </a:r>
            <a:endParaRPr lang="en-US" b="1" dirty="0">
              <a:latin typeface="Times New Roman" panose="02020603050405020304" pitchFamily="18" charset="0"/>
              <a:cs typeface="B Titr" panose="00000700000000000000" pitchFamily="2" charset="-78"/>
            </a:endParaRPr>
          </a:p>
        </p:txBody>
      </p:sp>
      <p:sp>
        <p:nvSpPr>
          <p:cNvPr id="3" name="Rectangle 2"/>
          <p:cNvSpPr/>
          <p:nvPr/>
        </p:nvSpPr>
        <p:spPr>
          <a:xfrm>
            <a:off x="802813" y="1513857"/>
            <a:ext cx="2114681" cy="561949"/>
          </a:xfrm>
          <a:prstGeom prst="rect">
            <a:avLst/>
          </a:prstGeom>
        </p:spPr>
        <p:txBody>
          <a:bodyPr wrap="none">
            <a:spAutoFit/>
          </a:bodyPr>
          <a:lstStyle/>
          <a:p>
            <a:pPr algn="justLow" rtl="1">
              <a:lnSpc>
                <a:spcPct val="200000"/>
              </a:lnSpc>
            </a:pPr>
            <a:r>
              <a:rPr lang="en-US" dirty="0">
                <a:latin typeface="Times New Roman" panose="02020603050405020304" pitchFamily="18" charset="0"/>
                <a:cs typeface="B Nazanin" panose="00000400000000000000" pitchFamily="2" charset="-78"/>
              </a:rPr>
              <a:t>https://darkoobedu.ir</a:t>
            </a:r>
          </a:p>
        </p:txBody>
      </p:sp>
      <p:sp>
        <p:nvSpPr>
          <p:cNvPr id="4" name="Rectangle 3"/>
          <p:cNvSpPr/>
          <p:nvPr/>
        </p:nvSpPr>
        <p:spPr>
          <a:xfrm>
            <a:off x="734750" y="2162786"/>
            <a:ext cx="1790747" cy="567271"/>
          </a:xfrm>
          <a:prstGeom prst="rect">
            <a:avLst/>
          </a:prstGeom>
        </p:spPr>
        <p:txBody>
          <a:bodyPr wrap="none">
            <a:spAutoFit/>
          </a:bodyPr>
          <a:lstStyle/>
          <a:p>
            <a:pPr algn="justLow" rtl="1">
              <a:lnSpc>
                <a:spcPct val="200000"/>
              </a:lnSpc>
            </a:pPr>
            <a:r>
              <a:rPr lang="en-US" dirty="0">
                <a:latin typeface="Times New Roman" panose="02020603050405020304" pitchFamily="18" charset="0"/>
                <a:cs typeface="B Nazanin" panose="00000400000000000000" pitchFamily="2" charset="-78"/>
              </a:rPr>
              <a:t>https://virgool.io</a:t>
            </a:r>
          </a:p>
        </p:txBody>
      </p:sp>
      <p:sp>
        <p:nvSpPr>
          <p:cNvPr id="5" name="Rectangle 4"/>
          <p:cNvSpPr/>
          <p:nvPr/>
        </p:nvSpPr>
        <p:spPr>
          <a:xfrm>
            <a:off x="796882" y="2811715"/>
            <a:ext cx="2024913" cy="561949"/>
          </a:xfrm>
          <a:prstGeom prst="rect">
            <a:avLst/>
          </a:prstGeom>
        </p:spPr>
        <p:txBody>
          <a:bodyPr wrap="none">
            <a:spAutoFit/>
          </a:bodyPr>
          <a:lstStyle/>
          <a:p>
            <a:pPr algn="justLow" rtl="1">
              <a:lnSpc>
                <a:spcPct val="200000"/>
              </a:lnSpc>
            </a:pPr>
            <a:r>
              <a:rPr lang="en-US" dirty="0">
                <a:latin typeface="Times New Roman" panose="02020603050405020304" pitchFamily="18" charset="0"/>
                <a:cs typeface="B Nazanin" panose="00000400000000000000" pitchFamily="2" charset="-78"/>
              </a:rPr>
              <a:t>https://iranhost.com</a:t>
            </a:r>
          </a:p>
        </p:txBody>
      </p:sp>
      <p:pic>
        <p:nvPicPr>
          <p:cNvPr id="6" name="Picture 5">
            <a:extLst>
              <a:ext uri="{FF2B5EF4-FFF2-40B4-BE49-F238E27FC236}">
                <a16:creationId xmlns:a16="http://schemas.microsoft.com/office/drawing/2014/main" id="{A8EC9C32-85D7-71EF-1827-9CB2CE5DCC4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89196" y="1233246"/>
            <a:ext cx="7351995" cy="4901329"/>
          </a:xfrm>
          <a:prstGeom prst="rect">
            <a:avLst/>
          </a:prstGeom>
        </p:spPr>
      </p:pic>
      <p:sp>
        <p:nvSpPr>
          <p:cNvPr id="7" name="Rectangle 6">
            <a:extLst>
              <a:ext uri="{FF2B5EF4-FFF2-40B4-BE49-F238E27FC236}">
                <a16:creationId xmlns:a16="http://schemas.microsoft.com/office/drawing/2014/main" id="{432D0DC0-7274-06DD-B577-990C9862F559}"/>
              </a:ext>
            </a:extLst>
          </p:cNvPr>
          <p:cNvSpPr/>
          <p:nvPr/>
        </p:nvSpPr>
        <p:spPr>
          <a:xfrm>
            <a:off x="273377" y="358745"/>
            <a:ext cx="5822623" cy="338554"/>
          </a:xfrm>
          <a:prstGeom prst="rect">
            <a:avLst/>
          </a:prstGeom>
        </p:spPr>
        <p:txBody>
          <a:bodyPr wrap="square">
            <a:spAutoFit/>
          </a:bodyPr>
          <a:lstStyle/>
          <a:p>
            <a:pPr algn="ctr" rtl="1"/>
            <a:r>
              <a:rPr lang="fa-IR" sz="1600" b="1" dirty="0">
                <a:latin typeface="Times New Roman" panose="02020603050405020304" pitchFamily="18" charset="0"/>
                <a:cs typeface="B Titr" panose="00000700000000000000" pitchFamily="2" charset="-78"/>
              </a:rPr>
              <a:t>دانشجوی دانشگاه صنعتی شریف | دانشگده مهندسی کامپیوتر</a:t>
            </a:r>
            <a:endParaRPr lang="en-US" sz="16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101199570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4E87BD9A-86B5-092E-557B-A4AC38F58EBA}"/>
              </a:ext>
            </a:extLst>
          </p:cNvPr>
          <p:cNvSpPr/>
          <p:nvPr/>
        </p:nvSpPr>
        <p:spPr>
          <a:xfrm>
            <a:off x="2265783" y="2747865"/>
            <a:ext cx="7660433" cy="1362270"/>
          </a:xfrm>
          <a:prstGeom prst="roundRect">
            <a:avLst/>
          </a:prstGeom>
          <a:solidFill>
            <a:srgbClr val="285F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5BC2F3C5-145B-B3C8-C4D7-5AE9E60E6D29}"/>
              </a:ext>
            </a:extLst>
          </p:cNvPr>
          <p:cNvSpPr/>
          <p:nvPr/>
        </p:nvSpPr>
        <p:spPr>
          <a:xfrm>
            <a:off x="1531257" y="2785293"/>
            <a:ext cx="9129485" cy="1200329"/>
          </a:xfrm>
          <a:prstGeom prst="rect">
            <a:avLst/>
          </a:prstGeom>
        </p:spPr>
        <p:txBody>
          <a:bodyPr wrap="square">
            <a:spAutoFit/>
          </a:bodyPr>
          <a:lstStyle/>
          <a:p>
            <a:pPr algn="ctr" rtl="1"/>
            <a:r>
              <a:rPr lang="fa-IR" sz="7200" b="1" dirty="0">
                <a:solidFill>
                  <a:schemeClr val="bg1"/>
                </a:solidFill>
                <a:cs typeface="B Titr" panose="00000700000000000000" pitchFamily="2" charset="-78"/>
              </a:rPr>
              <a:t>با تشگر از توجه شما</a:t>
            </a:r>
            <a:endParaRPr lang="en-US" sz="7200" b="1" dirty="0">
              <a:solidFill>
                <a:schemeClr val="bg1"/>
              </a:solidFill>
              <a:cs typeface="B Titr" panose="00000700000000000000" pitchFamily="2" charset="-78"/>
            </a:endParaRPr>
          </a:p>
        </p:txBody>
      </p:sp>
    </p:spTree>
    <p:extLst>
      <p:ext uri="{BB962C8B-B14F-4D97-AF65-F5344CB8AC3E}">
        <p14:creationId xmlns:p14="http://schemas.microsoft.com/office/powerpoint/2010/main" val="9806881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268066" y="353651"/>
            <a:ext cx="3615496" cy="369332"/>
          </a:xfrm>
          <a:prstGeom prst="rect">
            <a:avLst/>
          </a:prstGeom>
        </p:spPr>
        <p:txBody>
          <a:bodyPr wrap="square">
            <a:spAutoFit/>
          </a:bodyPr>
          <a:lstStyle/>
          <a:p>
            <a:pPr algn="r" rtl="1"/>
            <a:r>
              <a:rPr lang="fa-IR" b="1" dirty="0">
                <a:latin typeface="Times New Roman" panose="02020603050405020304" pitchFamily="18" charset="0"/>
                <a:cs typeface="B Titr" panose="00000700000000000000" pitchFamily="2" charset="-78"/>
              </a:rPr>
              <a:t>انواع </a:t>
            </a:r>
            <a:r>
              <a:rPr lang="en-US" b="1" dirty="0">
                <a:latin typeface="Times New Roman" panose="02020603050405020304" pitchFamily="18" charset="0"/>
                <a:cs typeface="B Titr" panose="00000700000000000000" pitchFamily="2" charset="-78"/>
              </a:rPr>
              <a:t>CSS</a:t>
            </a:r>
          </a:p>
        </p:txBody>
      </p:sp>
      <p:sp>
        <p:nvSpPr>
          <p:cNvPr id="3" name="Rectangle 2"/>
          <p:cNvSpPr/>
          <p:nvPr/>
        </p:nvSpPr>
        <p:spPr>
          <a:xfrm>
            <a:off x="353150" y="965673"/>
            <a:ext cx="11631561" cy="4524315"/>
          </a:xfrm>
          <a:prstGeom prst="rect">
            <a:avLst/>
          </a:prstGeom>
        </p:spPr>
        <p:txBody>
          <a:bodyPr wrap="square">
            <a:spAutoFit/>
          </a:bodyPr>
          <a:lstStyle/>
          <a:p>
            <a:pPr algn="r" rtl="1">
              <a:lnSpc>
                <a:spcPct val="200000"/>
              </a:lnSpc>
            </a:pPr>
            <a:r>
              <a:rPr lang="fa-IR" b="1" dirty="0">
                <a:latin typeface="Times New Roman" panose="02020603050405020304" pitchFamily="18" charset="0"/>
                <a:cs typeface="B Titr" panose="00000700000000000000" pitchFamily="2" charset="-78"/>
              </a:rPr>
              <a:t>زبان </a:t>
            </a:r>
            <a:r>
              <a:rPr lang="en-US" b="1" dirty="0">
                <a:latin typeface="Times New Roman" panose="02020603050405020304" pitchFamily="18" charset="0"/>
                <a:cs typeface="B Titr" panose="00000700000000000000" pitchFamily="2" charset="-78"/>
              </a:rPr>
              <a:t>CSS 1 </a:t>
            </a:r>
          </a:p>
          <a:p>
            <a:pPr algn="justLow" rtl="1">
              <a:lnSpc>
                <a:spcPct val="200000"/>
              </a:lnSpc>
            </a:pPr>
            <a:r>
              <a:rPr lang="fa-IR" dirty="0">
                <a:latin typeface="Times New Roman" panose="02020603050405020304" pitchFamily="18" charset="0"/>
                <a:cs typeface="B Nazanin" panose="00000400000000000000" pitchFamily="2" charset="-78"/>
              </a:rPr>
              <a:t>اولین نسخه از </a:t>
            </a:r>
            <a:r>
              <a:rPr lang="en-US" dirty="0" err="1">
                <a:latin typeface="Times New Roman" panose="02020603050405020304" pitchFamily="18" charset="0"/>
                <a:cs typeface="B Nazanin" panose="00000400000000000000" pitchFamily="2" charset="-78"/>
              </a:rPr>
              <a:t>css</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که توسط موسسه استاندارد سازی </a:t>
            </a:r>
            <a:r>
              <a:rPr lang="en-US" dirty="0">
                <a:latin typeface="Times New Roman" panose="02020603050405020304" pitchFamily="18" charset="0"/>
                <a:cs typeface="B Nazanin" panose="00000400000000000000" pitchFamily="2" charset="-78"/>
              </a:rPr>
              <a:t>W3C </a:t>
            </a:r>
            <a:r>
              <a:rPr lang="fa-IR" dirty="0">
                <a:latin typeface="Times New Roman" panose="02020603050405020304" pitchFamily="18" charset="0"/>
                <a:cs typeface="B Nazanin" panose="00000400000000000000" pitchFamily="2" charset="-78"/>
              </a:rPr>
              <a:t>نیز مورد تایید قرار گرفت، در دسامبر سال ۱۹۹۶ منتشر شد. این نسخه از </a:t>
            </a:r>
            <a:r>
              <a:rPr lang="en-US" dirty="0">
                <a:latin typeface="Times New Roman" panose="02020603050405020304" pitchFamily="18" charset="0"/>
                <a:cs typeface="B Nazanin" panose="00000400000000000000" pitchFamily="2" charset="-78"/>
              </a:rPr>
              <a:t>CSS </a:t>
            </a:r>
            <a:r>
              <a:rPr lang="fa-IR" dirty="0">
                <a:latin typeface="Times New Roman" panose="02020603050405020304" pitchFamily="18" charset="0"/>
                <a:cs typeface="B Nazanin" panose="00000400000000000000" pitchFamily="2" charset="-78"/>
              </a:rPr>
              <a:t> از قابلیت های زیر پشتیبانی می کرد :</a:t>
            </a:r>
          </a:p>
          <a:p>
            <a:pPr indent="-342900" algn="justLow" rtl="1">
              <a:lnSpc>
                <a:spcPct val="200000"/>
              </a:lnSpc>
              <a:buFont typeface="Wingdings" panose="05000000000000000000" pitchFamily="2" charset="2"/>
              <a:buChar char="Ø"/>
            </a:pPr>
            <a:r>
              <a:rPr lang="fa-IR" dirty="0">
                <a:latin typeface="Times New Roman" panose="02020603050405020304" pitchFamily="18" charset="0"/>
                <a:cs typeface="B Nazanin" panose="00000400000000000000" pitchFamily="2" charset="-78"/>
              </a:rPr>
              <a:t>امکان تغییر دادن رنگ متون، مشخص نمودن تصویر یا رنگ پس زمینه و سایر مشخصه های ظاهری.</a:t>
            </a:r>
          </a:p>
          <a:p>
            <a:pPr indent="-342900" algn="justLow" rtl="1">
              <a:lnSpc>
                <a:spcPct val="200000"/>
              </a:lnSpc>
              <a:buFont typeface="Wingdings" panose="05000000000000000000" pitchFamily="2" charset="2"/>
              <a:buChar char="Ø"/>
            </a:pPr>
            <a:r>
              <a:rPr lang="fa-IR" dirty="0">
                <a:latin typeface="Times New Roman" panose="02020603050405020304" pitchFamily="18" charset="0"/>
                <a:cs typeface="B Nazanin" panose="00000400000000000000" pitchFamily="2" charset="-78"/>
              </a:rPr>
              <a:t>امکان تغییر سایر مشخصه های متون، مانند تنظیم نمودن فاصله بین کلمات، حروف و سطرها.</a:t>
            </a:r>
          </a:p>
          <a:p>
            <a:pPr indent="-342900" algn="justLow" rtl="1">
              <a:lnSpc>
                <a:spcPct val="200000"/>
              </a:lnSpc>
              <a:buFont typeface="Wingdings" panose="05000000000000000000" pitchFamily="2" charset="2"/>
              <a:buChar char="Ø"/>
            </a:pPr>
            <a:r>
              <a:rPr lang="fa-IR" dirty="0">
                <a:latin typeface="Times New Roman" panose="02020603050405020304" pitchFamily="18" charset="0"/>
                <a:cs typeface="B Nazanin" panose="00000400000000000000" pitchFamily="2" charset="-78"/>
              </a:rPr>
              <a:t>هم تراز نمودن نوشته ها، تصاویر و جداول</a:t>
            </a:r>
          </a:p>
          <a:p>
            <a:pPr indent="-342900" algn="justLow" rtl="1">
              <a:lnSpc>
                <a:spcPct val="200000"/>
              </a:lnSpc>
              <a:buFont typeface="Wingdings" panose="05000000000000000000" pitchFamily="2" charset="2"/>
              <a:buChar char="Ø"/>
            </a:pPr>
            <a:r>
              <a:rPr lang="fa-IR" dirty="0">
                <a:latin typeface="Times New Roman" panose="02020603050405020304" pitchFamily="18" charset="0"/>
                <a:cs typeface="B Nazanin" panose="00000400000000000000" pitchFamily="2" charset="-78"/>
              </a:rPr>
              <a:t>قابلیت اضافه نمودن حاشیه، کادر و لایه بندی صفحات</a:t>
            </a:r>
          </a:p>
          <a:p>
            <a:pPr indent="-342900" algn="justLow" rtl="1">
              <a:lnSpc>
                <a:spcPct val="200000"/>
              </a:lnSpc>
              <a:buFont typeface="Wingdings" panose="05000000000000000000" pitchFamily="2" charset="2"/>
              <a:buChar char="Ø"/>
            </a:pPr>
            <a:r>
              <a:rPr lang="fa-IR" dirty="0">
                <a:latin typeface="Times New Roman" panose="02020603050405020304" pitchFamily="18" charset="0"/>
                <a:cs typeface="B Nazanin" panose="00000400000000000000" pitchFamily="2" charset="-78"/>
              </a:rPr>
              <a:t>امکان دسته بندی و نشانه گزاری مشخصه ها و امکانات وب سایت</a:t>
            </a:r>
            <a:endParaRPr lang="en-US" dirty="0">
              <a:latin typeface="Times New Roman" panose="02020603050405020304" pitchFamily="18" charset="0"/>
              <a:cs typeface="B Nazanin" panose="00000400000000000000" pitchFamily="2" charset="-78"/>
            </a:endParaRPr>
          </a:p>
        </p:txBody>
      </p:sp>
      <p:sp>
        <p:nvSpPr>
          <p:cNvPr id="4" name="Rectangle 3"/>
          <p:cNvSpPr/>
          <p:nvPr/>
        </p:nvSpPr>
        <p:spPr>
          <a:xfrm>
            <a:off x="3328624" y="5927268"/>
            <a:ext cx="4913525" cy="577081"/>
          </a:xfrm>
          <a:prstGeom prst="rect">
            <a:avLst/>
          </a:prstGeom>
        </p:spPr>
        <p:txBody>
          <a:bodyPr wrap="none">
            <a:spAutoFit/>
          </a:bodyPr>
          <a:lstStyle/>
          <a:p>
            <a:pPr algn="justLow" rtl="1">
              <a:lnSpc>
                <a:spcPct val="200000"/>
              </a:lnSpc>
            </a:pPr>
            <a:r>
              <a:rPr lang="fa-IR" dirty="0">
                <a:solidFill>
                  <a:srgbClr val="FF0000"/>
                </a:solidFill>
                <a:latin typeface="Times New Roman" panose="02020603050405020304" pitchFamily="18" charset="0"/>
                <a:cs typeface="B Nazanin" panose="00000400000000000000" pitchFamily="2" charset="-78"/>
              </a:rPr>
              <a:t>قابل ذکر است که </a:t>
            </a:r>
            <a:r>
              <a:rPr lang="en-US" dirty="0">
                <a:solidFill>
                  <a:srgbClr val="FF0000"/>
                </a:solidFill>
                <a:latin typeface="Times New Roman" panose="02020603050405020304" pitchFamily="18" charset="0"/>
                <a:cs typeface="B Nazanin" panose="00000400000000000000" pitchFamily="2" charset="-78"/>
              </a:rPr>
              <a:t>WC3 </a:t>
            </a:r>
            <a:r>
              <a:rPr lang="fa-IR" dirty="0">
                <a:solidFill>
                  <a:srgbClr val="FF0000"/>
                </a:solidFill>
                <a:latin typeface="Times New Roman" panose="02020603050405020304" pitchFamily="18" charset="0"/>
                <a:cs typeface="B Nazanin" panose="00000400000000000000" pitchFamily="2" charset="-78"/>
              </a:rPr>
              <a:t>دیگر نسخه </a:t>
            </a:r>
            <a:r>
              <a:rPr lang="en-US" dirty="0">
                <a:solidFill>
                  <a:srgbClr val="FF0000"/>
                </a:solidFill>
                <a:latin typeface="Times New Roman" panose="02020603050405020304" pitchFamily="18" charset="0"/>
                <a:cs typeface="B Nazanin" panose="00000400000000000000" pitchFamily="2" charset="-78"/>
              </a:rPr>
              <a:t>CSS 1  </a:t>
            </a:r>
            <a:r>
              <a:rPr lang="fa-IR" dirty="0">
                <a:solidFill>
                  <a:srgbClr val="FF0000"/>
                </a:solidFill>
                <a:latin typeface="Times New Roman" panose="02020603050405020304" pitchFamily="18" charset="0"/>
                <a:cs typeface="B Nazanin" panose="00000400000000000000" pitchFamily="2" charset="-78"/>
              </a:rPr>
              <a:t>را توصیه نمی نماید.</a:t>
            </a:r>
            <a:endParaRPr lang="en-US" dirty="0">
              <a:solidFill>
                <a:srgbClr val="FF0000"/>
              </a:solidFill>
              <a:latin typeface="Times New Roman" panose="02020603050405020304" pitchFamily="18" charset="0"/>
              <a:cs typeface="B Nazanin" panose="00000400000000000000" pitchFamily="2" charset="-78"/>
            </a:endParaRPr>
          </a:p>
        </p:txBody>
      </p:sp>
      <p:pic>
        <p:nvPicPr>
          <p:cNvPr id="6" name="Picture 5">
            <a:extLst>
              <a:ext uri="{FF2B5EF4-FFF2-40B4-BE49-F238E27FC236}">
                <a16:creationId xmlns:a16="http://schemas.microsoft.com/office/drawing/2014/main" id="{27C56E0A-3ED9-842C-0321-76275267FEB0}"/>
              </a:ext>
            </a:extLst>
          </p:cNvPr>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21605" t="24943" r="15594" b="25475"/>
          <a:stretch/>
        </p:blipFill>
        <p:spPr>
          <a:xfrm>
            <a:off x="622168" y="3429000"/>
            <a:ext cx="3761295" cy="1855975"/>
          </a:xfrm>
          <a:prstGeom prst="rect">
            <a:avLst/>
          </a:prstGeom>
        </p:spPr>
      </p:pic>
      <p:sp>
        <p:nvSpPr>
          <p:cNvPr id="2" name="Rectangle 1">
            <a:extLst>
              <a:ext uri="{FF2B5EF4-FFF2-40B4-BE49-F238E27FC236}">
                <a16:creationId xmlns:a16="http://schemas.microsoft.com/office/drawing/2014/main" id="{6E392589-E8A7-307E-B398-3F678B7D3472}"/>
              </a:ext>
            </a:extLst>
          </p:cNvPr>
          <p:cNvSpPr/>
          <p:nvPr/>
        </p:nvSpPr>
        <p:spPr>
          <a:xfrm>
            <a:off x="273377" y="358745"/>
            <a:ext cx="5822623" cy="338554"/>
          </a:xfrm>
          <a:prstGeom prst="rect">
            <a:avLst/>
          </a:prstGeom>
        </p:spPr>
        <p:txBody>
          <a:bodyPr wrap="square">
            <a:spAutoFit/>
          </a:bodyPr>
          <a:lstStyle/>
          <a:p>
            <a:pPr algn="ctr" rtl="1"/>
            <a:r>
              <a:rPr lang="fa-IR" sz="1600" b="1" dirty="0">
                <a:latin typeface="Times New Roman" panose="02020603050405020304" pitchFamily="18" charset="0"/>
                <a:cs typeface="B Titr" panose="00000700000000000000" pitchFamily="2" charset="-78"/>
              </a:rPr>
              <a:t>دانشجوی دانشگاه صنعتی شریف | دانشگده مهندسی کامپیوتر</a:t>
            </a:r>
            <a:endParaRPr lang="en-US" sz="16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12809850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601497" y="353651"/>
            <a:ext cx="6282065" cy="369332"/>
          </a:xfrm>
          <a:prstGeom prst="rect">
            <a:avLst/>
          </a:prstGeom>
        </p:spPr>
        <p:txBody>
          <a:bodyPr wrap="square">
            <a:spAutoFit/>
          </a:bodyPr>
          <a:lstStyle/>
          <a:p>
            <a:pPr algn="r" rtl="1"/>
            <a:r>
              <a:rPr lang="fa-IR" b="1" dirty="0">
                <a:latin typeface="Times New Roman" panose="02020603050405020304" pitchFamily="18" charset="0"/>
                <a:cs typeface="B Titr" panose="00000700000000000000" pitchFamily="2" charset="-78"/>
              </a:rPr>
              <a:t>انواع </a:t>
            </a:r>
            <a:r>
              <a:rPr lang="en-US" b="1" dirty="0">
                <a:latin typeface="Times New Roman" panose="02020603050405020304" pitchFamily="18" charset="0"/>
                <a:cs typeface="B Titr" panose="00000700000000000000" pitchFamily="2" charset="-78"/>
              </a:rPr>
              <a:t>CSS</a:t>
            </a:r>
          </a:p>
        </p:txBody>
      </p:sp>
      <p:sp>
        <p:nvSpPr>
          <p:cNvPr id="3" name="Rectangle 2"/>
          <p:cNvSpPr/>
          <p:nvPr/>
        </p:nvSpPr>
        <p:spPr>
          <a:xfrm>
            <a:off x="280219" y="927888"/>
            <a:ext cx="11631561" cy="5554726"/>
          </a:xfrm>
          <a:prstGeom prst="rect">
            <a:avLst/>
          </a:prstGeom>
        </p:spPr>
        <p:txBody>
          <a:bodyPr wrap="square">
            <a:spAutoFit/>
          </a:bodyPr>
          <a:lstStyle/>
          <a:p>
            <a:pPr algn="r" rtl="1">
              <a:lnSpc>
                <a:spcPct val="200000"/>
              </a:lnSpc>
            </a:pPr>
            <a:r>
              <a:rPr lang="fa-IR" b="1" dirty="0">
                <a:latin typeface="Times New Roman" panose="02020603050405020304" pitchFamily="18" charset="0"/>
                <a:cs typeface="B Titr" panose="00000700000000000000" pitchFamily="2" charset="-78"/>
              </a:rPr>
              <a:t>زبان </a:t>
            </a:r>
            <a:r>
              <a:rPr lang="en-US" b="1" dirty="0">
                <a:latin typeface="Times New Roman" panose="02020603050405020304" pitchFamily="18" charset="0"/>
                <a:cs typeface="B Titr" panose="00000700000000000000" pitchFamily="2" charset="-78"/>
              </a:rPr>
              <a:t>CSS 2 </a:t>
            </a:r>
          </a:p>
          <a:p>
            <a:pPr algn="justLow" rtl="1">
              <a:lnSpc>
                <a:spcPct val="200000"/>
              </a:lnSpc>
            </a:pPr>
            <a:r>
              <a:rPr lang="fa-IR" dirty="0">
                <a:latin typeface="Times New Roman" panose="02020603050405020304" pitchFamily="18" charset="0"/>
                <a:cs typeface="B Nazanin" panose="00000400000000000000" pitchFamily="2" charset="-78"/>
              </a:rPr>
              <a:t>نسخه دوم  </a:t>
            </a:r>
            <a:r>
              <a:rPr lang="en-US" dirty="0" err="1">
                <a:latin typeface="Times New Roman" panose="02020603050405020304" pitchFamily="18" charset="0"/>
                <a:cs typeface="B Nazanin" panose="00000400000000000000" pitchFamily="2" charset="-78"/>
              </a:rPr>
              <a:t>css</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نیز در ماه می سال ۱۹۹۸ منتشر و به کاربران ارایه شد. این نسخه از سی اس ای دارای قابلیت های اضافه نسبت به نسخه قبلی بود. برخی از این امکانات شامل :</a:t>
            </a:r>
          </a:p>
          <a:p>
            <a:pPr indent="-285750" algn="justLow" rtl="1">
              <a:lnSpc>
                <a:spcPct val="200000"/>
              </a:lnSpc>
              <a:buFont typeface="Wingdings" panose="05000000000000000000" pitchFamily="2" charset="2"/>
              <a:buChar char="Ø"/>
            </a:pPr>
            <a:r>
              <a:rPr lang="fa-IR" dirty="0">
                <a:latin typeface="Times New Roman" panose="02020603050405020304" pitchFamily="18" charset="0"/>
                <a:cs typeface="B Nazanin" panose="00000400000000000000" pitchFamily="2" charset="-78"/>
              </a:rPr>
              <a:t>قابلیت تنظیم جایگاه اجسام به صورت ثابت، متغیر و یا بسته به دیگر اجسام</a:t>
            </a:r>
          </a:p>
          <a:p>
            <a:pPr indent="-285750" algn="justLow" rtl="1">
              <a:lnSpc>
                <a:spcPct val="200000"/>
              </a:lnSpc>
              <a:buFont typeface="Wingdings" panose="05000000000000000000" pitchFamily="2" charset="2"/>
              <a:buChar char="Ø"/>
            </a:pPr>
            <a:r>
              <a:rPr lang="fa-IR" dirty="0">
                <a:latin typeface="Times New Roman" panose="02020603050405020304" pitchFamily="18" charset="0"/>
                <a:cs typeface="B Nazanin" panose="00000400000000000000" pitchFamily="2" charset="-78"/>
              </a:rPr>
              <a:t>قابلیت </a:t>
            </a:r>
            <a:r>
              <a:rPr lang="en-US" dirty="0">
                <a:latin typeface="Times New Roman" panose="02020603050405020304" pitchFamily="18" charset="0"/>
                <a:cs typeface="B Nazanin" panose="00000400000000000000" pitchFamily="2" charset="-78"/>
              </a:rPr>
              <a:t>z-index</a:t>
            </a:r>
          </a:p>
          <a:p>
            <a:pPr indent="-285750" algn="justLow" rtl="1">
              <a:lnSpc>
                <a:spcPct val="200000"/>
              </a:lnSpc>
              <a:buFont typeface="Wingdings" panose="05000000000000000000" pitchFamily="2" charset="2"/>
              <a:buChar char="Ø"/>
            </a:pPr>
            <a:r>
              <a:rPr lang="fa-IR" dirty="0">
                <a:latin typeface="Times New Roman" panose="02020603050405020304" pitchFamily="18" charset="0"/>
                <a:cs typeface="B Nazanin" panose="00000400000000000000" pitchFamily="2" charset="-78"/>
              </a:rPr>
              <a:t>مفهوم انواع فایلهای چند رسانه ای</a:t>
            </a:r>
          </a:p>
          <a:p>
            <a:pPr indent="-285750" algn="justLow" rtl="1">
              <a:lnSpc>
                <a:spcPct val="200000"/>
              </a:lnSpc>
              <a:buFont typeface="Wingdings" panose="05000000000000000000" pitchFamily="2" charset="2"/>
              <a:buChar char="Ø"/>
            </a:pPr>
            <a:r>
              <a:rPr lang="fa-IR" dirty="0">
                <a:latin typeface="Times New Roman" panose="02020603050405020304" pitchFamily="18" charset="0"/>
                <a:cs typeface="B Nazanin" panose="00000400000000000000" pitchFamily="2" charset="-78"/>
              </a:rPr>
              <a:t>پشتیبانی از طراحی </a:t>
            </a:r>
            <a:r>
              <a:rPr lang="en-US" dirty="0">
                <a:latin typeface="Times New Roman" panose="02020603050405020304" pitchFamily="18" charset="0"/>
                <a:cs typeface="B Nazanin" panose="00000400000000000000" pitchFamily="2" charset="-78"/>
              </a:rPr>
              <a:t>Aural </a:t>
            </a:r>
            <a:r>
              <a:rPr lang="fa-IR" dirty="0">
                <a:latin typeface="Times New Roman" panose="02020603050405020304" pitchFamily="18" charset="0"/>
                <a:cs typeface="B Nazanin" panose="00000400000000000000" pitchFamily="2" charset="-78"/>
              </a:rPr>
              <a:t>صفحات</a:t>
            </a:r>
          </a:p>
          <a:p>
            <a:pPr indent="-285750" algn="justLow" rtl="1">
              <a:lnSpc>
                <a:spcPct val="200000"/>
              </a:lnSpc>
              <a:buFont typeface="Wingdings" panose="05000000000000000000" pitchFamily="2" charset="2"/>
              <a:buChar char="Ø"/>
            </a:pPr>
            <a:r>
              <a:rPr lang="fa-IR" dirty="0">
                <a:latin typeface="Times New Roman" panose="02020603050405020304" pitchFamily="18" charset="0"/>
                <a:cs typeface="B Nazanin" panose="00000400000000000000" pitchFamily="2" charset="-78"/>
              </a:rPr>
              <a:t>امکان تنظیم نمودن متن به صورت راست چین</a:t>
            </a:r>
          </a:p>
          <a:p>
            <a:pPr indent="-285750" algn="justLow" rtl="1">
              <a:lnSpc>
                <a:spcPct val="200000"/>
              </a:lnSpc>
              <a:buFont typeface="Wingdings" panose="05000000000000000000" pitchFamily="2" charset="2"/>
              <a:buChar char="Ø"/>
            </a:pPr>
            <a:r>
              <a:rPr lang="fa-IR" dirty="0">
                <a:latin typeface="Times New Roman" panose="02020603050405020304" pitchFamily="18" charset="0"/>
                <a:cs typeface="B Nazanin" panose="00000400000000000000" pitchFamily="2" charset="-78"/>
              </a:rPr>
              <a:t>اضافه شدن قابلیت های تازه ای به نوشته ها مانند سایه بود.</a:t>
            </a:r>
          </a:p>
          <a:p>
            <a:pPr algn="r" rtl="1">
              <a:lnSpc>
                <a:spcPct val="200000"/>
              </a:lnSpc>
            </a:pPr>
            <a:endParaRPr lang="en-US" b="1" dirty="0">
              <a:cs typeface="B Nazanin" panose="00000400000000000000" pitchFamily="2" charset="-78"/>
            </a:endParaRPr>
          </a:p>
        </p:txBody>
      </p:sp>
      <p:sp>
        <p:nvSpPr>
          <p:cNvPr id="2" name="Rectangle 1"/>
          <p:cNvSpPr/>
          <p:nvPr/>
        </p:nvSpPr>
        <p:spPr>
          <a:xfrm>
            <a:off x="3730608" y="6044400"/>
            <a:ext cx="4730782" cy="577081"/>
          </a:xfrm>
          <a:prstGeom prst="rect">
            <a:avLst/>
          </a:prstGeom>
        </p:spPr>
        <p:txBody>
          <a:bodyPr wrap="none">
            <a:spAutoFit/>
          </a:bodyPr>
          <a:lstStyle/>
          <a:p>
            <a:pPr algn="ctr" rtl="1">
              <a:lnSpc>
                <a:spcPct val="200000"/>
              </a:lnSpc>
            </a:pPr>
            <a:r>
              <a:rPr lang="fa-IR" dirty="0">
                <a:solidFill>
                  <a:srgbClr val="FF0000"/>
                </a:solidFill>
                <a:latin typeface="Times New Roman" panose="02020603050405020304" pitchFamily="18" charset="0"/>
                <a:cs typeface="B Nazanin" panose="00000400000000000000" pitchFamily="2" charset="-78"/>
              </a:rPr>
              <a:t>این نسخه از زبان </a:t>
            </a:r>
            <a:r>
              <a:rPr lang="en-US" dirty="0" err="1">
                <a:solidFill>
                  <a:srgbClr val="FF0000"/>
                </a:solidFill>
                <a:latin typeface="Times New Roman" panose="02020603050405020304" pitchFamily="18" charset="0"/>
                <a:cs typeface="B Nazanin" panose="00000400000000000000" pitchFamily="2" charset="-78"/>
              </a:rPr>
              <a:t>css</a:t>
            </a:r>
            <a:r>
              <a:rPr lang="en-US" dirty="0">
                <a:solidFill>
                  <a:srgbClr val="FF0000"/>
                </a:solidFill>
                <a:latin typeface="Times New Roman" panose="02020603050405020304" pitchFamily="18" charset="0"/>
                <a:cs typeface="B Nazanin" panose="00000400000000000000" pitchFamily="2" charset="-78"/>
              </a:rPr>
              <a:t> </a:t>
            </a:r>
            <a:r>
              <a:rPr lang="fa-IR" dirty="0">
                <a:solidFill>
                  <a:srgbClr val="FF0000"/>
                </a:solidFill>
                <a:latin typeface="Times New Roman" panose="02020603050405020304" pitchFamily="18" charset="0"/>
                <a:cs typeface="B Nazanin" panose="00000400000000000000" pitchFamily="2" charset="-78"/>
              </a:rPr>
              <a:t> نیز دیگر توسط </a:t>
            </a:r>
            <a:r>
              <a:rPr lang="en-US" dirty="0">
                <a:solidFill>
                  <a:srgbClr val="FF0000"/>
                </a:solidFill>
                <a:latin typeface="Times New Roman" panose="02020603050405020304" pitchFamily="18" charset="0"/>
                <a:cs typeface="B Nazanin" panose="00000400000000000000" pitchFamily="2" charset="-78"/>
              </a:rPr>
              <a:t>W3C </a:t>
            </a:r>
            <a:r>
              <a:rPr lang="fa-IR" dirty="0">
                <a:solidFill>
                  <a:srgbClr val="FF0000"/>
                </a:solidFill>
                <a:latin typeface="Times New Roman" panose="02020603050405020304" pitchFamily="18" charset="0"/>
                <a:cs typeface="B Nazanin" panose="00000400000000000000" pitchFamily="2" charset="-78"/>
              </a:rPr>
              <a:t> توصیه نمی گردد.</a:t>
            </a:r>
            <a:endParaRPr lang="en-US" dirty="0">
              <a:solidFill>
                <a:srgbClr val="FF0000"/>
              </a:solidFill>
              <a:latin typeface="Times New Roman" panose="02020603050405020304" pitchFamily="18" charset="0"/>
              <a:cs typeface="B Nazanin" panose="00000400000000000000" pitchFamily="2" charset="-78"/>
            </a:endParaRPr>
          </a:p>
        </p:txBody>
      </p:sp>
      <p:pic>
        <p:nvPicPr>
          <p:cNvPr id="6" name="Picture 5">
            <a:extLst>
              <a:ext uri="{FF2B5EF4-FFF2-40B4-BE49-F238E27FC236}">
                <a16:creationId xmlns:a16="http://schemas.microsoft.com/office/drawing/2014/main" id="{C6573AAD-AD75-CE81-B402-53EB1C692F5F}"/>
              </a:ext>
            </a:extLst>
          </p:cNvPr>
          <p:cNvPicPr>
            <a:picLocks noChangeAspect="1"/>
          </p:cNvPicPr>
          <p:nvPr/>
        </p:nvPicPr>
        <p:blipFill rotWithShape="1">
          <a:blip r:embed="rId2">
            <a:extLst>
              <a:ext uri="{28A0092B-C50C-407E-A947-70E740481C1C}">
                <a14:useLocalDpi xmlns:a14="http://schemas.microsoft.com/office/drawing/2010/main" val="0"/>
              </a:ext>
            </a:extLst>
          </a:blip>
          <a:srcRect l="19717" r="18892"/>
          <a:stretch/>
        </p:blipFill>
        <p:spPr>
          <a:xfrm>
            <a:off x="593887" y="2317204"/>
            <a:ext cx="4854805" cy="4015736"/>
          </a:xfrm>
          <a:prstGeom prst="rect">
            <a:avLst/>
          </a:prstGeom>
        </p:spPr>
      </p:pic>
      <p:sp>
        <p:nvSpPr>
          <p:cNvPr id="4" name="Rectangle 3">
            <a:extLst>
              <a:ext uri="{FF2B5EF4-FFF2-40B4-BE49-F238E27FC236}">
                <a16:creationId xmlns:a16="http://schemas.microsoft.com/office/drawing/2014/main" id="{AF36D40B-2B7F-CCF9-ED20-D7E7CE775C0D}"/>
              </a:ext>
            </a:extLst>
          </p:cNvPr>
          <p:cNvSpPr/>
          <p:nvPr/>
        </p:nvSpPr>
        <p:spPr>
          <a:xfrm>
            <a:off x="273377" y="358745"/>
            <a:ext cx="5822623" cy="338554"/>
          </a:xfrm>
          <a:prstGeom prst="rect">
            <a:avLst/>
          </a:prstGeom>
        </p:spPr>
        <p:txBody>
          <a:bodyPr wrap="square">
            <a:spAutoFit/>
          </a:bodyPr>
          <a:lstStyle/>
          <a:p>
            <a:pPr algn="ctr" rtl="1"/>
            <a:r>
              <a:rPr lang="fa-IR" sz="1600" b="1" dirty="0">
                <a:latin typeface="Times New Roman" panose="02020603050405020304" pitchFamily="18" charset="0"/>
                <a:cs typeface="B Titr" panose="00000700000000000000" pitchFamily="2" charset="-78"/>
              </a:rPr>
              <a:t>دانشجوی دانشگاه صنعتی شریف | دانشگده مهندسی کامپیوتر</a:t>
            </a:r>
            <a:endParaRPr lang="en-US" sz="16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33450588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572000" y="363483"/>
            <a:ext cx="6282065" cy="369332"/>
          </a:xfrm>
          <a:prstGeom prst="rect">
            <a:avLst/>
          </a:prstGeom>
        </p:spPr>
        <p:txBody>
          <a:bodyPr wrap="square">
            <a:spAutoFit/>
          </a:bodyPr>
          <a:lstStyle/>
          <a:p>
            <a:pPr algn="r" rtl="1"/>
            <a:r>
              <a:rPr lang="fa-IR" b="1" dirty="0">
                <a:latin typeface="Times New Roman" panose="02020603050405020304" pitchFamily="18" charset="0"/>
                <a:cs typeface="B Titr" panose="00000700000000000000" pitchFamily="2" charset="-78"/>
              </a:rPr>
              <a:t>انواع </a:t>
            </a:r>
            <a:r>
              <a:rPr lang="en-US" b="1" dirty="0">
                <a:latin typeface="Times New Roman" panose="02020603050405020304" pitchFamily="18" charset="0"/>
                <a:cs typeface="B Titr" panose="00000700000000000000" pitchFamily="2" charset="-78"/>
              </a:rPr>
              <a:t>CSS</a:t>
            </a:r>
          </a:p>
        </p:txBody>
      </p:sp>
      <p:sp>
        <p:nvSpPr>
          <p:cNvPr id="4" name="Rectangle 3"/>
          <p:cNvSpPr/>
          <p:nvPr/>
        </p:nvSpPr>
        <p:spPr>
          <a:xfrm>
            <a:off x="127818" y="4705103"/>
            <a:ext cx="11763067" cy="1685077"/>
          </a:xfrm>
          <a:prstGeom prst="rect">
            <a:avLst/>
          </a:prstGeom>
        </p:spPr>
        <p:txBody>
          <a:bodyPr wrap="square">
            <a:spAutoFit/>
          </a:bodyPr>
          <a:lstStyle/>
          <a:p>
            <a:pPr algn="r" rtl="1">
              <a:lnSpc>
                <a:spcPct val="200000"/>
              </a:lnSpc>
            </a:pPr>
            <a:r>
              <a:rPr lang="en-US" b="1" dirty="0">
                <a:latin typeface="Times New Roman" panose="02020603050405020304" pitchFamily="18" charset="0"/>
                <a:cs typeface="B Titr" panose="00000700000000000000" pitchFamily="2" charset="-78"/>
              </a:rPr>
              <a:t>CSS 2.1 </a:t>
            </a:r>
          </a:p>
          <a:p>
            <a:pPr algn="justLow" rtl="1">
              <a:lnSpc>
                <a:spcPct val="200000"/>
              </a:lnSpc>
            </a:pPr>
            <a:r>
              <a:rPr lang="fa-IR" dirty="0">
                <a:latin typeface="Times New Roman" panose="02020603050405020304" pitchFamily="18" charset="0"/>
                <a:cs typeface="B Nazanin" panose="00000400000000000000" pitchFamily="2" charset="-78"/>
              </a:rPr>
              <a:t>نسخه ۲.۱ </a:t>
            </a:r>
            <a:r>
              <a:rPr lang="en-US" dirty="0">
                <a:latin typeface="Times New Roman" panose="02020603050405020304" pitchFamily="18" charset="0"/>
                <a:cs typeface="B Nazanin" panose="00000400000000000000" pitchFamily="2" charset="-78"/>
              </a:rPr>
              <a:t> CSS </a:t>
            </a:r>
            <a:r>
              <a:rPr lang="fa-IR" dirty="0">
                <a:latin typeface="Times New Roman" panose="02020603050405020304" pitchFamily="18" charset="0"/>
                <a:cs typeface="B Nazanin" panose="00000400000000000000" pitchFamily="2" charset="-78"/>
              </a:rPr>
              <a:t>به دلیل برطرف نمودن تعداد زیادی از مشکلات </a:t>
            </a:r>
            <a:r>
              <a:rPr lang="en-US" dirty="0">
                <a:latin typeface="Times New Roman" panose="02020603050405020304" pitchFamily="18" charset="0"/>
                <a:cs typeface="B Nazanin" panose="00000400000000000000" pitchFamily="2" charset="-78"/>
              </a:rPr>
              <a:t>CSS 2  </a:t>
            </a:r>
            <a:r>
              <a:rPr lang="fa-IR" dirty="0">
                <a:latin typeface="Times New Roman" panose="02020603050405020304" pitchFamily="18" charset="0"/>
                <a:cs typeface="B Nazanin" panose="00000400000000000000" pitchFamily="2" charset="-78"/>
              </a:rPr>
              <a:t> منتشر و در اختیار کاربران قرار گرفت. این نسخه از</a:t>
            </a:r>
            <a:r>
              <a:rPr lang="en-US" dirty="0">
                <a:latin typeface="Times New Roman" panose="02020603050405020304" pitchFamily="18" charset="0"/>
                <a:cs typeface="B Nazanin" panose="00000400000000000000" pitchFamily="2" charset="-78"/>
              </a:rPr>
              <a:t> CSS </a:t>
            </a:r>
            <a:r>
              <a:rPr lang="fa-IR" dirty="0">
                <a:latin typeface="Times New Roman" panose="02020603050405020304" pitchFamily="18" charset="0"/>
                <a:cs typeface="B Nazanin" panose="00000400000000000000" pitchFamily="2" charset="-78"/>
              </a:rPr>
              <a:t>هنوز و با وجود منتشر شدن نسخه های جدیدتر به عنوان یکی از استانداردهای طراحی وب سایت توسط </a:t>
            </a:r>
            <a:r>
              <a:rPr lang="en-US" dirty="0">
                <a:latin typeface="Times New Roman" panose="02020603050405020304" pitchFamily="18" charset="0"/>
                <a:cs typeface="B Nazanin" panose="00000400000000000000" pitchFamily="2" charset="-78"/>
              </a:rPr>
              <a:t>W3C </a:t>
            </a:r>
            <a:r>
              <a:rPr lang="fa-IR" dirty="0">
                <a:latin typeface="Times New Roman" panose="02020603050405020304" pitchFamily="18" charset="0"/>
                <a:cs typeface="B Nazanin" panose="00000400000000000000" pitchFamily="2" charset="-78"/>
              </a:rPr>
              <a:t> مورد تایید و توصیه می گردد.</a:t>
            </a:r>
            <a:endParaRPr lang="en-US" dirty="0">
              <a:latin typeface="Times New Roman" panose="02020603050405020304" pitchFamily="18" charset="0"/>
              <a:cs typeface="B Nazanin" panose="00000400000000000000" pitchFamily="2" charset="-78"/>
            </a:endParaRPr>
          </a:p>
        </p:txBody>
      </p:sp>
      <p:pic>
        <p:nvPicPr>
          <p:cNvPr id="3" name="Picture 2">
            <a:extLst>
              <a:ext uri="{FF2B5EF4-FFF2-40B4-BE49-F238E27FC236}">
                <a16:creationId xmlns:a16="http://schemas.microsoft.com/office/drawing/2014/main" id="{CA86F707-7325-E068-40A1-596F1A0D7F4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3889" y="1367636"/>
            <a:ext cx="7777114" cy="3888557"/>
          </a:xfrm>
          <a:prstGeom prst="rect">
            <a:avLst/>
          </a:prstGeom>
        </p:spPr>
      </p:pic>
      <p:sp>
        <p:nvSpPr>
          <p:cNvPr id="2" name="Rectangle 1">
            <a:extLst>
              <a:ext uri="{FF2B5EF4-FFF2-40B4-BE49-F238E27FC236}">
                <a16:creationId xmlns:a16="http://schemas.microsoft.com/office/drawing/2014/main" id="{2CA387AD-D6B2-33FC-EFE0-B3161152A514}"/>
              </a:ext>
            </a:extLst>
          </p:cNvPr>
          <p:cNvSpPr/>
          <p:nvPr/>
        </p:nvSpPr>
        <p:spPr>
          <a:xfrm>
            <a:off x="273377" y="358745"/>
            <a:ext cx="5822623" cy="338554"/>
          </a:xfrm>
          <a:prstGeom prst="rect">
            <a:avLst/>
          </a:prstGeom>
        </p:spPr>
        <p:txBody>
          <a:bodyPr wrap="square">
            <a:spAutoFit/>
          </a:bodyPr>
          <a:lstStyle/>
          <a:p>
            <a:pPr algn="ctr" rtl="1"/>
            <a:r>
              <a:rPr lang="fa-IR" sz="1600" b="1" dirty="0">
                <a:latin typeface="Times New Roman" panose="02020603050405020304" pitchFamily="18" charset="0"/>
                <a:cs typeface="B Titr" panose="00000700000000000000" pitchFamily="2" charset="-78"/>
              </a:rPr>
              <a:t>دانشجوی دانشگاه صنعتی شریف | دانشگده مهندسی کامپیوتر</a:t>
            </a:r>
            <a:endParaRPr lang="en-US" sz="16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40724910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572000" y="392980"/>
            <a:ext cx="6282065" cy="369332"/>
          </a:xfrm>
          <a:prstGeom prst="rect">
            <a:avLst/>
          </a:prstGeom>
        </p:spPr>
        <p:txBody>
          <a:bodyPr wrap="square">
            <a:spAutoFit/>
          </a:bodyPr>
          <a:lstStyle/>
          <a:p>
            <a:pPr algn="r" rtl="1"/>
            <a:r>
              <a:rPr lang="fa-IR" b="1" dirty="0">
                <a:latin typeface="Times New Roman" panose="02020603050405020304" pitchFamily="18" charset="0"/>
                <a:cs typeface="B Titr" panose="00000700000000000000" pitchFamily="2" charset="-78"/>
              </a:rPr>
              <a:t>انواع </a:t>
            </a:r>
            <a:r>
              <a:rPr lang="en-US" b="1" dirty="0">
                <a:latin typeface="Times New Roman" panose="02020603050405020304" pitchFamily="18" charset="0"/>
                <a:cs typeface="B Titr" panose="00000700000000000000" pitchFamily="2" charset="-78"/>
              </a:rPr>
              <a:t>CSS</a:t>
            </a:r>
          </a:p>
        </p:txBody>
      </p:sp>
      <p:sp>
        <p:nvSpPr>
          <p:cNvPr id="4" name="Rectangle 3"/>
          <p:cNvSpPr/>
          <p:nvPr/>
        </p:nvSpPr>
        <p:spPr>
          <a:xfrm>
            <a:off x="7640073" y="1374637"/>
            <a:ext cx="4188540" cy="577081"/>
          </a:xfrm>
          <a:prstGeom prst="rect">
            <a:avLst/>
          </a:prstGeom>
        </p:spPr>
        <p:txBody>
          <a:bodyPr wrap="square">
            <a:spAutoFit/>
          </a:bodyPr>
          <a:lstStyle/>
          <a:p>
            <a:pPr algn="r" rtl="1">
              <a:lnSpc>
                <a:spcPct val="200000"/>
              </a:lnSpc>
            </a:pPr>
            <a:r>
              <a:rPr lang="fa-IR" b="1" dirty="0">
                <a:latin typeface="Times New Roman" panose="02020603050405020304" pitchFamily="18" charset="0"/>
                <a:cs typeface="B Titr" panose="00000700000000000000" pitchFamily="2" charset="-78"/>
              </a:rPr>
              <a:t>مزیت </a:t>
            </a:r>
            <a:r>
              <a:rPr lang="en-US" b="1" dirty="0">
                <a:latin typeface="Times New Roman" panose="02020603050405020304" pitchFamily="18" charset="0"/>
                <a:cs typeface="B Titr" panose="00000700000000000000" pitchFamily="2" charset="-78"/>
              </a:rPr>
              <a:t>CSS3 </a:t>
            </a:r>
            <a:r>
              <a:rPr lang="fa-IR" b="1" dirty="0">
                <a:latin typeface="Times New Roman" panose="02020603050405020304" pitchFamily="18" charset="0"/>
                <a:cs typeface="B Titr" panose="00000700000000000000" pitchFamily="2" charset="-78"/>
              </a:rPr>
              <a:t> چیست ؟</a:t>
            </a:r>
          </a:p>
        </p:txBody>
      </p:sp>
      <p:sp>
        <p:nvSpPr>
          <p:cNvPr id="2" name="Rectangle 1"/>
          <p:cNvSpPr/>
          <p:nvPr/>
        </p:nvSpPr>
        <p:spPr>
          <a:xfrm>
            <a:off x="7640073" y="2052254"/>
            <a:ext cx="4201779" cy="4143442"/>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نسخه </a:t>
            </a:r>
            <a:r>
              <a:rPr lang="en-US" dirty="0">
                <a:latin typeface="Times New Roman" panose="02020603050405020304" pitchFamily="18" charset="0"/>
                <a:cs typeface="B Nazanin" panose="00000400000000000000" pitchFamily="2" charset="-78"/>
              </a:rPr>
              <a:t> CSS3 </a:t>
            </a:r>
            <a:r>
              <a:rPr lang="fa-IR" dirty="0">
                <a:latin typeface="Times New Roman" panose="02020603050405020304" pitchFamily="18" charset="0"/>
                <a:cs typeface="B Nazanin" panose="00000400000000000000" pitchFamily="2" charset="-78"/>
              </a:rPr>
              <a:t>بر خلاف نسخه های قبلی که تمامی تعاریف و امکانات در قالب یک نرم افزار مورد استفاده کاربر قرار می گرفت، دارای ساختاری ماژولار است. هر یک از ماژول ها، قابلیت های خاصی را به نرم افزار اضافه می نماید. این نسخه از </a:t>
            </a:r>
            <a:r>
              <a:rPr lang="en-US" dirty="0">
                <a:latin typeface="Times New Roman" panose="02020603050405020304" pitchFamily="18" charset="0"/>
                <a:cs typeface="B Nazanin" panose="00000400000000000000" pitchFamily="2" charset="-78"/>
              </a:rPr>
              <a:t>CSS </a:t>
            </a:r>
            <a:r>
              <a:rPr lang="fa-IR" dirty="0">
                <a:latin typeface="Times New Roman" panose="02020603050405020304" pitchFamily="18" charset="0"/>
                <a:cs typeface="B Nazanin" panose="00000400000000000000" pitchFamily="2" charset="-78"/>
              </a:rPr>
              <a:t>در ماه ژوئن سال ۱۹۹۹ منتشر گردید.</a:t>
            </a:r>
            <a:endParaRPr lang="en-US" dirty="0">
              <a:latin typeface="Times New Roman" panose="02020603050405020304" pitchFamily="18" charset="0"/>
              <a:cs typeface="B Nazanin" panose="00000400000000000000" pitchFamily="2" charset="-78"/>
            </a:endParaRPr>
          </a:p>
        </p:txBody>
      </p:sp>
      <p:pic>
        <p:nvPicPr>
          <p:cNvPr id="7" name="Picture 6">
            <a:extLst>
              <a:ext uri="{FF2B5EF4-FFF2-40B4-BE49-F238E27FC236}">
                <a16:creationId xmlns:a16="http://schemas.microsoft.com/office/drawing/2014/main" id="{72B289BD-36BB-EC1E-F4DA-9D39FD02E1A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4992" y="1262649"/>
            <a:ext cx="5202371" cy="5202371"/>
          </a:xfrm>
          <a:prstGeom prst="rect">
            <a:avLst/>
          </a:prstGeom>
        </p:spPr>
      </p:pic>
      <p:sp>
        <p:nvSpPr>
          <p:cNvPr id="3" name="Rectangle 2">
            <a:extLst>
              <a:ext uri="{FF2B5EF4-FFF2-40B4-BE49-F238E27FC236}">
                <a16:creationId xmlns:a16="http://schemas.microsoft.com/office/drawing/2014/main" id="{7F388A18-1B0A-2472-4A4F-645C557E2E54}"/>
              </a:ext>
            </a:extLst>
          </p:cNvPr>
          <p:cNvSpPr/>
          <p:nvPr/>
        </p:nvSpPr>
        <p:spPr>
          <a:xfrm>
            <a:off x="273377" y="358745"/>
            <a:ext cx="5822623" cy="338554"/>
          </a:xfrm>
          <a:prstGeom prst="rect">
            <a:avLst/>
          </a:prstGeom>
        </p:spPr>
        <p:txBody>
          <a:bodyPr wrap="square">
            <a:spAutoFit/>
          </a:bodyPr>
          <a:lstStyle/>
          <a:p>
            <a:pPr algn="ctr" rtl="1"/>
            <a:r>
              <a:rPr lang="fa-IR" sz="1600" b="1" dirty="0">
                <a:latin typeface="Times New Roman" panose="02020603050405020304" pitchFamily="18" charset="0"/>
                <a:cs typeface="B Titr" panose="00000700000000000000" pitchFamily="2" charset="-78"/>
              </a:rPr>
              <a:t>دانشجوی دانشگاه صنعتی شریف | دانشگده مهندسی کامپیوتر</a:t>
            </a:r>
            <a:endParaRPr lang="en-US" sz="16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3780194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572000" y="392980"/>
            <a:ext cx="6282065" cy="369332"/>
          </a:xfrm>
          <a:prstGeom prst="rect">
            <a:avLst/>
          </a:prstGeom>
        </p:spPr>
        <p:txBody>
          <a:bodyPr wrap="square">
            <a:spAutoFit/>
          </a:bodyPr>
          <a:lstStyle/>
          <a:p>
            <a:pPr algn="r" rtl="1"/>
            <a:r>
              <a:rPr lang="fa-IR" b="1" dirty="0">
                <a:latin typeface="Times New Roman" panose="02020603050405020304" pitchFamily="18" charset="0"/>
                <a:cs typeface="B Titr" panose="00000700000000000000" pitchFamily="2" charset="-78"/>
              </a:rPr>
              <a:t>انواع </a:t>
            </a:r>
            <a:r>
              <a:rPr lang="en-US" b="1" dirty="0">
                <a:latin typeface="Times New Roman" panose="02020603050405020304" pitchFamily="18" charset="0"/>
                <a:cs typeface="B Titr" panose="00000700000000000000" pitchFamily="2" charset="-78"/>
              </a:rPr>
              <a:t>CSS</a:t>
            </a:r>
          </a:p>
        </p:txBody>
      </p:sp>
      <p:sp>
        <p:nvSpPr>
          <p:cNvPr id="4" name="Rectangle 3"/>
          <p:cNvSpPr/>
          <p:nvPr/>
        </p:nvSpPr>
        <p:spPr>
          <a:xfrm>
            <a:off x="7541342" y="1006992"/>
            <a:ext cx="4188540" cy="577081"/>
          </a:xfrm>
          <a:prstGeom prst="rect">
            <a:avLst/>
          </a:prstGeom>
        </p:spPr>
        <p:txBody>
          <a:bodyPr wrap="square">
            <a:spAutoFit/>
          </a:bodyPr>
          <a:lstStyle/>
          <a:p>
            <a:pPr algn="r" rtl="1">
              <a:lnSpc>
                <a:spcPct val="200000"/>
              </a:lnSpc>
            </a:pPr>
            <a:r>
              <a:rPr lang="fa-IR" b="1" dirty="0">
                <a:latin typeface="Times New Roman" panose="02020603050405020304" pitchFamily="18" charset="0"/>
                <a:cs typeface="B Titr" panose="00000700000000000000" pitchFamily="2" charset="-78"/>
              </a:rPr>
              <a:t>مزیت </a:t>
            </a:r>
            <a:r>
              <a:rPr lang="en-US" b="1" dirty="0">
                <a:latin typeface="Times New Roman" panose="02020603050405020304" pitchFamily="18" charset="0"/>
                <a:cs typeface="B Titr" panose="00000700000000000000" pitchFamily="2" charset="-78"/>
              </a:rPr>
              <a:t>CSS3 </a:t>
            </a:r>
            <a:r>
              <a:rPr lang="fa-IR" b="1" dirty="0">
                <a:latin typeface="Times New Roman" panose="02020603050405020304" pitchFamily="18" charset="0"/>
                <a:cs typeface="B Titr" panose="00000700000000000000" pitchFamily="2" charset="-78"/>
              </a:rPr>
              <a:t> چیست ؟</a:t>
            </a:r>
          </a:p>
        </p:txBody>
      </p:sp>
      <p:sp>
        <p:nvSpPr>
          <p:cNvPr id="3" name="Rectangle 2"/>
          <p:cNvSpPr/>
          <p:nvPr/>
        </p:nvSpPr>
        <p:spPr>
          <a:xfrm>
            <a:off x="301659" y="1706621"/>
            <a:ext cx="4892509" cy="3901068"/>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با بوجود آمدن ساختار ماژولار، امکانات مختلفی به تفکیک ماژول های مختلف قابل اضافه شدن به نرم افزار گردید. طبق آخرین اخبار، در ماه نوامبر سال ۲۰۱۱ بیش از ۵۰ نوع ماژول مختلف با امکانات ویژه ای توسط تیم طراحی </a:t>
            </a:r>
            <a:r>
              <a:rPr lang="en-US" dirty="0">
                <a:latin typeface="Times New Roman" panose="02020603050405020304" pitchFamily="18" charset="0"/>
                <a:cs typeface="B Nazanin" panose="00000400000000000000" pitchFamily="2" charset="-78"/>
              </a:rPr>
              <a:t> </a:t>
            </a:r>
            <a:r>
              <a:rPr lang="en-US" dirty="0" err="1">
                <a:latin typeface="Times New Roman" panose="02020603050405020304" pitchFamily="18" charset="0"/>
                <a:cs typeface="B Nazanin" panose="00000400000000000000" pitchFamily="2" charset="-78"/>
              </a:rPr>
              <a:t>css</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به کاربران ارایه شد.</a:t>
            </a:r>
          </a:p>
          <a:p>
            <a:pPr algn="justLow" rtl="1">
              <a:lnSpc>
                <a:spcPct val="200000"/>
              </a:lnSpc>
            </a:pPr>
            <a:r>
              <a:rPr lang="fa-IR" dirty="0">
                <a:latin typeface="Times New Roman" panose="02020603050405020304" pitchFamily="18" charset="0"/>
                <a:cs typeface="B Nazanin" panose="00000400000000000000" pitchFamily="2" charset="-78"/>
              </a:rPr>
              <a:t>برخی از ماژول ها امکاناتی مانند اضافه نمودن تصاویر ویژه به عنوان پس زمینه، محاسبه اطلاعات رسانه ای و قابلیت اضافه نمودن فرم های چند ستونی در صفحه بندی وب سایت می باشد.</a:t>
            </a:r>
            <a:endParaRPr lang="en-US" dirty="0">
              <a:latin typeface="Times New Roman" panose="02020603050405020304" pitchFamily="18" charset="0"/>
              <a:cs typeface="B Nazanin" panose="00000400000000000000" pitchFamily="2" charset="-78"/>
            </a:endParaRPr>
          </a:p>
        </p:txBody>
      </p:sp>
      <p:pic>
        <p:nvPicPr>
          <p:cNvPr id="6" name="Picture 5">
            <a:extLst>
              <a:ext uri="{FF2B5EF4-FFF2-40B4-BE49-F238E27FC236}">
                <a16:creationId xmlns:a16="http://schemas.microsoft.com/office/drawing/2014/main" id="{8464A8D3-1AB5-9C46-45B4-A44FC79142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32979" y="2679342"/>
            <a:ext cx="6133709" cy="2336943"/>
          </a:xfrm>
          <a:prstGeom prst="rect">
            <a:avLst/>
          </a:prstGeom>
        </p:spPr>
      </p:pic>
      <p:sp>
        <p:nvSpPr>
          <p:cNvPr id="2" name="Rectangle 1">
            <a:extLst>
              <a:ext uri="{FF2B5EF4-FFF2-40B4-BE49-F238E27FC236}">
                <a16:creationId xmlns:a16="http://schemas.microsoft.com/office/drawing/2014/main" id="{29C3F2B2-09D3-50FB-C198-7DBEAB13F61C}"/>
              </a:ext>
            </a:extLst>
          </p:cNvPr>
          <p:cNvSpPr/>
          <p:nvPr/>
        </p:nvSpPr>
        <p:spPr>
          <a:xfrm>
            <a:off x="273377" y="358745"/>
            <a:ext cx="5822623" cy="338554"/>
          </a:xfrm>
          <a:prstGeom prst="rect">
            <a:avLst/>
          </a:prstGeom>
        </p:spPr>
        <p:txBody>
          <a:bodyPr wrap="square">
            <a:spAutoFit/>
          </a:bodyPr>
          <a:lstStyle/>
          <a:p>
            <a:pPr algn="ctr" rtl="1"/>
            <a:r>
              <a:rPr lang="fa-IR" sz="1600" b="1" dirty="0">
                <a:latin typeface="Times New Roman" panose="02020603050405020304" pitchFamily="18" charset="0"/>
                <a:cs typeface="B Titr" panose="00000700000000000000" pitchFamily="2" charset="-78"/>
              </a:rPr>
              <a:t>دانشجوی دانشگاه صنعتی شریف | دانشگده مهندسی کامپیوتر</a:t>
            </a:r>
            <a:endParaRPr lang="en-US" sz="16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13840948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572000" y="392980"/>
            <a:ext cx="6282065" cy="369332"/>
          </a:xfrm>
          <a:prstGeom prst="rect">
            <a:avLst/>
          </a:prstGeom>
        </p:spPr>
        <p:txBody>
          <a:bodyPr wrap="square">
            <a:spAutoFit/>
          </a:bodyPr>
          <a:lstStyle/>
          <a:p>
            <a:pPr algn="r" rtl="1"/>
            <a:r>
              <a:rPr lang="fa-IR" b="1" dirty="0">
                <a:latin typeface="Times New Roman" panose="02020603050405020304" pitchFamily="18" charset="0"/>
                <a:cs typeface="B Titr" panose="00000700000000000000" pitchFamily="2" charset="-78"/>
              </a:rPr>
              <a:t>انواع </a:t>
            </a:r>
            <a:r>
              <a:rPr lang="en-US" b="1" dirty="0">
                <a:latin typeface="Times New Roman" panose="02020603050405020304" pitchFamily="18" charset="0"/>
                <a:cs typeface="B Titr" panose="00000700000000000000" pitchFamily="2" charset="-78"/>
              </a:rPr>
              <a:t>CSS</a:t>
            </a:r>
          </a:p>
        </p:txBody>
      </p:sp>
      <p:sp>
        <p:nvSpPr>
          <p:cNvPr id="2" name="Rectangle 1"/>
          <p:cNvSpPr/>
          <p:nvPr/>
        </p:nvSpPr>
        <p:spPr>
          <a:xfrm>
            <a:off x="688258" y="4646956"/>
            <a:ext cx="11120284" cy="1685077"/>
          </a:xfrm>
          <a:prstGeom prst="rect">
            <a:avLst/>
          </a:prstGeom>
        </p:spPr>
        <p:txBody>
          <a:bodyPr wrap="square">
            <a:spAutoFit/>
          </a:bodyPr>
          <a:lstStyle/>
          <a:p>
            <a:pPr algn="justLow" rtl="1">
              <a:lnSpc>
                <a:spcPct val="200000"/>
              </a:lnSpc>
            </a:pPr>
            <a:r>
              <a:rPr lang="en-US" dirty="0">
                <a:latin typeface="Times New Roman" panose="02020603050405020304" pitchFamily="18" charset="0"/>
                <a:cs typeface="B Nazanin" panose="00000400000000000000" pitchFamily="2" charset="-78"/>
              </a:rPr>
              <a:t>WC3 </a:t>
            </a:r>
            <a:r>
              <a:rPr lang="fa-IR" dirty="0">
                <a:latin typeface="Times New Roman" panose="02020603050405020304" pitchFamily="18" charset="0"/>
                <a:cs typeface="B Nazanin" panose="00000400000000000000" pitchFamily="2" charset="-78"/>
              </a:rPr>
              <a:t> شروع به طراحی و تکمیل نسخه چهارم زبان </a:t>
            </a:r>
            <a:r>
              <a:rPr lang="en-US" dirty="0">
                <a:latin typeface="Times New Roman" panose="02020603050405020304" pitchFamily="18" charset="0"/>
                <a:cs typeface="B Nazanin" panose="00000400000000000000" pitchFamily="2" charset="-78"/>
              </a:rPr>
              <a:t> CSS</a:t>
            </a:r>
            <a:r>
              <a:rPr lang="fa-IR" dirty="0">
                <a:latin typeface="Times New Roman" panose="02020603050405020304" pitchFamily="18" charset="0"/>
                <a:cs typeface="B Nazanin" panose="00000400000000000000" pitchFamily="2" charset="-78"/>
              </a:rPr>
              <a:t>در ماه سپتامبر سال ۲۰۰۹ نمود، گرچه هنوز هیچ یک از مرورگرهای معروف از تمامی امکانات آن پشتیبانی نمی کنند، اما پیشبینی می شود تا چندین آینده این نسخه از زبان </a:t>
            </a:r>
            <a:r>
              <a:rPr lang="en-US" dirty="0">
                <a:latin typeface="Times New Roman" panose="02020603050405020304" pitchFamily="18" charset="0"/>
                <a:cs typeface="B Nazanin" panose="00000400000000000000" pitchFamily="2" charset="-78"/>
              </a:rPr>
              <a:t>CSS </a:t>
            </a:r>
            <a:r>
              <a:rPr lang="fa-IR" dirty="0">
                <a:latin typeface="Times New Roman" panose="02020603050405020304" pitchFamily="18" charset="0"/>
                <a:cs typeface="B Nazanin" panose="00000400000000000000" pitchFamily="2" charset="-78"/>
              </a:rPr>
              <a:t>به عنوان یکی از رایج ترین ابزارهای طراحی با امکانات ویژه ای مورد استفاده قرار بگیرد.</a:t>
            </a:r>
            <a:endParaRPr lang="en-US" dirty="0">
              <a:latin typeface="Times New Roman" panose="02020603050405020304" pitchFamily="18" charset="0"/>
              <a:cs typeface="B Nazanin" panose="00000400000000000000" pitchFamily="2" charset="-78"/>
            </a:endParaRPr>
          </a:p>
        </p:txBody>
      </p:sp>
      <p:sp>
        <p:nvSpPr>
          <p:cNvPr id="6" name="Rectangle 5"/>
          <p:cNvSpPr/>
          <p:nvPr/>
        </p:nvSpPr>
        <p:spPr>
          <a:xfrm>
            <a:off x="9085007" y="4217883"/>
            <a:ext cx="2723536" cy="577081"/>
          </a:xfrm>
          <a:prstGeom prst="rect">
            <a:avLst/>
          </a:prstGeom>
        </p:spPr>
        <p:txBody>
          <a:bodyPr wrap="square">
            <a:spAutoFit/>
          </a:bodyPr>
          <a:lstStyle/>
          <a:p>
            <a:pPr algn="r" rtl="1">
              <a:lnSpc>
                <a:spcPct val="200000"/>
              </a:lnSpc>
            </a:pPr>
            <a:r>
              <a:rPr lang="fa-IR" b="1" dirty="0">
                <a:latin typeface="Times New Roman" panose="02020603050405020304" pitchFamily="18" charset="0"/>
                <a:cs typeface="B Titr" panose="00000700000000000000" pitchFamily="2" charset="-78"/>
              </a:rPr>
              <a:t>زبان </a:t>
            </a:r>
            <a:r>
              <a:rPr lang="en-US" b="1" dirty="0">
                <a:latin typeface="Times New Roman" panose="02020603050405020304" pitchFamily="18" charset="0"/>
                <a:cs typeface="B Titr" panose="00000700000000000000" pitchFamily="2" charset="-78"/>
              </a:rPr>
              <a:t>CSS 4</a:t>
            </a:r>
          </a:p>
        </p:txBody>
      </p:sp>
      <p:pic>
        <p:nvPicPr>
          <p:cNvPr id="4" name="Picture 3">
            <a:extLst>
              <a:ext uri="{FF2B5EF4-FFF2-40B4-BE49-F238E27FC236}">
                <a16:creationId xmlns:a16="http://schemas.microsoft.com/office/drawing/2014/main" id="{B070BCE8-421A-4112-4A73-4E43BDC18B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122" y="1263192"/>
            <a:ext cx="10151292" cy="3383764"/>
          </a:xfrm>
          <a:prstGeom prst="rect">
            <a:avLst/>
          </a:prstGeom>
        </p:spPr>
      </p:pic>
      <p:sp>
        <p:nvSpPr>
          <p:cNvPr id="3" name="Rectangle 2">
            <a:extLst>
              <a:ext uri="{FF2B5EF4-FFF2-40B4-BE49-F238E27FC236}">
                <a16:creationId xmlns:a16="http://schemas.microsoft.com/office/drawing/2014/main" id="{A38EB337-38D4-8ADE-7926-7CB5D3A9827E}"/>
              </a:ext>
            </a:extLst>
          </p:cNvPr>
          <p:cNvSpPr/>
          <p:nvPr/>
        </p:nvSpPr>
        <p:spPr>
          <a:xfrm>
            <a:off x="273377" y="358745"/>
            <a:ext cx="5822623" cy="338554"/>
          </a:xfrm>
          <a:prstGeom prst="rect">
            <a:avLst/>
          </a:prstGeom>
        </p:spPr>
        <p:txBody>
          <a:bodyPr wrap="square">
            <a:spAutoFit/>
          </a:bodyPr>
          <a:lstStyle/>
          <a:p>
            <a:pPr algn="ctr" rtl="1"/>
            <a:r>
              <a:rPr lang="fa-IR" sz="1600" b="1" dirty="0">
                <a:latin typeface="Times New Roman" panose="02020603050405020304" pitchFamily="18" charset="0"/>
                <a:cs typeface="B Titr" panose="00000700000000000000" pitchFamily="2" charset="-78"/>
              </a:rPr>
              <a:t>دانشجوی دانشگاه صنعتی شریف | دانشگده مهندسی کامپیوتر</a:t>
            </a:r>
            <a:endParaRPr lang="en-US" sz="16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166733606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TotalTime>
  <Words>3372</Words>
  <Application>Microsoft Office PowerPoint</Application>
  <PresentationFormat>Widescreen</PresentationFormat>
  <Paragraphs>200</Paragraphs>
  <Slides>38</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38</vt:i4>
      </vt:variant>
    </vt:vector>
  </HeadingPairs>
  <TitlesOfParts>
    <vt:vector size="46" baseType="lpstr">
      <vt:lpstr>Arial</vt:lpstr>
      <vt:lpstr>Calibri</vt:lpstr>
      <vt:lpstr>Lalezar</vt:lpstr>
      <vt:lpstr>Shabnam</vt:lpstr>
      <vt:lpstr>Times New Roman</vt:lpstr>
      <vt:lpstr>Vazir</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34</cp:revision>
  <dcterms:created xsi:type="dcterms:W3CDTF">2024-04-20T09:36:37Z</dcterms:created>
  <dcterms:modified xsi:type="dcterms:W3CDTF">2024-04-22T13:13:16Z</dcterms:modified>
</cp:coreProperties>
</file>